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2" r:id="rId5"/>
    <p:sldId id="263" r:id="rId6"/>
    <p:sldId id="264" r:id="rId7"/>
    <p:sldId id="265" r:id="rId8"/>
    <p:sldId id="257" r:id="rId9"/>
    <p:sldId id="267" r:id="rId10"/>
    <p:sldId id="266" r:id="rId11"/>
    <p:sldId id="269" r:id="rId12"/>
    <p:sldId id="268" r:id="rId13"/>
    <p:sldId id="270" r:id="rId14"/>
    <p:sldId id="259" r:id="rId15"/>
    <p:sldId id="271" r:id="rId16"/>
    <p:sldId id="272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BE8351"/>
    <a:srgbClr val="C0504D"/>
    <a:srgbClr val="8064A2"/>
    <a:srgbClr val="A5002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331" y="-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13656-BF6C-4648-A235-DDD798CE9B70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9E8625CF-0713-43EE-AECE-644F6D4A7954}">
      <dgm:prSet phldrT="[Texto]" custT="1"/>
      <dgm:spPr/>
      <dgm:t>
        <a:bodyPr/>
        <a:lstStyle/>
        <a:p>
          <a:r>
            <a:rPr lang="es-CO" sz="2400" b="1" dirty="0" smtClean="0"/>
            <a:t>RIESGO</a:t>
          </a:r>
          <a:endParaRPr lang="es-CO" sz="2400" b="1" dirty="0"/>
        </a:p>
      </dgm:t>
    </dgm:pt>
    <dgm:pt modelId="{C31B3AB2-C278-463B-9FCE-B951A0C1CE13}" type="parTrans" cxnId="{DF762AB8-0D8C-495A-BDB6-E043840C6404}">
      <dgm:prSet/>
      <dgm:spPr/>
      <dgm:t>
        <a:bodyPr/>
        <a:lstStyle/>
        <a:p>
          <a:endParaRPr lang="es-CO"/>
        </a:p>
      </dgm:t>
    </dgm:pt>
    <dgm:pt modelId="{B4537183-3A38-42C9-89C9-5A99B60932AA}" type="sibTrans" cxnId="{DF762AB8-0D8C-495A-BDB6-E043840C6404}">
      <dgm:prSet/>
      <dgm:spPr/>
      <dgm:t>
        <a:bodyPr/>
        <a:lstStyle/>
        <a:p>
          <a:endParaRPr lang="es-CO"/>
        </a:p>
      </dgm:t>
    </dgm:pt>
    <dgm:pt modelId="{42CCF93E-7DAB-4249-9520-2B6B3F42CBA6}">
      <dgm:prSet phldrT="[Texto]" custT="1"/>
      <dgm:spPr/>
      <dgm:t>
        <a:bodyPr/>
        <a:lstStyle/>
        <a:p>
          <a:r>
            <a:rPr lang="es-CO" sz="1600" b="1" dirty="0" smtClean="0"/>
            <a:t>INCERTIDUMBRE</a:t>
          </a:r>
          <a:endParaRPr lang="es-CO" sz="1600" b="1" dirty="0"/>
        </a:p>
      </dgm:t>
    </dgm:pt>
    <dgm:pt modelId="{E3C4D7A4-DB27-4B2C-A87C-49CA0E99F9B4}" type="parTrans" cxnId="{15BFDE84-C7A4-40CB-9813-F05611C764D6}">
      <dgm:prSet/>
      <dgm:spPr/>
      <dgm:t>
        <a:bodyPr/>
        <a:lstStyle/>
        <a:p>
          <a:endParaRPr lang="es-CO"/>
        </a:p>
      </dgm:t>
    </dgm:pt>
    <dgm:pt modelId="{817E93F9-3DD2-45D6-8B2E-B082EA52DD97}" type="sibTrans" cxnId="{15BFDE84-C7A4-40CB-9813-F05611C764D6}">
      <dgm:prSet/>
      <dgm:spPr/>
      <dgm:t>
        <a:bodyPr/>
        <a:lstStyle/>
        <a:p>
          <a:endParaRPr lang="es-CO"/>
        </a:p>
      </dgm:t>
    </dgm:pt>
    <dgm:pt modelId="{B42D53F2-00E6-4A31-98C6-B0B0C1ED8CF1}">
      <dgm:prSet phldrT="[Texto]" custT="1"/>
      <dgm:spPr/>
      <dgm:t>
        <a:bodyPr/>
        <a:lstStyle/>
        <a:p>
          <a:endParaRPr lang="es-CO" sz="1400" b="1" dirty="0"/>
        </a:p>
      </dgm:t>
    </dgm:pt>
    <dgm:pt modelId="{FC4F72BE-E2AE-4EF2-99A3-9185864ED263}" type="parTrans" cxnId="{25C7AD1C-C952-4B4A-889C-8C7C88E00E7A}">
      <dgm:prSet/>
      <dgm:spPr/>
      <dgm:t>
        <a:bodyPr/>
        <a:lstStyle/>
        <a:p>
          <a:endParaRPr lang="es-CO"/>
        </a:p>
      </dgm:t>
    </dgm:pt>
    <dgm:pt modelId="{F6AF20A9-46D5-46D9-841C-E18353EAE51B}" type="sibTrans" cxnId="{25C7AD1C-C952-4B4A-889C-8C7C88E00E7A}">
      <dgm:prSet/>
      <dgm:spPr/>
      <dgm:t>
        <a:bodyPr/>
        <a:lstStyle/>
        <a:p>
          <a:endParaRPr lang="es-CO"/>
        </a:p>
      </dgm:t>
    </dgm:pt>
    <dgm:pt modelId="{49944356-AF0A-4130-A520-6BDE6CE8DFE9}">
      <dgm:prSet phldrT="[Texto]" custT="1"/>
      <dgm:spPr/>
      <dgm:t>
        <a:bodyPr/>
        <a:lstStyle/>
        <a:p>
          <a:endParaRPr lang="es-CO" sz="1400" b="1" dirty="0"/>
        </a:p>
      </dgm:t>
    </dgm:pt>
    <dgm:pt modelId="{B3949EE1-6858-4374-B72B-59CBFCADC1D0}" type="parTrans" cxnId="{BDFDE675-D8B9-4FA5-8A10-1F5E712307DE}">
      <dgm:prSet/>
      <dgm:spPr/>
      <dgm:t>
        <a:bodyPr/>
        <a:lstStyle/>
        <a:p>
          <a:endParaRPr lang="es-CO"/>
        </a:p>
      </dgm:t>
    </dgm:pt>
    <dgm:pt modelId="{2B470165-EA93-4513-BB21-D7085B79592A}" type="sibTrans" cxnId="{BDFDE675-D8B9-4FA5-8A10-1F5E712307DE}">
      <dgm:prSet/>
      <dgm:spPr/>
      <dgm:t>
        <a:bodyPr/>
        <a:lstStyle/>
        <a:p>
          <a:endParaRPr lang="es-CO"/>
        </a:p>
      </dgm:t>
    </dgm:pt>
    <dgm:pt modelId="{F77186E1-F8C1-41E5-B62F-0F35CB6D491F}">
      <dgm:prSet phldrT="[Texto]" custT="1"/>
      <dgm:spPr/>
      <dgm:t>
        <a:bodyPr/>
        <a:lstStyle/>
        <a:p>
          <a:endParaRPr lang="es-CO" sz="1400" b="1" dirty="0"/>
        </a:p>
      </dgm:t>
    </dgm:pt>
    <dgm:pt modelId="{DC9D33C4-3B39-4E1A-AD13-07FD8B161609}" type="parTrans" cxnId="{95F00AE8-A29E-4379-A66E-D73F8ED61DBA}">
      <dgm:prSet/>
      <dgm:spPr/>
      <dgm:t>
        <a:bodyPr/>
        <a:lstStyle/>
        <a:p>
          <a:endParaRPr lang="es-CO"/>
        </a:p>
      </dgm:t>
    </dgm:pt>
    <dgm:pt modelId="{58B8178A-C011-45D4-8741-77AAEE472815}" type="sibTrans" cxnId="{95F00AE8-A29E-4379-A66E-D73F8ED61DBA}">
      <dgm:prSet/>
      <dgm:spPr/>
      <dgm:t>
        <a:bodyPr/>
        <a:lstStyle/>
        <a:p>
          <a:endParaRPr lang="es-CO"/>
        </a:p>
      </dgm:t>
    </dgm:pt>
    <dgm:pt modelId="{F2B3EAB9-2539-48FB-87C7-29EC314D0106}">
      <dgm:prSet phldrT="[Texto]" custT="1"/>
      <dgm:spPr/>
      <dgm:t>
        <a:bodyPr/>
        <a:lstStyle/>
        <a:p>
          <a:endParaRPr lang="es-CO" sz="1400" b="1" dirty="0"/>
        </a:p>
      </dgm:t>
    </dgm:pt>
    <dgm:pt modelId="{330BBC28-7F57-4337-9937-21733246AC65}" type="parTrans" cxnId="{9EEC4115-84D7-438E-98DB-CB5C0ADCD3D3}">
      <dgm:prSet/>
      <dgm:spPr/>
      <dgm:t>
        <a:bodyPr/>
        <a:lstStyle/>
        <a:p>
          <a:endParaRPr lang="es-CO"/>
        </a:p>
      </dgm:t>
    </dgm:pt>
    <dgm:pt modelId="{654A218D-FB89-4955-8D33-B2C43C329D2E}" type="sibTrans" cxnId="{9EEC4115-84D7-438E-98DB-CB5C0ADCD3D3}">
      <dgm:prSet/>
      <dgm:spPr/>
      <dgm:t>
        <a:bodyPr/>
        <a:lstStyle/>
        <a:p>
          <a:endParaRPr lang="es-CO"/>
        </a:p>
      </dgm:t>
    </dgm:pt>
    <dgm:pt modelId="{7771F2E1-13F6-4A4A-BF65-994191E06F82}">
      <dgm:prSet phldrT="[Texto]" custT="1"/>
      <dgm:spPr/>
      <dgm:t>
        <a:bodyPr/>
        <a:lstStyle/>
        <a:p>
          <a:endParaRPr lang="es-CO" sz="1400" b="1" dirty="0"/>
        </a:p>
      </dgm:t>
    </dgm:pt>
    <dgm:pt modelId="{27BB75EF-C48E-48F3-99E9-7F6025099B73}" type="sibTrans" cxnId="{4522EC13-23AB-46B1-A25F-1C71EFFFB5DE}">
      <dgm:prSet/>
      <dgm:spPr/>
      <dgm:t>
        <a:bodyPr/>
        <a:lstStyle/>
        <a:p>
          <a:endParaRPr lang="es-CO"/>
        </a:p>
      </dgm:t>
    </dgm:pt>
    <dgm:pt modelId="{0BE6A8B5-B71E-494F-8ABE-0F1C328CEEB9}" type="parTrans" cxnId="{4522EC13-23AB-46B1-A25F-1C71EFFFB5DE}">
      <dgm:prSet/>
      <dgm:spPr/>
      <dgm:t>
        <a:bodyPr/>
        <a:lstStyle/>
        <a:p>
          <a:endParaRPr lang="es-CO"/>
        </a:p>
      </dgm:t>
    </dgm:pt>
    <dgm:pt modelId="{D1A11C0F-8473-4975-A1A8-CB9715E45F52}" type="pres">
      <dgm:prSet presAssocID="{61413656-BF6C-4648-A235-DDD798CE9B7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CE484FD5-1AC3-486A-BE33-2BB4EC32C980}" type="pres">
      <dgm:prSet presAssocID="{9E8625CF-0713-43EE-AECE-644F6D4A7954}" presName="singleCycle" presStyleCnt="0"/>
      <dgm:spPr/>
      <dgm:t>
        <a:bodyPr/>
        <a:lstStyle/>
        <a:p>
          <a:endParaRPr lang="es-CO"/>
        </a:p>
      </dgm:t>
    </dgm:pt>
    <dgm:pt modelId="{037E47C5-9338-4C35-AD23-3A06BCE8CF5B}" type="pres">
      <dgm:prSet presAssocID="{9E8625CF-0713-43EE-AECE-644F6D4A7954}" presName="singleCenter" presStyleLbl="node1" presStyleIdx="0" presStyleCnt="6" custScaleY="64925" custLinFactNeighborX="-24200" custLinFactNeighborY="-18973">
        <dgm:presLayoutVars>
          <dgm:chMax val="7"/>
          <dgm:chPref val="7"/>
        </dgm:presLayoutVars>
      </dgm:prSet>
      <dgm:spPr/>
      <dgm:t>
        <a:bodyPr/>
        <a:lstStyle/>
        <a:p>
          <a:endParaRPr lang="es-CO"/>
        </a:p>
      </dgm:t>
    </dgm:pt>
    <dgm:pt modelId="{B6F7CF08-3CE7-4FD7-B36C-EFDE5B16E5A5}" type="pres">
      <dgm:prSet presAssocID="{E3C4D7A4-DB27-4B2C-A87C-49CA0E99F9B4}" presName="Name56" presStyleLbl="parChTrans1D2" presStyleIdx="0" presStyleCnt="5"/>
      <dgm:spPr/>
      <dgm:t>
        <a:bodyPr/>
        <a:lstStyle/>
        <a:p>
          <a:endParaRPr lang="es-CO"/>
        </a:p>
      </dgm:t>
    </dgm:pt>
    <dgm:pt modelId="{65415E87-BDA6-4EB1-B74F-F0CA37E4ECDF}" type="pres">
      <dgm:prSet presAssocID="{42CCF93E-7DAB-4249-9520-2B6B3F42CBA6}" presName="text0" presStyleLbl="node1" presStyleIdx="1" presStyleCnt="6" custScaleX="203636" custScaleY="55370" custRadScaleRad="167838" custRadScaleInc="-21548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3D3B0CE-F48B-43B1-AAA5-3DBDB9114B16}" type="pres">
      <dgm:prSet presAssocID="{B3949EE1-6858-4374-B72B-59CBFCADC1D0}" presName="Name56" presStyleLbl="parChTrans1D2" presStyleIdx="1" presStyleCnt="5"/>
      <dgm:spPr/>
      <dgm:t>
        <a:bodyPr/>
        <a:lstStyle/>
        <a:p>
          <a:endParaRPr lang="es-CO"/>
        </a:p>
      </dgm:t>
    </dgm:pt>
    <dgm:pt modelId="{F77E4016-1013-4C15-8B19-45234298479E}" type="pres">
      <dgm:prSet presAssocID="{49944356-AF0A-4130-A520-6BDE6CE8DFE9}" presName="text0" presStyleLbl="node1" presStyleIdx="2" presStyleCnt="6" custRadScaleRad="105398" custRadScaleInc="-13031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C2A9483-F2D6-40F8-AC7E-334991FD6B42}" type="pres">
      <dgm:prSet presAssocID="{DC9D33C4-3B39-4E1A-AD13-07FD8B161609}" presName="Name56" presStyleLbl="parChTrans1D2" presStyleIdx="2" presStyleCnt="5"/>
      <dgm:spPr/>
      <dgm:t>
        <a:bodyPr/>
        <a:lstStyle/>
        <a:p>
          <a:endParaRPr lang="es-CO"/>
        </a:p>
      </dgm:t>
    </dgm:pt>
    <dgm:pt modelId="{86AC9901-7738-468F-B0F6-F0E5C28102BB}" type="pres">
      <dgm:prSet presAssocID="{F77186E1-F8C1-41E5-B62F-0F35CB6D491F}" presName="text0" presStyleLbl="node1" presStyleIdx="3" presStyleCnt="6" custRadScaleRad="47728" custRadScaleInc="-9289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DE73D9E-E1A1-4DB8-A6A5-2B1C74D2226C}" type="pres">
      <dgm:prSet presAssocID="{330BBC28-7F57-4337-9937-21733246AC65}" presName="Name56" presStyleLbl="parChTrans1D2" presStyleIdx="3" presStyleCnt="5"/>
      <dgm:spPr/>
      <dgm:t>
        <a:bodyPr/>
        <a:lstStyle/>
        <a:p>
          <a:endParaRPr lang="es-CO"/>
        </a:p>
      </dgm:t>
    </dgm:pt>
    <dgm:pt modelId="{91AB6048-9C49-4F1D-8307-F493576B0361}" type="pres">
      <dgm:prSet presAssocID="{F2B3EAB9-2539-48FB-87C7-29EC314D0106}" presName="text0" presStyleLbl="node1" presStyleIdx="4" presStyleCnt="6" custRadScaleRad="91846" custRadScaleInc="-18315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F1206B0-0FE0-4360-8074-39687144A057}" type="pres">
      <dgm:prSet presAssocID="{0BE6A8B5-B71E-494F-8ABE-0F1C328CEEB9}" presName="Name56" presStyleLbl="parChTrans1D2" presStyleIdx="4" presStyleCnt="5"/>
      <dgm:spPr/>
      <dgm:t>
        <a:bodyPr/>
        <a:lstStyle/>
        <a:p>
          <a:endParaRPr lang="es-CO"/>
        </a:p>
      </dgm:t>
    </dgm:pt>
    <dgm:pt modelId="{4EF3941F-1E10-4F8D-8B64-78AED9F19AFC}" type="pres">
      <dgm:prSet presAssocID="{7771F2E1-13F6-4A4A-BF65-994191E06F82}" presName="text0" presStyleLbl="node1" presStyleIdx="5" presStyleCnt="6" custRadScaleRad="60644" custRadScaleInc="33185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F70A86E-7800-4FEC-A2B0-F6F0863E4550}" type="presOf" srcId="{330BBC28-7F57-4337-9937-21733246AC65}" destId="{4DE73D9E-E1A1-4DB8-A6A5-2B1C74D2226C}" srcOrd="0" destOrd="0" presId="urn:microsoft.com/office/officeart/2008/layout/RadialCluster"/>
    <dgm:cxn modelId="{95F00AE8-A29E-4379-A66E-D73F8ED61DBA}" srcId="{9E8625CF-0713-43EE-AECE-644F6D4A7954}" destId="{F77186E1-F8C1-41E5-B62F-0F35CB6D491F}" srcOrd="2" destOrd="0" parTransId="{DC9D33C4-3B39-4E1A-AD13-07FD8B161609}" sibTransId="{58B8178A-C011-45D4-8741-77AAEE472815}"/>
    <dgm:cxn modelId="{3FA57B49-E1CE-4CD4-87AC-4DEC87394D0F}" type="presOf" srcId="{42CCF93E-7DAB-4249-9520-2B6B3F42CBA6}" destId="{65415E87-BDA6-4EB1-B74F-F0CA37E4ECDF}" srcOrd="0" destOrd="0" presId="urn:microsoft.com/office/officeart/2008/layout/RadialCluster"/>
    <dgm:cxn modelId="{A343CB75-DAA1-48FC-9BBE-55ABCFA93A56}" type="presOf" srcId="{B3949EE1-6858-4374-B72B-59CBFCADC1D0}" destId="{23D3B0CE-F48B-43B1-AAA5-3DBDB9114B16}" srcOrd="0" destOrd="0" presId="urn:microsoft.com/office/officeart/2008/layout/RadialCluster"/>
    <dgm:cxn modelId="{BDFDE675-D8B9-4FA5-8A10-1F5E712307DE}" srcId="{9E8625CF-0713-43EE-AECE-644F6D4A7954}" destId="{49944356-AF0A-4130-A520-6BDE6CE8DFE9}" srcOrd="1" destOrd="0" parTransId="{B3949EE1-6858-4374-B72B-59CBFCADC1D0}" sibTransId="{2B470165-EA93-4513-BB21-D7085B79592A}"/>
    <dgm:cxn modelId="{4522EC13-23AB-46B1-A25F-1C71EFFFB5DE}" srcId="{9E8625CF-0713-43EE-AECE-644F6D4A7954}" destId="{7771F2E1-13F6-4A4A-BF65-994191E06F82}" srcOrd="4" destOrd="0" parTransId="{0BE6A8B5-B71E-494F-8ABE-0F1C328CEEB9}" sibTransId="{27BB75EF-C48E-48F3-99E9-7F6025099B73}"/>
    <dgm:cxn modelId="{E03A344F-10E6-47C7-B9A7-F9C15FA3C1F2}" type="presOf" srcId="{E3C4D7A4-DB27-4B2C-A87C-49CA0E99F9B4}" destId="{B6F7CF08-3CE7-4FD7-B36C-EFDE5B16E5A5}" srcOrd="0" destOrd="0" presId="urn:microsoft.com/office/officeart/2008/layout/RadialCluster"/>
    <dgm:cxn modelId="{25C7AD1C-C952-4B4A-889C-8C7C88E00E7A}" srcId="{61413656-BF6C-4648-A235-DDD798CE9B70}" destId="{B42D53F2-00E6-4A31-98C6-B0B0C1ED8CF1}" srcOrd="1" destOrd="0" parTransId="{FC4F72BE-E2AE-4EF2-99A3-9185864ED263}" sibTransId="{F6AF20A9-46D5-46D9-841C-E18353EAE51B}"/>
    <dgm:cxn modelId="{DF762AB8-0D8C-495A-BDB6-E043840C6404}" srcId="{61413656-BF6C-4648-A235-DDD798CE9B70}" destId="{9E8625CF-0713-43EE-AECE-644F6D4A7954}" srcOrd="0" destOrd="0" parTransId="{C31B3AB2-C278-463B-9FCE-B951A0C1CE13}" sibTransId="{B4537183-3A38-42C9-89C9-5A99B60932AA}"/>
    <dgm:cxn modelId="{72ADF02A-4DF3-46D3-B3C1-B3E9D92E435E}" type="presOf" srcId="{49944356-AF0A-4130-A520-6BDE6CE8DFE9}" destId="{F77E4016-1013-4C15-8B19-45234298479E}" srcOrd="0" destOrd="0" presId="urn:microsoft.com/office/officeart/2008/layout/RadialCluster"/>
    <dgm:cxn modelId="{CDCA1609-F159-41C7-80E9-B81F7E23BB8A}" type="presOf" srcId="{F77186E1-F8C1-41E5-B62F-0F35CB6D491F}" destId="{86AC9901-7738-468F-B0F6-F0E5C28102BB}" srcOrd="0" destOrd="0" presId="urn:microsoft.com/office/officeart/2008/layout/RadialCluster"/>
    <dgm:cxn modelId="{6977F6BF-9E9F-49F3-880A-031BD435DA5D}" type="presOf" srcId="{7771F2E1-13F6-4A4A-BF65-994191E06F82}" destId="{4EF3941F-1E10-4F8D-8B64-78AED9F19AFC}" srcOrd="0" destOrd="0" presId="urn:microsoft.com/office/officeart/2008/layout/RadialCluster"/>
    <dgm:cxn modelId="{9612C481-6923-4C75-9B36-9259ABCAD6D2}" type="presOf" srcId="{61413656-BF6C-4648-A235-DDD798CE9B70}" destId="{D1A11C0F-8473-4975-A1A8-CB9715E45F52}" srcOrd="0" destOrd="0" presId="urn:microsoft.com/office/officeart/2008/layout/RadialCluster"/>
    <dgm:cxn modelId="{0BDBA8C4-98E5-434B-8C5F-9A9A39D543F4}" type="presOf" srcId="{F2B3EAB9-2539-48FB-87C7-29EC314D0106}" destId="{91AB6048-9C49-4F1D-8307-F493576B0361}" srcOrd="0" destOrd="0" presId="urn:microsoft.com/office/officeart/2008/layout/RadialCluster"/>
    <dgm:cxn modelId="{D09F369A-E43F-4E8E-836B-B3277572F4D0}" type="presOf" srcId="{DC9D33C4-3B39-4E1A-AD13-07FD8B161609}" destId="{4C2A9483-F2D6-40F8-AC7E-334991FD6B42}" srcOrd="0" destOrd="0" presId="urn:microsoft.com/office/officeart/2008/layout/RadialCluster"/>
    <dgm:cxn modelId="{6F1789F7-1D29-455D-AB99-F6FC66EED24A}" type="presOf" srcId="{0BE6A8B5-B71E-494F-8ABE-0F1C328CEEB9}" destId="{0F1206B0-0FE0-4360-8074-39687144A057}" srcOrd="0" destOrd="0" presId="urn:microsoft.com/office/officeart/2008/layout/RadialCluster"/>
    <dgm:cxn modelId="{9EEC4115-84D7-438E-98DB-CB5C0ADCD3D3}" srcId="{9E8625CF-0713-43EE-AECE-644F6D4A7954}" destId="{F2B3EAB9-2539-48FB-87C7-29EC314D0106}" srcOrd="3" destOrd="0" parTransId="{330BBC28-7F57-4337-9937-21733246AC65}" sibTransId="{654A218D-FB89-4955-8D33-B2C43C329D2E}"/>
    <dgm:cxn modelId="{15BFDE84-C7A4-40CB-9813-F05611C764D6}" srcId="{9E8625CF-0713-43EE-AECE-644F6D4A7954}" destId="{42CCF93E-7DAB-4249-9520-2B6B3F42CBA6}" srcOrd="0" destOrd="0" parTransId="{E3C4D7A4-DB27-4B2C-A87C-49CA0E99F9B4}" sibTransId="{817E93F9-3DD2-45D6-8B2E-B082EA52DD97}"/>
    <dgm:cxn modelId="{61F86C14-5268-4685-A959-642D385E6FC8}" type="presOf" srcId="{9E8625CF-0713-43EE-AECE-644F6D4A7954}" destId="{037E47C5-9338-4C35-AD23-3A06BCE8CF5B}" srcOrd="0" destOrd="0" presId="urn:microsoft.com/office/officeart/2008/layout/RadialCluster"/>
    <dgm:cxn modelId="{3C60A582-643F-4CF0-986D-F1B33690EB34}" type="presParOf" srcId="{D1A11C0F-8473-4975-A1A8-CB9715E45F52}" destId="{CE484FD5-1AC3-486A-BE33-2BB4EC32C980}" srcOrd="0" destOrd="0" presId="urn:microsoft.com/office/officeart/2008/layout/RadialCluster"/>
    <dgm:cxn modelId="{C92DB525-E183-4764-BC12-86193F72F018}" type="presParOf" srcId="{CE484FD5-1AC3-486A-BE33-2BB4EC32C980}" destId="{037E47C5-9338-4C35-AD23-3A06BCE8CF5B}" srcOrd="0" destOrd="0" presId="urn:microsoft.com/office/officeart/2008/layout/RadialCluster"/>
    <dgm:cxn modelId="{6751610F-EFFE-4862-A106-806C097C4D9F}" type="presParOf" srcId="{CE484FD5-1AC3-486A-BE33-2BB4EC32C980}" destId="{B6F7CF08-3CE7-4FD7-B36C-EFDE5B16E5A5}" srcOrd="1" destOrd="0" presId="urn:microsoft.com/office/officeart/2008/layout/RadialCluster"/>
    <dgm:cxn modelId="{6AEBA921-896A-4D83-BAC4-F1C179C5A237}" type="presParOf" srcId="{CE484FD5-1AC3-486A-BE33-2BB4EC32C980}" destId="{65415E87-BDA6-4EB1-B74F-F0CA37E4ECDF}" srcOrd="2" destOrd="0" presId="urn:microsoft.com/office/officeart/2008/layout/RadialCluster"/>
    <dgm:cxn modelId="{3CB77ED2-5770-453D-98A1-8EA82D9FDA9C}" type="presParOf" srcId="{CE484FD5-1AC3-486A-BE33-2BB4EC32C980}" destId="{23D3B0CE-F48B-43B1-AAA5-3DBDB9114B16}" srcOrd="3" destOrd="0" presId="urn:microsoft.com/office/officeart/2008/layout/RadialCluster"/>
    <dgm:cxn modelId="{1A9BB7BB-82B9-428E-8411-B8779472F727}" type="presParOf" srcId="{CE484FD5-1AC3-486A-BE33-2BB4EC32C980}" destId="{F77E4016-1013-4C15-8B19-45234298479E}" srcOrd="4" destOrd="0" presId="urn:microsoft.com/office/officeart/2008/layout/RadialCluster"/>
    <dgm:cxn modelId="{AD08AFA6-DC74-4743-8109-D2613969A1AF}" type="presParOf" srcId="{CE484FD5-1AC3-486A-BE33-2BB4EC32C980}" destId="{4C2A9483-F2D6-40F8-AC7E-334991FD6B42}" srcOrd="5" destOrd="0" presId="urn:microsoft.com/office/officeart/2008/layout/RadialCluster"/>
    <dgm:cxn modelId="{F3177D3C-B41E-490C-853D-14D1BE6252ED}" type="presParOf" srcId="{CE484FD5-1AC3-486A-BE33-2BB4EC32C980}" destId="{86AC9901-7738-468F-B0F6-F0E5C28102BB}" srcOrd="6" destOrd="0" presId="urn:microsoft.com/office/officeart/2008/layout/RadialCluster"/>
    <dgm:cxn modelId="{603FDB05-65BA-4FB0-9171-4E242B9C35D1}" type="presParOf" srcId="{CE484FD5-1AC3-486A-BE33-2BB4EC32C980}" destId="{4DE73D9E-E1A1-4DB8-A6A5-2B1C74D2226C}" srcOrd="7" destOrd="0" presId="urn:microsoft.com/office/officeart/2008/layout/RadialCluster"/>
    <dgm:cxn modelId="{11CE4B19-4997-4A2C-AB28-ADEC8230EEDB}" type="presParOf" srcId="{CE484FD5-1AC3-486A-BE33-2BB4EC32C980}" destId="{91AB6048-9C49-4F1D-8307-F493576B0361}" srcOrd="8" destOrd="0" presId="urn:microsoft.com/office/officeart/2008/layout/RadialCluster"/>
    <dgm:cxn modelId="{6298D48C-BD28-47F0-937E-14D220ADED76}" type="presParOf" srcId="{CE484FD5-1AC3-486A-BE33-2BB4EC32C980}" destId="{0F1206B0-0FE0-4360-8074-39687144A057}" srcOrd="9" destOrd="0" presId="urn:microsoft.com/office/officeart/2008/layout/RadialCluster"/>
    <dgm:cxn modelId="{D5E39538-1148-415F-AEE5-9696CDF3BD48}" type="presParOf" srcId="{CE484FD5-1AC3-486A-BE33-2BB4EC32C980}" destId="{4EF3941F-1E10-4F8D-8B64-78AED9F19AFC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4679C98-C6D3-43BF-8793-3E9802D3AF98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E4BECD9-2878-47F9-BA7A-3871AE53C840}">
      <dgm:prSet phldrT="[Texto]"/>
      <dgm:spPr/>
      <dgm:t>
        <a:bodyPr/>
        <a:lstStyle/>
        <a:p>
          <a:r>
            <a:rPr lang="es-CO" b="1" dirty="0" smtClean="0"/>
            <a:t>Proveedores</a:t>
          </a:r>
          <a:endParaRPr lang="es-CO" b="1" dirty="0"/>
        </a:p>
      </dgm:t>
    </dgm:pt>
    <dgm:pt modelId="{45EBA715-9E46-4C36-A818-796EC7557C5F}" type="parTrans" cxnId="{E39316B4-6593-4197-A76D-A906A5D4E396}">
      <dgm:prSet/>
      <dgm:spPr/>
      <dgm:t>
        <a:bodyPr/>
        <a:lstStyle/>
        <a:p>
          <a:endParaRPr lang="es-CO"/>
        </a:p>
      </dgm:t>
    </dgm:pt>
    <dgm:pt modelId="{D81B9713-2985-4313-AB4C-6039C093258D}" type="sibTrans" cxnId="{E39316B4-6593-4197-A76D-A906A5D4E396}">
      <dgm:prSet/>
      <dgm:spPr/>
      <dgm:t>
        <a:bodyPr/>
        <a:lstStyle/>
        <a:p>
          <a:endParaRPr lang="es-CO"/>
        </a:p>
      </dgm:t>
    </dgm:pt>
    <dgm:pt modelId="{557B0A98-8F7B-4E10-A4F1-C7A22AC884F6}">
      <dgm:prSet phldrT="[Texto]"/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mas</a:t>
          </a:r>
          <a:endParaRPr lang="es-CO" dirty="0">
            <a:solidFill>
              <a:schemeClr val="bg1"/>
            </a:solidFill>
          </a:endParaRPr>
        </a:p>
      </dgm:t>
    </dgm:pt>
    <dgm:pt modelId="{C2C9F9FA-B8C0-466D-A769-4F4498DCF868}" type="parTrans" cxnId="{C93661EA-8DC9-4261-A633-5920AD63F60C}">
      <dgm:prSet/>
      <dgm:spPr/>
      <dgm:t>
        <a:bodyPr/>
        <a:lstStyle/>
        <a:p>
          <a:endParaRPr lang="es-CO"/>
        </a:p>
      </dgm:t>
    </dgm:pt>
    <dgm:pt modelId="{3A1DD4DA-881B-4513-9E35-32DB6C9844BC}" type="sibTrans" cxnId="{C93661EA-8DC9-4261-A633-5920AD63F60C}">
      <dgm:prSet/>
      <dgm:spPr/>
      <dgm:t>
        <a:bodyPr/>
        <a:lstStyle/>
        <a:p>
          <a:endParaRPr lang="es-CO"/>
        </a:p>
      </dgm:t>
    </dgm:pt>
    <dgm:pt modelId="{0D1AD4E8-D1B2-4769-A01C-5B6838112D6F}">
      <dgm:prSet phldrT="[Texto]"/>
      <dgm:spPr/>
      <dgm:t>
        <a:bodyPr/>
        <a:lstStyle/>
        <a:p>
          <a:r>
            <a:rPr lang="es-CO" b="1" dirty="0" smtClean="0"/>
            <a:t>Procesos de la empresa</a:t>
          </a:r>
          <a:endParaRPr lang="es-CO" b="1" dirty="0"/>
        </a:p>
      </dgm:t>
    </dgm:pt>
    <dgm:pt modelId="{E42BA64F-AD99-470B-ABF8-26FAE74C122C}" type="parTrans" cxnId="{26B12921-34AA-4DA5-925B-D733774A6E49}">
      <dgm:prSet/>
      <dgm:spPr/>
      <dgm:t>
        <a:bodyPr/>
        <a:lstStyle/>
        <a:p>
          <a:endParaRPr lang="es-CO"/>
        </a:p>
      </dgm:t>
    </dgm:pt>
    <dgm:pt modelId="{9A82295D-E538-4E41-9A8A-A7CB708A31DC}" type="sibTrans" cxnId="{26B12921-34AA-4DA5-925B-D733774A6E49}">
      <dgm:prSet/>
      <dgm:spPr/>
      <dgm:t>
        <a:bodyPr/>
        <a:lstStyle/>
        <a:p>
          <a:endParaRPr lang="es-CO"/>
        </a:p>
      </dgm:t>
    </dgm:pt>
    <dgm:pt modelId="{FC86323D-FC09-4A36-B2CF-E8F11F8ED880}">
      <dgm:prSet phldrT="[Texto]"/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mas</a:t>
          </a:r>
          <a:endParaRPr lang="es-CO" dirty="0">
            <a:solidFill>
              <a:schemeClr val="bg1"/>
            </a:solidFill>
          </a:endParaRPr>
        </a:p>
      </dgm:t>
    </dgm:pt>
    <dgm:pt modelId="{C161937A-43E9-49D5-8439-0DF8EC4A15E7}" type="parTrans" cxnId="{AC7153EC-5E05-40D5-88C7-E5CC5E3B4875}">
      <dgm:prSet/>
      <dgm:spPr/>
      <dgm:t>
        <a:bodyPr/>
        <a:lstStyle/>
        <a:p>
          <a:endParaRPr lang="es-CO"/>
        </a:p>
      </dgm:t>
    </dgm:pt>
    <dgm:pt modelId="{FF18B119-31D0-4812-A23B-5F99537081AF}" type="sibTrans" cxnId="{AC7153EC-5E05-40D5-88C7-E5CC5E3B4875}">
      <dgm:prSet/>
      <dgm:spPr/>
      <dgm:t>
        <a:bodyPr/>
        <a:lstStyle/>
        <a:p>
          <a:endParaRPr lang="es-CO"/>
        </a:p>
      </dgm:t>
    </dgm:pt>
    <dgm:pt modelId="{9EDFCFFF-7F65-43E5-B4F4-C5B9BBD060E3}">
      <dgm:prSet phldrT="[Texto]"/>
      <dgm:spPr/>
      <dgm:t>
        <a:bodyPr/>
        <a:lstStyle/>
        <a:p>
          <a:r>
            <a:rPr lang="es-CO" b="1" dirty="0" smtClean="0"/>
            <a:t>Clientes</a:t>
          </a:r>
          <a:endParaRPr lang="es-CO" b="1" dirty="0"/>
        </a:p>
      </dgm:t>
    </dgm:pt>
    <dgm:pt modelId="{8CF27C6A-405B-4368-B904-231F715B27C8}" type="parTrans" cxnId="{BDF7820A-1FAD-4B9A-A923-2F7D6F1B9511}">
      <dgm:prSet/>
      <dgm:spPr/>
      <dgm:t>
        <a:bodyPr/>
        <a:lstStyle/>
        <a:p>
          <a:endParaRPr lang="es-CO"/>
        </a:p>
      </dgm:t>
    </dgm:pt>
    <dgm:pt modelId="{356AB013-32B3-4F0B-9032-67F14E26D128}" type="sibTrans" cxnId="{BDF7820A-1FAD-4B9A-A923-2F7D6F1B9511}">
      <dgm:prSet/>
      <dgm:spPr/>
      <dgm:t>
        <a:bodyPr/>
        <a:lstStyle/>
        <a:p>
          <a:endParaRPr lang="es-CO"/>
        </a:p>
      </dgm:t>
    </dgm:pt>
    <dgm:pt modelId="{D3BA700C-7316-4E69-B3C2-C8AAA7B2C2CC}">
      <dgm:prSet phldrT="[Texto]"/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mas</a:t>
          </a:r>
          <a:endParaRPr lang="es-CO" dirty="0">
            <a:solidFill>
              <a:schemeClr val="bg1"/>
            </a:solidFill>
          </a:endParaRPr>
        </a:p>
      </dgm:t>
    </dgm:pt>
    <dgm:pt modelId="{5396A4B1-ED72-429D-9182-8EB04C5BEE47}" type="parTrans" cxnId="{1B0849EB-9FE6-4EC6-B66D-D917B44B54ED}">
      <dgm:prSet/>
      <dgm:spPr/>
      <dgm:t>
        <a:bodyPr/>
        <a:lstStyle/>
        <a:p>
          <a:endParaRPr lang="es-CO"/>
        </a:p>
      </dgm:t>
    </dgm:pt>
    <dgm:pt modelId="{8D4947FA-E998-4784-AD6E-C2978026EA69}" type="sibTrans" cxnId="{1B0849EB-9FE6-4EC6-B66D-D917B44B54ED}">
      <dgm:prSet/>
      <dgm:spPr/>
      <dgm:t>
        <a:bodyPr/>
        <a:lstStyle/>
        <a:p>
          <a:endParaRPr lang="es-CO"/>
        </a:p>
      </dgm:t>
    </dgm:pt>
    <dgm:pt modelId="{536B7832-63F1-423B-88A0-B8312951F2FC}" type="pres">
      <dgm:prSet presAssocID="{74679C98-C6D3-43BF-8793-3E9802D3AF98}" presName="Name0" presStyleCnt="0">
        <dgm:presLayoutVars>
          <dgm:dir/>
          <dgm:animLvl val="lvl"/>
          <dgm:resizeHandles val="exact"/>
        </dgm:presLayoutVars>
      </dgm:prSet>
      <dgm:spPr/>
    </dgm:pt>
    <dgm:pt modelId="{D624AFE1-03E8-42F2-B996-8B94E4CF6D29}" type="pres">
      <dgm:prSet presAssocID="{74679C98-C6D3-43BF-8793-3E9802D3AF98}" presName="tSp" presStyleCnt="0"/>
      <dgm:spPr/>
    </dgm:pt>
    <dgm:pt modelId="{ECEBC827-C466-4230-95D2-3A4AD4832711}" type="pres">
      <dgm:prSet presAssocID="{74679C98-C6D3-43BF-8793-3E9802D3AF98}" presName="bSp" presStyleCnt="0"/>
      <dgm:spPr/>
    </dgm:pt>
    <dgm:pt modelId="{1F9FF517-FCF1-430A-9E17-324BFBF75416}" type="pres">
      <dgm:prSet presAssocID="{74679C98-C6D3-43BF-8793-3E9802D3AF98}" presName="process" presStyleCnt="0"/>
      <dgm:spPr/>
    </dgm:pt>
    <dgm:pt modelId="{29C49EDE-9ABE-4818-813A-A01FF1B1F9AC}" type="pres">
      <dgm:prSet presAssocID="{6E4BECD9-2878-47F9-BA7A-3871AE53C840}" presName="composite1" presStyleCnt="0"/>
      <dgm:spPr/>
    </dgm:pt>
    <dgm:pt modelId="{463B6F9A-8C19-497E-8746-0624BADF6625}" type="pres">
      <dgm:prSet presAssocID="{6E4BECD9-2878-47F9-BA7A-3871AE53C840}" presName="dummyNode1" presStyleLbl="node1" presStyleIdx="0" presStyleCnt="3"/>
      <dgm:spPr/>
    </dgm:pt>
    <dgm:pt modelId="{85AD371F-7069-4B6F-BC14-0B1365616C5B}" type="pres">
      <dgm:prSet presAssocID="{6E4BECD9-2878-47F9-BA7A-3871AE53C840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5545781-05A2-4C72-A08B-2C4A3F037DA7}" type="pres">
      <dgm:prSet presAssocID="{6E4BECD9-2878-47F9-BA7A-3871AE53C84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FF8B25D-2A67-4452-B19F-A71AF6A1D982}" type="pres">
      <dgm:prSet presAssocID="{6E4BECD9-2878-47F9-BA7A-3871AE53C840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397685-5291-4809-A840-188350AC948B}" type="pres">
      <dgm:prSet presAssocID="{6E4BECD9-2878-47F9-BA7A-3871AE53C840}" presName="connSite1" presStyleCnt="0"/>
      <dgm:spPr/>
    </dgm:pt>
    <dgm:pt modelId="{077463A9-44C0-4464-BFBB-4E36E8C82C2A}" type="pres">
      <dgm:prSet presAssocID="{D81B9713-2985-4313-AB4C-6039C093258D}" presName="Name9" presStyleLbl="sibTrans2D1" presStyleIdx="0" presStyleCnt="2"/>
      <dgm:spPr/>
    </dgm:pt>
    <dgm:pt modelId="{A9E0B8D9-4ABC-49B8-943C-3070D3E0FB31}" type="pres">
      <dgm:prSet presAssocID="{0D1AD4E8-D1B2-4769-A01C-5B6838112D6F}" presName="composite2" presStyleCnt="0"/>
      <dgm:spPr/>
    </dgm:pt>
    <dgm:pt modelId="{2D9F428F-93EC-4EA8-8E0B-6D44D5D872CA}" type="pres">
      <dgm:prSet presAssocID="{0D1AD4E8-D1B2-4769-A01C-5B6838112D6F}" presName="dummyNode2" presStyleLbl="node1" presStyleIdx="0" presStyleCnt="3"/>
      <dgm:spPr/>
    </dgm:pt>
    <dgm:pt modelId="{3A1C676F-20E3-4762-A617-D3082AB582C0}" type="pres">
      <dgm:prSet presAssocID="{0D1AD4E8-D1B2-4769-A01C-5B6838112D6F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803C91D-1AC8-421E-AC17-0FC434E3DB06}" type="pres">
      <dgm:prSet presAssocID="{0D1AD4E8-D1B2-4769-A01C-5B6838112D6F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6D8A64-94DA-43F6-A1D3-C170E2C38C76}" type="pres">
      <dgm:prSet presAssocID="{0D1AD4E8-D1B2-4769-A01C-5B6838112D6F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12821BBA-2A93-4E7F-A5B2-583300FDAC67}" type="pres">
      <dgm:prSet presAssocID="{0D1AD4E8-D1B2-4769-A01C-5B6838112D6F}" presName="connSite2" presStyleCnt="0"/>
      <dgm:spPr/>
    </dgm:pt>
    <dgm:pt modelId="{B6B05B9F-612F-445D-946B-BCD31D41B584}" type="pres">
      <dgm:prSet presAssocID="{9A82295D-E538-4E41-9A8A-A7CB708A31DC}" presName="Name18" presStyleLbl="sibTrans2D1" presStyleIdx="1" presStyleCnt="2"/>
      <dgm:spPr/>
    </dgm:pt>
    <dgm:pt modelId="{BD8C2B04-C5B2-4EBB-9E0A-FA00441E5FCF}" type="pres">
      <dgm:prSet presAssocID="{9EDFCFFF-7F65-43E5-B4F4-C5B9BBD060E3}" presName="composite1" presStyleCnt="0"/>
      <dgm:spPr/>
    </dgm:pt>
    <dgm:pt modelId="{C5F5E902-8147-4914-89D4-364600537E9C}" type="pres">
      <dgm:prSet presAssocID="{9EDFCFFF-7F65-43E5-B4F4-C5B9BBD060E3}" presName="dummyNode1" presStyleLbl="node1" presStyleIdx="1" presStyleCnt="3"/>
      <dgm:spPr/>
    </dgm:pt>
    <dgm:pt modelId="{AA9DD58C-4D19-4B0E-804B-7A36DD3A1088}" type="pres">
      <dgm:prSet presAssocID="{9EDFCFFF-7F65-43E5-B4F4-C5B9BBD060E3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0E30978-D072-46D7-A8A9-DA1784AB3FD8}" type="pres">
      <dgm:prSet presAssocID="{9EDFCFFF-7F65-43E5-B4F4-C5B9BBD060E3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501DBB8-7851-49E2-B1C9-D97FE6F6C278}" type="pres">
      <dgm:prSet presAssocID="{9EDFCFFF-7F65-43E5-B4F4-C5B9BBD060E3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020DC23-1DB2-4EA5-8935-1145EAC47BD3}" type="pres">
      <dgm:prSet presAssocID="{9EDFCFFF-7F65-43E5-B4F4-C5B9BBD060E3}" presName="connSite1" presStyleCnt="0"/>
      <dgm:spPr/>
    </dgm:pt>
  </dgm:ptLst>
  <dgm:cxnLst>
    <dgm:cxn modelId="{278B8B06-B2BB-4592-95E5-40A43EA012B1}" type="presOf" srcId="{9EDFCFFF-7F65-43E5-B4F4-C5B9BBD060E3}" destId="{0501DBB8-7851-49E2-B1C9-D97FE6F6C278}" srcOrd="0" destOrd="0" presId="urn:microsoft.com/office/officeart/2005/8/layout/hProcess4"/>
    <dgm:cxn modelId="{E2CC2522-5D89-4B87-B7BC-DD8C76C0AD5A}" type="presOf" srcId="{9A82295D-E538-4E41-9A8A-A7CB708A31DC}" destId="{B6B05B9F-612F-445D-946B-BCD31D41B584}" srcOrd="0" destOrd="0" presId="urn:microsoft.com/office/officeart/2005/8/layout/hProcess4"/>
    <dgm:cxn modelId="{A9F5060D-498C-4AA8-9015-B50B8EB18408}" type="presOf" srcId="{FC86323D-FC09-4A36-B2CF-E8F11F8ED880}" destId="{3A1C676F-20E3-4762-A617-D3082AB582C0}" srcOrd="0" destOrd="0" presId="urn:microsoft.com/office/officeart/2005/8/layout/hProcess4"/>
    <dgm:cxn modelId="{6906EEDA-9BA4-47B5-A205-B847314BDE45}" type="presOf" srcId="{D81B9713-2985-4313-AB4C-6039C093258D}" destId="{077463A9-44C0-4464-BFBB-4E36E8C82C2A}" srcOrd="0" destOrd="0" presId="urn:microsoft.com/office/officeart/2005/8/layout/hProcess4"/>
    <dgm:cxn modelId="{E78ED608-A890-44ED-AB92-F842B0A67D2F}" type="presOf" srcId="{FC86323D-FC09-4A36-B2CF-E8F11F8ED880}" destId="{6803C91D-1AC8-421E-AC17-0FC434E3DB06}" srcOrd="1" destOrd="0" presId="urn:microsoft.com/office/officeart/2005/8/layout/hProcess4"/>
    <dgm:cxn modelId="{E39316B4-6593-4197-A76D-A906A5D4E396}" srcId="{74679C98-C6D3-43BF-8793-3E9802D3AF98}" destId="{6E4BECD9-2878-47F9-BA7A-3871AE53C840}" srcOrd="0" destOrd="0" parTransId="{45EBA715-9E46-4C36-A818-796EC7557C5F}" sibTransId="{D81B9713-2985-4313-AB4C-6039C093258D}"/>
    <dgm:cxn modelId="{C93661EA-8DC9-4261-A633-5920AD63F60C}" srcId="{6E4BECD9-2878-47F9-BA7A-3871AE53C840}" destId="{557B0A98-8F7B-4E10-A4F1-C7A22AC884F6}" srcOrd="0" destOrd="0" parTransId="{C2C9F9FA-B8C0-466D-A769-4F4498DCF868}" sibTransId="{3A1DD4DA-881B-4513-9E35-32DB6C9844BC}"/>
    <dgm:cxn modelId="{3D37A491-BCAD-479E-8B70-A40793504C07}" type="presOf" srcId="{D3BA700C-7316-4E69-B3C2-C8AAA7B2C2CC}" destId="{AA9DD58C-4D19-4B0E-804B-7A36DD3A1088}" srcOrd="0" destOrd="0" presId="urn:microsoft.com/office/officeart/2005/8/layout/hProcess4"/>
    <dgm:cxn modelId="{4154CCAA-0064-4AC5-A78D-75DAD44B36D5}" type="presOf" srcId="{D3BA700C-7316-4E69-B3C2-C8AAA7B2C2CC}" destId="{20E30978-D072-46D7-A8A9-DA1784AB3FD8}" srcOrd="1" destOrd="0" presId="urn:microsoft.com/office/officeart/2005/8/layout/hProcess4"/>
    <dgm:cxn modelId="{1A285E7F-D15E-4A4A-8797-27DD3D150AD4}" type="presOf" srcId="{557B0A98-8F7B-4E10-A4F1-C7A22AC884F6}" destId="{85AD371F-7069-4B6F-BC14-0B1365616C5B}" srcOrd="0" destOrd="0" presId="urn:microsoft.com/office/officeart/2005/8/layout/hProcess4"/>
    <dgm:cxn modelId="{41EF89B1-09AC-4893-9EDB-CD7E89C2B231}" type="presOf" srcId="{74679C98-C6D3-43BF-8793-3E9802D3AF98}" destId="{536B7832-63F1-423B-88A0-B8312951F2FC}" srcOrd="0" destOrd="0" presId="urn:microsoft.com/office/officeart/2005/8/layout/hProcess4"/>
    <dgm:cxn modelId="{BDF7820A-1FAD-4B9A-A923-2F7D6F1B9511}" srcId="{74679C98-C6D3-43BF-8793-3E9802D3AF98}" destId="{9EDFCFFF-7F65-43E5-B4F4-C5B9BBD060E3}" srcOrd="2" destOrd="0" parTransId="{8CF27C6A-405B-4368-B904-231F715B27C8}" sibTransId="{356AB013-32B3-4F0B-9032-67F14E26D128}"/>
    <dgm:cxn modelId="{21A9F869-5F5F-46FE-813C-074DC6BEE75F}" type="presOf" srcId="{557B0A98-8F7B-4E10-A4F1-C7A22AC884F6}" destId="{F5545781-05A2-4C72-A08B-2C4A3F037DA7}" srcOrd="1" destOrd="0" presId="urn:microsoft.com/office/officeart/2005/8/layout/hProcess4"/>
    <dgm:cxn modelId="{ED6681C4-C0AD-41C1-B785-687432C867D4}" type="presOf" srcId="{6E4BECD9-2878-47F9-BA7A-3871AE53C840}" destId="{2FF8B25D-2A67-4452-B19F-A71AF6A1D982}" srcOrd="0" destOrd="0" presId="urn:microsoft.com/office/officeart/2005/8/layout/hProcess4"/>
    <dgm:cxn modelId="{26B12921-34AA-4DA5-925B-D733774A6E49}" srcId="{74679C98-C6D3-43BF-8793-3E9802D3AF98}" destId="{0D1AD4E8-D1B2-4769-A01C-5B6838112D6F}" srcOrd="1" destOrd="0" parTransId="{E42BA64F-AD99-470B-ABF8-26FAE74C122C}" sibTransId="{9A82295D-E538-4E41-9A8A-A7CB708A31DC}"/>
    <dgm:cxn modelId="{AC7153EC-5E05-40D5-88C7-E5CC5E3B4875}" srcId="{0D1AD4E8-D1B2-4769-A01C-5B6838112D6F}" destId="{FC86323D-FC09-4A36-B2CF-E8F11F8ED880}" srcOrd="0" destOrd="0" parTransId="{C161937A-43E9-49D5-8439-0DF8EC4A15E7}" sibTransId="{FF18B119-31D0-4812-A23B-5F99537081AF}"/>
    <dgm:cxn modelId="{1B0849EB-9FE6-4EC6-B66D-D917B44B54ED}" srcId="{9EDFCFFF-7F65-43E5-B4F4-C5B9BBD060E3}" destId="{D3BA700C-7316-4E69-B3C2-C8AAA7B2C2CC}" srcOrd="0" destOrd="0" parTransId="{5396A4B1-ED72-429D-9182-8EB04C5BEE47}" sibTransId="{8D4947FA-E998-4784-AD6E-C2978026EA69}"/>
    <dgm:cxn modelId="{EBB76359-73BC-4F55-898D-8F9E90FBFA68}" type="presOf" srcId="{0D1AD4E8-D1B2-4769-A01C-5B6838112D6F}" destId="{456D8A64-94DA-43F6-A1D3-C170E2C38C76}" srcOrd="0" destOrd="0" presId="urn:microsoft.com/office/officeart/2005/8/layout/hProcess4"/>
    <dgm:cxn modelId="{517732D2-9136-4D0D-82C3-DC9E3185A7AE}" type="presParOf" srcId="{536B7832-63F1-423B-88A0-B8312951F2FC}" destId="{D624AFE1-03E8-42F2-B996-8B94E4CF6D29}" srcOrd="0" destOrd="0" presId="urn:microsoft.com/office/officeart/2005/8/layout/hProcess4"/>
    <dgm:cxn modelId="{F9622DEE-B543-49A3-907E-21071EF20396}" type="presParOf" srcId="{536B7832-63F1-423B-88A0-B8312951F2FC}" destId="{ECEBC827-C466-4230-95D2-3A4AD4832711}" srcOrd="1" destOrd="0" presId="urn:microsoft.com/office/officeart/2005/8/layout/hProcess4"/>
    <dgm:cxn modelId="{639CAD90-0845-412F-A193-2A03FA90F121}" type="presParOf" srcId="{536B7832-63F1-423B-88A0-B8312951F2FC}" destId="{1F9FF517-FCF1-430A-9E17-324BFBF75416}" srcOrd="2" destOrd="0" presId="urn:microsoft.com/office/officeart/2005/8/layout/hProcess4"/>
    <dgm:cxn modelId="{3946A03D-0842-45DF-AC75-CCDC68979C1E}" type="presParOf" srcId="{1F9FF517-FCF1-430A-9E17-324BFBF75416}" destId="{29C49EDE-9ABE-4818-813A-A01FF1B1F9AC}" srcOrd="0" destOrd="0" presId="urn:microsoft.com/office/officeart/2005/8/layout/hProcess4"/>
    <dgm:cxn modelId="{EC7BFD1B-F710-4042-B6EE-70581017EAC6}" type="presParOf" srcId="{29C49EDE-9ABE-4818-813A-A01FF1B1F9AC}" destId="{463B6F9A-8C19-497E-8746-0624BADF6625}" srcOrd="0" destOrd="0" presId="urn:microsoft.com/office/officeart/2005/8/layout/hProcess4"/>
    <dgm:cxn modelId="{4DCCC07D-AB1F-4A70-A75B-5B0F579724F4}" type="presParOf" srcId="{29C49EDE-9ABE-4818-813A-A01FF1B1F9AC}" destId="{85AD371F-7069-4B6F-BC14-0B1365616C5B}" srcOrd="1" destOrd="0" presId="urn:microsoft.com/office/officeart/2005/8/layout/hProcess4"/>
    <dgm:cxn modelId="{A5C8FD7C-4253-4BD1-885C-BB6778FB054A}" type="presParOf" srcId="{29C49EDE-9ABE-4818-813A-A01FF1B1F9AC}" destId="{F5545781-05A2-4C72-A08B-2C4A3F037DA7}" srcOrd="2" destOrd="0" presId="urn:microsoft.com/office/officeart/2005/8/layout/hProcess4"/>
    <dgm:cxn modelId="{8250AE18-BA38-462A-BEC9-98170DC6168A}" type="presParOf" srcId="{29C49EDE-9ABE-4818-813A-A01FF1B1F9AC}" destId="{2FF8B25D-2A67-4452-B19F-A71AF6A1D982}" srcOrd="3" destOrd="0" presId="urn:microsoft.com/office/officeart/2005/8/layout/hProcess4"/>
    <dgm:cxn modelId="{F355EC74-821B-47FC-BC13-0F8B690EA1A6}" type="presParOf" srcId="{29C49EDE-9ABE-4818-813A-A01FF1B1F9AC}" destId="{D9397685-5291-4809-A840-188350AC948B}" srcOrd="4" destOrd="0" presId="urn:microsoft.com/office/officeart/2005/8/layout/hProcess4"/>
    <dgm:cxn modelId="{13F049A5-BF12-4DEA-BD8D-09A77ABD18EF}" type="presParOf" srcId="{1F9FF517-FCF1-430A-9E17-324BFBF75416}" destId="{077463A9-44C0-4464-BFBB-4E36E8C82C2A}" srcOrd="1" destOrd="0" presId="urn:microsoft.com/office/officeart/2005/8/layout/hProcess4"/>
    <dgm:cxn modelId="{F0C73EA2-E972-400D-82B6-5295861E1BC4}" type="presParOf" srcId="{1F9FF517-FCF1-430A-9E17-324BFBF75416}" destId="{A9E0B8D9-4ABC-49B8-943C-3070D3E0FB31}" srcOrd="2" destOrd="0" presId="urn:microsoft.com/office/officeart/2005/8/layout/hProcess4"/>
    <dgm:cxn modelId="{C363C6F8-2C4D-405C-8470-F8A4F6CA1C26}" type="presParOf" srcId="{A9E0B8D9-4ABC-49B8-943C-3070D3E0FB31}" destId="{2D9F428F-93EC-4EA8-8E0B-6D44D5D872CA}" srcOrd="0" destOrd="0" presId="urn:microsoft.com/office/officeart/2005/8/layout/hProcess4"/>
    <dgm:cxn modelId="{123E7FAE-2EE2-493A-95BB-A5FB14E8E8A8}" type="presParOf" srcId="{A9E0B8D9-4ABC-49B8-943C-3070D3E0FB31}" destId="{3A1C676F-20E3-4762-A617-D3082AB582C0}" srcOrd="1" destOrd="0" presId="urn:microsoft.com/office/officeart/2005/8/layout/hProcess4"/>
    <dgm:cxn modelId="{191D1278-0AAD-432A-86CE-442F5013016B}" type="presParOf" srcId="{A9E0B8D9-4ABC-49B8-943C-3070D3E0FB31}" destId="{6803C91D-1AC8-421E-AC17-0FC434E3DB06}" srcOrd="2" destOrd="0" presId="urn:microsoft.com/office/officeart/2005/8/layout/hProcess4"/>
    <dgm:cxn modelId="{62FAFC77-1892-4388-932A-1D948A5CCC39}" type="presParOf" srcId="{A9E0B8D9-4ABC-49B8-943C-3070D3E0FB31}" destId="{456D8A64-94DA-43F6-A1D3-C170E2C38C76}" srcOrd="3" destOrd="0" presId="urn:microsoft.com/office/officeart/2005/8/layout/hProcess4"/>
    <dgm:cxn modelId="{F63C2008-150E-4AE5-8E58-7798EC43FEFC}" type="presParOf" srcId="{A9E0B8D9-4ABC-49B8-943C-3070D3E0FB31}" destId="{12821BBA-2A93-4E7F-A5B2-583300FDAC67}" srcOrd="4" destOrd="0" presId="urn:microsoft.com/office/officeart/2005/8/layout/hProcess4"/>
    <dgm:cxn modelId="{394D46B4-31CB-440F-A743-802B0B3A1C23}" type="presParOf" srcId="{1F9FF517-FCF1-430A-9E17-324BFBF75416}" destId="{B6B05B9F-612F-445D-946B-BCD31D41B584}" srcOrd="3" destOrd="0" presId="urn:microsoft.com/office/officeart/2005/8/layout/hProcess4"/>
    <dgm:cxn modelId="{00D6DA8C-5C0C-4200-A3C4-709ADE430947}" type="presParOf" srcId="{1F9FF517-FCF1-430A-9E17-324BFBF75416}" destId="{BD8C2B04-C5B2-4EBB-9E0A-FA00441E5FCF}" srcOrd="4" destOrd="0" presId="urn:microsoft.com/office/officeart/2005/8/layout/hProcess4"/>
    <dgm:cxn modelId="{688231A7-1A51-41EA-ADAC-10B8B8D96D05}" type="presParOf" srcId="{BD8C2B04-C5B2-4EBB-9E0A-FA00441E5FCF}" destId="{C5F5E902-8147-4914-89D4-364600537E9C}" srcOrd="0" destOrd="0" presId="urn:microsoft.com/office/officeart/2005/8/layout/hProcess4"/>
    <dgm:cxn modelId="{EACAF36F-7096-4825-B67B-3982B7EBA331}" type="presParOf" srcId="{BD8C2B04-C5B2-4EBB-9E0A-FA00441E5FCF}" destId="{AA9DD58C-4D19-4B0E-804B-7A36DD3A1088}" srcOrd="1" destOrd="0" presId="urn:microsoft.com/office/officeart/2005/8/layout/hProcess4"/>
    <dgm:cxn modelId="{386D4549-7474-40B4-B7CF-0AD06AFA811F}" type="presParOf" srcId="{BD8C2B04-C5B2-4EBB-9E0A-FA00441E5FCF}" destId="{20E30978-D072-46D7-A8A9-DA1784AB3FD8}" srcOrd="2" destOrd="0" presId="urn:microsoft.com/office/officeart/2005/8/layout/hProcess4"/>
    <dgm:cxn modelId="{C3025A3E-5445-44EB-B0E0-471729F585F9}" type="presParOf" srcId="{BD8C2B04-C5B2-4EBB-9E0A-FA00441E5FCF}" destId="{0501DBB8-7851-49E2-B1C9-D97FE6F6C278}" srcOrd="3" destOrd="0" presId="urn:microsoft.com/office/officeart/2005/8/layout/hProcess4"/>
    <dgm:cxn modelId="{EA0D35CA-0D2D-4034-83E0-7CD16D78DE57}" type="presParOf" srcId="{BD8C2B04-C5B2-4EBB-9E0A-FA00441E5FCF}" destId="{A020DC23-1DB2-4EA5-8935-1145EAC47BD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413656-BF6C-4648-A235-DDD798CE9B70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9E8625CF-0713-43EE-AECE-644F6D4A7954}">
      <dgm:prSet phldrT="[Texto]" custT="1"/>
      <dgm:spPr>
        <a:noFill/>
        <a:ln>
          <a:noFill/>
        </a:ln>
      </dgm:spPr>
      <dgm:t>
        <a:bodyPr/>
        <a:lstStyle/>
        <a:p>
          <a:r>
            <a:rPr lang="es-CO" sz="2400" b="1" dirty="0" smtClean="0">
              <a:solidFill>
                <a:schemeClr val="bg1"/>
              </a:solidFill>
            </a:rPr>
            <a:t>RIESGO</a:t>
          </a:r>
          <a:endParaRPr lang="es-CO" sz="2400" b="1" dirty="0">
            <a:solidFill>
              <a:schemeClr val="bg1"/>
            </a:solidFill>
          </a:endParaRPr>
        </a:p>
      </dgm:t>
    </dgm:pt>
    <dgm:pt modelId="{C31B3AB2-C278-463B-9FCE-B951A0C1CE13}" type="parTrans" cxnId="{DF762AB8-0D8C-495A-BDB6-E043840C6404}">
      <dgm:prSet/>
      <dgm:spPr/>
      <dgm:t>
        <a:bodyPr/>
        <a:lstStyle/>
        <a:p>
          <a:endParaRPr lang="es-CO"/>
        </a:p>
      </dgm:t>
    </dgm:pt>
    <dgm:pt modelId="{B4537183-3A38-42C9-89C9-5A99B60932AA}" type="sibTrans" cxnId="{DF762AB8-0D8C-495A-BDB6-E043840C6404}">
      <dgm:prSet/>
      <dgm:spPr/>
      <dgm:t>
        <a:bodyPr/>
        <a:lstStyle/>
        <a:p>
          <a:endParaRPr lang="es-CO"/>
        </a:p>
      </dgm:t>
    </dgm:pt>
    <dgm:pt modelId="{42CCF93E-7DAB-4249-9520-2B6B3F42CBA6}">
      <dgm:prSet phldrT="[Texto]" custT="1"/>
      <dgm:spPr/>
      <dgm:t>
        <a:bodyPr/>
        <a:lstStyle/>
        <a:p>
          <a:r>
            <a:rPr lang="es-CO" sz="1400" b="1" dirty="0" smtClean="0"/>
            <a:t>NIVEL DE RIESGO</a:t>
          </a:r>
          <a:endParaRPr lang="es-CO" sz="1400" b="1" dirty="0"/>
        </a:p>
      </dgm:t>
    </dgm:pt>
    <dgm:pt modelId="{E3C4D7A4-DB27-4B2C-A87C-49CA0E99F9B4}" type="parTrans" cxnId="{15BFDE84-C7A4-40CB-9813-F05611C764D6}">
      <dgm:prSet/>
      <dgm:spPr/>
      <dgm:t>
        <a:bodyPr/>
        <a:lstStyle/>
        <a:p>
          <a:endParaRPr lang="es-CO"/>
        </a:p>
      </dgm:t>
    </dgm:pt>
    <dgm:pt modelId="{817E93F9-3DD2-45D6-8B2E-B082EA52DD97}" type="sibTrans" cxnId="{15BFDE84-C7A4-40CB-9813-F05611C764D6}">
      <dgm:prSet/>
      <dgm:spPr/>
      <dgm:t>
        <a:bodyPr/>
        <a:lstStyle/>
        <a:p>
          <a:endParaRPr lang="es-CO"/>
        </a:p>
      </dgm:t>
    </dgm:pt>
    <dgm:pt modelId="{B42D53F2-00E6-4A31-98C6-B0B0C1ED8CF1}">
      <dgm:prSet phldrT="[Texto]" custT="1"/>
      <dgm:spPr/>
      <dgm:t>
        <a:bodyPr/>
        <a:lstStyle/>
        <a:p>
          <a:r>
            <a:rPr lang="es-CO" sz="1400" b="1" dirty="0" smtClean="0"/>
            <a:t>CONSECUENCIA</a:t>
          </a:r>
          <a:endParaRPr lang="es-CO" sz="1400" b="1" dirty="0"/>
        </a:p>
      </dgm:t>
    </dgm:pt>
    <dgm:pt modelId="{FC4F72BE-E2AE-4EF2-99A3-9185864ED263}" type="parTrans" cxnId="{25C7AD1C-C952-4B4A-889C-8C7C88E00E7A}">
      <dgm:prSet/>
      <dgm:spPr/>
      <dgm:t>
        <a:bodyPr/>
        <a:lstStyle/>
        <a:p>
          <a:endParaRPr lang="es-CO"/>
        </a:p>
      </dgm:t>
    </dgm:pt>
    <dgm:pt modelId="{F6AF20A9-46D5-46D9-841C-E18353EAE51B}" type="sibTrans" cxnId="{25C7AD1C-C952-4B4A-889C-8C7C88E00E7A}">
      <dgm:prSet/>
      <dgm:spPr/>
      <dgm:t>
        <a:bodyPr/>
        <a:lstStyle/>
        <a:p>
          <a:endParaRPr lang="es-CO"/>
        </a:p>
      </dgm:t>
    </dgm:pt>
    <dgm:pt modelId="{B1508187-894A-47CD-AB9D-2A48C2F49119}">
      <dgm:prSet phldrT="[Texto]" custT="1"/>
      <dgm:spPr/>
      <dgm:t>
        <a:bodyPr/>
        <a:lstStyle/>
        <a:p>
          <a:r>
            <a:rPr lang="es-CO" sz="1400" b="1" dirty="0" smtClean="0"/>
            <a:t>PROBABILIDAD</a:t>
          </a:r>
          <a:endParaRPr lang="es-CO" sz="1400" b="1" dirty="0"/>
        </a:p>
      </dgm:t>
    </dgm:pt>
    <dgm:pt modelId="{01715204-44EE-4C87-A6A9-00DD0E2E56DF}" type="parTrans" cxnId="{87B3BDF2-0BAA-405F-98CC-7031E4A49BE7}">
      <dgm:prSet/>
      <dgm:spPr/>
      <dgm:t>
        <a:bodyPr/>
        <a:lstStyle/>
        <a:p>
          <a:endParaRPr lang="es-CO"/>
        </a:p>
      </dgm:t>
    </dgm:pt>
    <dgm:pt modelId="{06A4624B-C53B-46A6-9864-B73BDE089211}" type="sibTrans" cxnId="{87B3BDF2-0BAA-405F-98CC-7031E4A49BE7}">
      <dgm:prSet/>
      <dgm:spPr/>
      <dgm:t>
        <a:bodyPr/>
        <a:lstStyle/>
        <a:p>
          <a:endParaRPr lang="es-CO"/>
        </a:p>
      </dgm:t>
    </dgm:pt>
    <dgm:pt modelId="{D1A11C0F-8473-4975-A1A8-CB9715E45F52}" type="pres">
      <dgm:prSet presAssocID="{61413656-BF6C-4648-A235-DDD798CE9B7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CE484FD5-1AC3-486A-BE33-2BB4EC32C980}" type="pres">
      <dgm:prSet presAssocID="{9E8625CF-0713-43EE-AECE-644F6D4A7954}" presName="singleCycle" presStyleCnt="0"/>
      <dgm:spPr/>
    </dgm:pt>
    <dgm:pt modelId="{037E47C5-9338-4C35-AD23-3A06BCE8CF5B}" type="pres">
      <dgm:prSet presAssocID="{9E8625CF-0713-43EE-AECE-644F6D4A7954}" presName="singleCenter" presStyleLbl="node1" presStyleIdx="0" presStyleCnt="4" custScaleY="64925" custLinFactNeighborX="911" custLinFactNeighborY="-41337">
        <dgm:presLayoutVars>
          <dgm:chMax val="7"/>
          <dgm:chPref val="7"/>
        </dgm:presLayoutVars>
      </dgm:prSet>
      <dgm:spPr/>
      <dgm:t>
        <a:bodyPr/>
        <a:lstStyle/>
        <a:p>
          <a:endParaRPr lang="es-CO"/>
        </a:p>
      </dgm:t>
    </dgm:pt>
    <dgm:pt modelId="{B6F7CF08-3CE7-4FD7-B36C-EFDE5B16E5A5}" type="pres">
      <dgm:prSet presAssocID="{E3C4D7A4-DB27-4B2C-A87C-49CA0E99F9B4}" presName="Name56" presStyleLbl="parChTrans1D2" presStyleIdx="0" presStyleCnt="3"/>
      <dgm:spPr/>
      <dgm:t>
        <a:bodyPr/>
        <a:lstStyle/>
        <a:p>
          <a:endParaRPr lang="es-CO"/>
        </a:p>
      </dgm:t>
    </dgm:pt>
    <dgm:pt modelId="{65415E87-BDA6-4EB1-B74F-F0CA37E4ECDF}" type="pres">
      <dgm:prSet presAssocID="{42CCF93E-7DAB-4249-9520-2B6B3F42CBA6}" presName="text0" presStyleLbl="node1" presStyleIdx="1" presStyleCnt="4" custScaleX="203636" custScaleY="55370" custRadScaleRad="27963" custRadScaleInc="378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0BE0D6-7EFF-40F8-93FC-F5ABC5E0AD41}" type="pres">
      <dgm:prSet presAssocID="{FC4F72BE-E2AE-4EF2-99A3-9185864ED263}" presName="Name56" presStyleLbl="parChTrans1D2" presStyleIdx="1" presStyleCnt="3"/>
      <dgm:spPr/>
      <dgm:t>
        <a:bodyPr/>
        <a:lstStyle/>
        <a:p>
          <a:endParaRPr lang="es-CO"/>
        </a:p>
      </dgm:t>
    </dgm:pt>
    <dgm:pt modelId="{A22AAE6F-FB48-4B4C-92ED-1AF292D4F4D7}" type="pres">
      <dgm:prSet presAssocID="{B42D53F2-00E6-4A31-98C6-B0B0C1ED8CF1}" presName="text0" presStyleLbl="node1" presStyleIdx="2" presStyleCnt="4" custScaleX="186378" custRadScaleRad="149089" custRadScaleInc="-1888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FA37878-D88D-4A0B-B903-9C34BFC4E50A}" type="pres">
      <dgm:prSet presAssocID="{01715204-44EE-4C87-A6A9-00DD0E2E56DF}" presName="Name56" presStyleLbl="parChTrans1D2" presStyleIdx="2" presStyleCnt="3"/>
      <dgm:spPr/>
      <dgm:t>
        <a:bodyPr/>
        <a:lstStyle/>
        <a:p>
          <a:endParaRPr lang="es-CO"/>
        </a:p>
      </dgm:t>
    </dgm:pt>
    <dgm:pt modelId="{2B036EED-5827-44D3-BF14-C945F4E3ABD5}" type="pres">
      <dgm:prSet presAssocID="{B1508187-894A-47CD-AB9D-2A48C2F49119}" presName="text0" presStyleLbl="node1" presStyleIdx="3" presStyleCnt="4" custScaleX="202234" custRadScaleRad="157593" custRadScaleInc="2061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DB50CDC-AB33-4698-8E52-19118DD7CE7D}" type="presOf" srcId="{B1508187-894A-47CD-AB9D-2A48C2F49119}" destId="{2B036EED-5827-44D3-BF14-C945F4E3ABD5}" srcOrd="0" destOrd="0" presId="urn:microsoft.com/office/officeart/2008/layout/RadialCluster"/>
    <dgm:cxn modelId="{5863FD84-EA92-45AB-98C9-BA52235F9A17}" type="presOf" srcId="{42CCF93E-7DAB-4249-9520-2B6B3F42CBA6}" destId="{65415E87-BDA6-4EB1-B74F-F0CA37E4ECDF}" srcOrd="0" destOrd="0" presId="urn:microsoft.com/office/officeart/2008/layout/RadialCluster"/>
    <dgm:cxn modelId="{25C7AD1C-C952-4B4A-889C-8C7C88E00E7A}" srcId="{9E8625CF-0713-43EE-AECE-644F6D4A7954}" destId="{B42D53F2-00E6-4A31-98C6-B0B0C1ED8CF1}" srcOrd="1" destOrd="0" parTransId="{FC4F72BE-E2AE-4EF2-99A3-9185864ED263}" sibTransId="{F6AF20A9-46D5-46D9-841C-E18353EAE51B}"/>
    <dgm:cxn modelId="{87B3BDF2-0BAA-405F-98CC-7031E4A49BE7}" srcId="{9E8625CF-0713-43EE-AECE-644F6D4A7954}" destId="{B1508187-894A-47CD-AB9D-2A48C2F49119}" srcOrd="2" destOrd="0" parTransId="{01715204-44EE-4C87-A6A9-00DD0E2E56DF}" sibTransId="{06A4624B-C53B-46A6-9864-B73BDE089211}"/>
    <dgm:cxn modelId="{7A1FF877-2F1F-4D73-B39D-C56074DDECB4}" type="presOf" srcId="{01715204-44EE-4C87-A6A9-00DD0E2E56DF}" destId="{7FA37878-D88D-4A0B-B903-9C34BFC4E50A}" srcOrd="0" destOrd="0" presId="urn:microsoft.com/office/officeart/2008/layout/RadialCluster"/>
    <dgm:cxn modelId="{FF887CAE-E956-4926-885A-60EBEBC3B34B}" type="presOf" srcId="{FC4F72BE-E2AE-4EF2-99A3-9185864ED263}" destId="{240BE0D6-7EFF-40F8-93FC-F5ABC5E0AD41}" srcOrd="0" destOrd="0" presId="urn:microsoft.com/office/officeart/2008/layout/RadialCluster"/>
    <dgm:cxn modelId="{A4E4F205-1464-43D8-A0E2-5F6DC27C9886}" type="presOf" srcId="{9E8625CF-0713-43EE-AECE-644F6D4A7954}" destId="{037E47C5-9338-4C35-AD23-3A06BCE8CF5B}" srcOrd="0" destOrd="0" presId="urn:microsoft.com/office/officeart/2008/layout/RadialCluster"/>
    <dgm:cxn modelId="{15BFDE84-C7A4-40CB-9813-F05611C764D6}" srcId="{9E8625CF-0713-43EE-AECE-644F6D4A7954}" destId="{42CCF93E-7DAB-4249-9520-2B6B3F42CBA6}" srcOrd="0" destOrd="0" parTransId="{E3C4D7A4-DB27-4B2C-A87C-49CA0E99F9B4}" sibTransId="{817E93F9-3DD2-45D6-8B2E-B082EA52DD97}"/>
    <dgm:cxn modelId="{8C5C1A96-B6DE-42F5-8F58-7C58D406A503}" type="presOf" srcId="{61413656-BF6C-4648-A235-DDD798CE9B70}" destId="{D1A11C0F-8473-4975-A1A8-CB9715E45F52}" srcOrd="0" destOrd="0" presId="urn:microsoft.com/office/officeart/2008/layout/RadialCluster"/>
    <dgm:cxn modelId="{DF762AB8-0D8C-495A-BDB6-E043840C6404}" srcId="{61413656-BF6C-4648-A235-DDD798CE9B70}" destId="{9E8625CF-0713-43EE-AECE-644F6D4A7954}" srcOrd="0" destOrd="0" parTransId="{C31B3AB2-C278-463B-9FCE-B951A0C1CE13}" sibTransId="{B4537183-3A38-42C9-89C9-5A99B60932AA}"/>
    <dgm:cxn modelId="{D5B846F0-9933-4CD8-9E00-7B33CA3B8F6D}" type="presOf" srcId="{E3C4D7A4-DB27-4B2C-A87C-49CA0E99F9B4}" destId="{B6F7CF08-3CE7-4FD7-B36C-EFDE5B16E5A5}" srcOrd="0" destOrd="0" presId="urn:microsoft.com/office/officeart/2008/layout/RadialCluster"/>
    <dgm:cxn modelId="{1A0EF6A4-0CC8-4934-8EAB-516357F766E3}" type="presOf" srcId="{B42D53F2-00E6-4A31-98C6-B0B0C1ED8CF1}" destId="{A22AAE6F-FB48-4B4C-92ED-1AF292D4F4D7}" srcOrd="0" destOrd="0" presId="urn:microsoft.com/office/officeart/2008/layout/RadialCluster"/>
    <dgm:cxn modelId="{721ECB91-DAE8-4350-A681-EE0F563E250F}" type="presParOf" srcId="{D1A11C0F-8473-4975-A1A8-CB9715E45F52}" destId="{CE484FD5-1AC3-486A-BE33-2BB4EC32C980}" srcOrd="0" destOrd="0" presId="urn:microsoft.com/office/officeart/2008/layout/RadialCluster"/>
    <dgm:cxn modelId="{C82A8FD2-5A04-42DD-BF8F-017B3EDA40C0}" type="presParOf" srcId="{CE484FD5-1AC3-486A-BE33-2BB4EC32C980}" destId="{037E47C5-9338-4C35-AD23-3A06BCE8CF5B}" srcOrd="0" destOrd="0" presId="urn:microsoft.com/office/officeart/2008/layout/RadialCluster"/>
    <dgm:cxn modelId="{8EC29D71-6A73-4475-B7B6-71B0053F9FF5}" type="presParOf" srcId="{CE484FD5-1AC3-486A-BE33-2BB4EC32C980}" destId="{B6F7CF08-3CE7-4FD7-B36C-EFDE5B16E5A5}" srcOrd="1" destOrd="0" presId="urn:microsoft.com/office/officeart/2008/layout/RadialCluster"/>
    <dgm:cxn modelId="{63918A03-B66D-4521-9D2B-E20CB8FF0EDC}" type="presParOf" srcId="{CE484FD5-1AC3-486A-BE33-2BB4EC32C980}" destId="{65415E87-BDA6-4EB1-B74F-F0CA37E4ECDF}" srcOrd="2" destOrd="0" presId="urn:microsoft.com/office/officeart/2008/layout/RadialCluster"/>
    <dgm:cxn modelId="{1086CDC5-8005-4E19-88B2-98F699555477}" type="presParOf" srcId="{CE484FD5-1AC3-486A-BE33-2BB4EC32C980}" destId="{240BE0D6-7EFF-40F8-93FC-F5ABC5E0AD41}" srcOrd="3" destOrd="0" presId="urn:microsoft.com/office/officeart/2008/layout/RadialCluster"/>
    <dgm:cxn modelId="{23A29C52-97F4-4931-B1E9-E55146C0D100}" type="presParOf" srcId="{CE484FD5-1AC3-486A-BE33-2BB4EC32C980}" destId="{A22AAE6F-FB48-4B4C-92ED-1AF292D4F4D7}" srcOrd="4" destOrd="0" presId="urn:microsoft.com/office/officeart/2008/layout/RadialCluster"/>
    <dgm:cxn modelId="{1822C059-B108-45E6-B4B8-1CE3554F34F5}" type="presParOf" srcId="{CE484FD5-1AC3-486A-BE33-2BB4EC32C980}" destId="{7FA37878-D88D-4A0B-B903-9C34BFC4E50A}" srcOrd="5" destOrd="0" presId="urn:microsoft.com/office/officeart/2008/layout/RadialCluster"/>
    <dgm:cxn modelId="{B15BBBA2-C617-42F6-AC2F-F4FC7658BA28}" type="presParOf" srcId="{CE484FD5-1AC3-486A-BE33-2BB4EC32C980}" destId="{2B036EED-5827-44D3-BF14-C945F4E3ABD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1E6AAA-C629-4E74-B486-7676D1893FAE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1F13F6D1-03D7-4466-A377-9D5DC57E048A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SITUACIÓN POTENCIAL</a:t>
          </a:r>
          <a:endParaRPr lang="es-CO" b="1" dirty="0">
            <a:solidFill>
              <a:schemeClr val="tx1"/>
            </a:solidFill>
          </a:endParaRPr>
        </a:p>
      </dgm:t>
    </dgm:pt>
    <dgm:pt modelId="{D64B86F4-59F4-4AE9-9CD0-8754579F7F10}" type="parTrans" cxnId="{E60A2712-33DD-4B05-8DAD-29CB8AF2AD66}">
      <dgm:prSet/>
      <dgm:spPr/>
      <dgm:t>
        <a:bodyPr/>
        <a:lstStyle/>
        <a:p>
          <a:endParaRPr lang="es-CO"/>
        </a:p>
      </dgm:t>
    </dgm:pt>
    <dgm:pt modelId="{D631E68D-2359-4A59-A0F4-7162FBFA69F7}" type="sibTrans" cxnId="{E60A2712-33DD-4B05-8DAD-29CB8AF2AD66}">
      <dgm:prSet/>
      <dgm:spPr/>
      <dgm:t>
        <a:bodyPr/>
        <a:lstStyle/>
        <a:p>
          <a:endParaRPr lang="es-CO"/>
        </a:p>
      </dgm:t>
    </dgm:pt>
    <dgm:pt modelId="{5D83F3D3-7ED7-4D03-89C2-2DC3ADB7D78C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EVENTO</a:t>
          </a:r>
          <a:endParaRPr lang="es-CO" b="1" dirty="0">
            <a:solidFill>
              <a:schemeClr val="tx1"/>
            </a:solidFill>
          </a:endParaRPr>
        </a:p>
      </dgm:t>
    </dgm:pt>
    <dgm:pt modelId="{95711DEF-DCC8-4D77-BED7-DD1630182117}" type="parTrans" cxnId="{F45BE64A-2066-4FD4-A321-D1F554AED572}">
      <dgm:prSet/>
      <dgm:spPr/>
      <dgm:t>
        <a:bodyPr/>
        <a:lstStyle/>
        <a:p>
          <a:endParaRPr lang="es-CO"/>
        </a:p>
      </dgm:t>
    </dgm:pt>
    <dgm:pt modelId="{8742D506-8284-438B-89A2-18460BB87C2D}" type="sibTrans" cxnId="{F45BE64A-2066-4FD4-A321-D1F554AED572}">
      <dgm:prSet/>
      <dgm:spPr/>
      <dgm:t>
        <a:bodyPr/>
        <a:lstStyle/>
        <a:p>
          <a:endParaRPr lang="es-CO"/>
        </a:p>
      </dgm:t>
    </dgm:pt>
    <dgm:pt modelId="{FB92402F-A150-4E51-98B4-E976D06A9B35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CONSECUENCIA</a:t>
          </a:r>
          <a:endParaRPr lang="es-CO" b="1" dirty="0">
            <a:solidFill>
              <a:schemeClr val="tx1"/>
            </a:solidFill>
          </a:endParaRPr>
        </a:p>
      </dgm:t>
    </dgm:pt>
    <dgm:pt modelId="{81AF4705-DED8-40B5-B0D1-E3D9EC318CD0}" type="parTrans" cxnId="{5AC00326-619D-4AB9-8A00-6A20F2A5EA0A}">
      <dgm:prSet/>
      <dgm:spPr/>
      <dgm:t>
        <a:bodyPr/>
        <a:lstStyle/>
        <a:p>
          <a:endParaRPr lang="es-CO"/>
        </a:p>
      </dgm:t>
    </dgm:pt>
    <dgm:pt modelId="{1DFCFFCC-DA62-48CF-AC2E-A3BD24BD89AC}" type="sibTrans" cxnId="{5AC00326-619D-4AB9-8A00-6A20F2A5EA0A}">
      <dgm:prSet/>
      <dgm:spPr/>
      <dgm:t>
        <a:bodyPr/>
        <a:lstStyle/>
        <a:p>
          <a:endParaRPr lang="es-CO"/>
        </a:p>
      </dgm:t>
    </dgm:pt>
    <dgm:pt modelId="{48F204D4-42EF-470C-9A7E-48F77B694730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MATERIALIZACIÓN DEL RIESGO</a:t>
          </a:r>
          <a:endParaRPr lang="es-CO" b="1" dirty="0">
            <a:solidFill>
              <a:schemeClr val="tx1"/>
            </a:solidFill>
          </a:endParaRPr>
        </a:p>
      </dgm:t>
    </dgm:pt>
    <dgm:pt modelId="{3AB2CE5C-9649-45BE-9454-3204302EDE44}" type="parTrans" cxnId="{30986234-1689-4163-A38D-77C7C40898D5}">
      <dgm:prSet/>
      <dgm:spPr/>
      <dgm:t>
        <a:bodyPr/>
        <a:lstStyle/>
        <a:p>
          <a:endParaRPr lang="es-CO"/>
        </a:p>
      </dgm:t>
    </dgm:pt>
    <dgm:pt modelId="{503D7867-0370-439C-A789-78F0CE581322}" type="sibTrans" cxnId="{30986234-1689-4163-A38D-77C7C40898D5}">
      <dgm:prSet/>
      <dgm:spPr/>
      <dgm:t>
        <a:bodyPr/>
        <a:lstStyle/>
        <a:p>
          <a:endParaRPr lang="es-CO"/>
        </a:p>
      </dgm:t>
    </dgm:pt>
    <dgm:pt modelId="{4536F06D-9FD2-424B-86E8-3E3E37D3D0EF}" type="pres">
      <dgm:prSet presAssocID="{011E6AAA-C629-4E74-B486-7676D1893F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621EB91-5FEC-4998-89C1-594656C44AD9}" type="pres">
      <dgm:prSet presAssocID="{1F13F6D1-03D7-4466-A377-9D5DC57E04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6C8897C-0397-48AC-A23F-52679FB9EC95}" type="pres">
      <dgm:prSet presAssocID="{D631E68D-2359-4A59-A0F4-7162FBFA69F7}" presName="sibTrans" presStyleCnt="0"/>
      <dgm:spPr/>
    </dgm:pt>
    <dgm:pt modelId="{292D237D-1547-4B32-AA4F-E63E0533E2F2}" type="pres">
      <dgm:prSet presAssocID="{5D83F3D3-7ED7-4D03-89C2-2DC3ADB7D78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3489A0D-7DA8-4E3F-94FB-BF3D6FB14EA6}" type="pres">
      <dgm:prSet presAssocID="{8742D506-8284-438B-89A2-18460BB87C2D}" presName="sibTrans" presStyleCnt="0"/>
      <dgm:spPr/>
    </dgm:pt>
    <dgm:pt modelId="{A4148475-70CD-4CDD-A3B7-E3EE38B32FB9}" type="pres">
      <dgm:prSet presAssocID="{FB92402F-A150-4E51-98B4-E976D06A9B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3930ABD-E65C-4F4E-80A1-F3C42307F863}" type="pres">
      <dgm:prSet presAssocID="{1DFCFFCC-DA62-48CF-AC2E-A3BD24BD89AC}" presName="sibTrans" presStyleCnt="0"/>
      <dgm:spPr/>
    </dgm:pt>
    <dgm:pt modelId="{5AC72962-CCD5-4213-8E95-460364159BB2}" type="pres">
      <dgm:prSet presAssocID="{48F204D4-42EF-470C-9A7E-48F77B69473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0986234-1689-4163-A38D-77C7C40898D5}" srcId="{011E6AAA-C629-4E74-B486-7676D1893FAE}" destId="{48F204D4-42EF-470C-9A7E-48F77B694730}" srcOrd="3" destOrd="0" parTransId="{3AB2CE5C-9649-45BE-9454-3204302EDE44}" sibTransId="{503D7867-0370-439C-A789-78F0CE581322}"/>
    <dgm:cxn modelId="{E60A2712-33DD-4B05-8DAD-29CB8AF2AD66}" srcId="{011E6AAA-C629-4E74-B486-7676D1893FAE}" destId="{1F13F6D1-03D7-4466-A377-9D5DC57E048A}" srcOrd="0" destOrd="0" parTransId="{D64B86F4-59F4-4AE9-9CD0-8754579F7F10}" sibTransId="{D631E68D-2359-4A59-A0F4-7162FBFA69F7}"/>
    <dgm:cxn modelId="{5AC00326-619D-4AB9-8A00-6A20F2A5EA0A}" srcId="{011E6AAA-C629-4E74-B486-7676D1893FAE}" destId="{FB92402F-A150-4E51-98B4-E976D06A9B35}" srcOrd="2" destOrd="0" parTransId="{81AF4705-DED8-40B5-B0D1-E3D9EC318CD0}" sibTransId="{1DFCFFCC-DA62-48CF-AC2E-A3BD24BD89AC}"/>
    <dgm:cxn modelId="{D05081D8-4819-402F-B919-0C000E349211}" type="presOf" srcId="{011E6AAA-C629-4E74-B486-7676D1893FAE}" destId="{4536F06D-9FD2-424B-86E8-3E3E37D3D0EF}" srcOrd="0" destOrd="0" presId="urn:microsoft.com/office/officeart/2005/8/layout/hList6"/>
    <dgm:cxn modelId="{F45BE64A-2066-4FD4-A321-D1F554AED572}" srcId="{011E6AAA-C629-4E74-B486-7676D1893FAE}" destId="{5D83F3D3-7ED7-4D03-89C2-2DC3ADB7D78C}" srcOrd="1" destOrd="0" parTransId="{95711DEF-DCC8-4D77-BED7-DD1630182117}" sibTransId="{8742D506-8284-438B-89A2-18460BB87C2D}"/>
    <dgm:cxn modelId="{000B38C9-5792-4F7E-94CD-B9360BCD0048}" type="presOf" srcId="{5D83F3D3-7ED7-4D03-89C2-2DC3ADB7D78C}" destId="{292D237D-1547-4B32-AA4F-E63E0533E2F2}" srcOrd="0" destOrd="0" presId="urn:microsoft.com/office/officeart/2005/8/layout/hList6"/>
    <dgm:cxn modelId="{B85DC39C-3A24-44DB-897B-33AB40CEA4CE}" type="presOf" srcId="{FB92402F-A150-4E51-98B4-E976D06A9B35}" destId="{A4148475-70CD-4CDD-A3B7-E3EE38B32FB9}" srcOrd="0" destOrd="0" presId="urn:microsoft.com/office/officeart/2005/8/layout/hList6"/>
    <dgm:cxn modelId="{25095508-A8C2-4179-B9B1-7645DCC8E869}" type="presOf" srcId="{1F13F6D1-03D7-4466-A377-9D5DC57E048A}" destId="{8621EB91-5FEC-4998-89C1-594656C44AD9}" srcOrd="0" destOrd="0" presId="urn:microsoft.com/office/officeart/2005/8/layout/hList6"/>
    <dgm:cxn modelId="{E4AD428F-5D45-41B1-865B-D6D97A515202}" type="presOf" srcId="{48F204D4-42EF-470C-9A7E-48F77B694730}" destId="{5AC72962-CCD5-4213-8E95-460364159BB2}" srcOrd="0" destOrd="0" presId="urn:microsoft.com/office/officeart/2005/8/layout/hList6"/>
    <dgm:cxn modelId="{C40C97EE-4C0B-4124-8B4C-A309477B1B4C}" type="presParOf" srcId="{4536F06D-9FD2-424B-86E8-3E3E37D3D0EF}" destId="{8621EB91-5FEC-4998-89C1-594656C44AD9}" srcOrd="0" destOrd="0" presId="urn:microsoft.com/office/officeart/2005/8/layout/hList6"/>
    <dgm:cxn modelId="{73E5A1B8-6F03-42F9-BD8F-BA798DBAAC65}" type="presParOf" srcId="{4536F06D-9FD2-424B-86E8-3E3E37D3D0EF}" destId="{16C8897C-0397-48AC-A23F-52679FB9EC95}" srcOrd="1" destOrd="0" presId="urn:microsoft.com/office/officeart/2005/8/layout/hList6"/>
    <dgm:cxn modelId="{5D6D6A4A-EA03-4EC9-A7D6-C66C2A1D796B}" type="presParOf" srcId="{4536F06D-9FD2-424B-86E8-3E3E37D3D0EF}" destId="{292D237D-1547-4B32-AA4F-E63E0533E2F2}" srcOrd="2" destOrd="0" presId="urn:microsoft.com/office/officeart/2005/8/layout/hList6"/>
    <dgm:cxn modelId="{57D494C0-A3CE-41BF-B4C7-F2D3B58C3C6E}" type="presParOf" srcId="{4536F06D-9FD2-424B-86E8-3E3E37D3D0EF}" destId="{23489A0D-7DA8-4E3F-94FB-BF3D6FB14EA6}" srcOrd="3" destOrd="0" presId="urn:microsoft.com/office/officeart/2005/8/layout/hList6"/>
    <dgm:cxn modelId="{2802B375-14B9-4478-8383-2FB0A7438D68}" type="presParOf" srcId="{4536F06D-9FD2-424B-86E8-3E3E37D3D0EF}" destId="{A4148475-70CD-4CDD-A3B7-E3EE38B32FB9}" srcOrd="4" destOrd="0" presId="urn:microsoft.com/office/officeart/2005/8/layout/hList6"/>
    <dgm:cxn modelId="{52B5C793-D152-42F3-A2AD-F4C49027F574}" type="presParOf" srcId="{4536F06D-9FD2-424B-86E8-3E3E37D3D0EF}" destId="{D3930ABD-E65C-4F4E-80A1-F3C42307F863}" srcOrd="5" destOrd="0" presId="urn:microsoft.com/office/officeart/2005/8/layout/hList6"/>
    <dgm:cxn modelId="{5366203E-8636-4DFE-8F7B-D48AD9E4B18D}" type="presParOf" srcId="{4536F06D-9FD2-424B-86E8-3E3E37D3D0EF}" destId="{5AC72962-CCD5-4213-8E95-460364159BB2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1E6AAA-C629-4E74-B486-7676D1893FAE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1F13F6D1-03D7-4466-A377-9D5DC57E048A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SITUACIÓN POTENCIAL</a:t>
          </a:r>
          <a:endParaRPr lang="es-CO" b="1" dirty="0">
            <a:solidFill>
              <a:schemeClr val="tx1"/>
            </a:solidFill>
          </a:endParaRPr>
        </a:p>
      </dgm:t>
    </dgm:pt>
    <dgm:pt modelId="{D64B86F4-59F4-4AE9-9CD0-8754579F7F10}" type="parTrans" cxnId="{E60A2712-33DD-4B05-8DAD-29CB8AF2AD66}">
      <dgm:prSet/>
      <dgm:spPr/>
      <dgm:t>
        <a:bodyPr/>
        <a:lstStyle/>
        <a:p>
          <a:endParaRPr lang="es-CO"/>
        </a:p>
      </dgm:t>
    </dgm:pt>
    <dgm:pt modelId="{D631E68D-2359-4A59-A0F4-7162FBFA69F7}" type="sibTrans" cxnId="{E60A2712-33DD-4B05-8DAD-29CB8AF2AD66}">
      <dgm:prSet/>
      <dgm:spPr/>
      <dgm:t>
        <a:bodyPr/>
        <a:lstStyle/>
        <a:p>
          <a:endParaRPr lang="es-CO"/>
        </a:p>
      </dgm:t>
    </dgm:pt>
    <dgm:pt modelId="{5D83F3D3-7ED7-4D03-89C2-2DC3ADB7D78C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EVENTO</a:t>
          </a:r>
          <a:endParaRPr lang="es-CO" b="1" dirty="0">
            <a:solidFill>
              <a:schemeClr val="tx1"/>
            </a:solidFill>
          </a:endParaRPr>
        </a:p>
      </dgm:t>
    </dgm:pt>
    <dgm:pt modelId="{95711DEF-DCC8-4D77-BED7-DD1630182117}" type="parTrans" cxnId="{F45BE64A-2066-4FD4-A321-D1F554AED572}">
      <dgm:prSet/>
      <dgm:spPr/>
      <dgm:t>
        <a:bodyPr/>
        <a:lstStyle/>
        <a:p>
          <a:endParaRPr lang="es-CO"/>
        </a:p>
      </dgm:t>
    </dgm:pt>
    <dgm:pt modelId="{8742D506-8284-438B-89A2-18460BB87C2D}" type="sibTrans" cxnId="{F45BE64A-2066-4FD4-A321-D1F554AED572}">
      <dgm:prSet/>
      <dgm:spPr/>
      <dgm:t>
        <a:bodyPr/>
        <a:lstStyle/>
        <a:p>
          <a:endParaRPr lang="es-CO"/>
        </a:p>
      </dgm:t>
    </dgm:pt>
    <dgm:pt modelId="{FB92402F-A150-4E51-98B4-E976D06A9B35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CONSECUENCIA</a:t>
          </a:r>
          <a:endParaRPr lang="es-CO" b="1" dirty="0">
            <a:solidFill>
              <a:schemeClr val="tx1"/>
            </a:solidFill>
          </a:endParaRPr>
        </a:p>
      </dgm:t>
    </dgm:pt>
    <dgm:pt modelId="{81AF4705-DED8-40B5-B0D1-E3D9EC318CD0}" type="parTrans" cxnId="{5AC00326-619D-4AB9-8A00-6A20F2A5EA0A}">
      <dgm:prSet/>
      <dgm:spPr/>
      <dgm:t>
        <a:bodyPr/>
        <a:lstStyle/>
        <a:p>
          <a:endParaRPr lang="es-CO"/>
        </a:p>
      </dgm:t>
    </dgm:pt>
    <dgm:pt modelId="{1DFCFFCC-DA62-48CF-AC2E-A3BD24BD89AC}" type="sibTrans" cxnId="{5AC00326-619D-4AB9-8A00-6A20F2A5EA0A}">
      <dgm:prSet/>
      <dgm:spPr/>
      <dgm:t>
        <a:bodyPr/>
        <a:lstStyle/>
        <a:p>
          <a:endParaRPr lang="es-CO"/>
        </a:p>
      </dgm:t>
    </dgm:pt>
    <dgm:pt modelId="{48F204D4-42EF-470C-9A7E-48F77B694730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MATERIALIZACIÓN DEL RIESGO</a:t>
          </a:r>
          <a:endParaRPr lang="es-CO" b="1" dirty="0">
            <a:solidFill>
              <a:schemeClr val="tx1"/>
            </a:solidFill>
          </a:endParaRPr>
        </a:p>
      </dgm:t>
    </dgm:pt>
    <dgm:pt modelId="{3AB2CE5C-9649-45BE-9454-3204302EDE44}" type="parTrans" cxnId="{30986234-1689-4163-A38D-77C7C40898D5}">
      <dgm:prSet/>
      <dgm:spPr/>
      <dgm:t>
        <a:bodyPr/>
        <a:lstStyle/>
        <a:p>
          <a:endParaRPr lang="es-CO"/>
        </a:p>
      </dgm:t>
    </dgm:pt>
    <dgm:pt modelId="{503D7867-0370-439C-A789-78F0CE581322}" type="sibTrans" cxnId="{30986234-1689-4163-A38D-77C7C40898D5}">
      <dgm:prSet/>
      <dgm:spPr/>
      <dgm:t>
        <a:bodyPr/>
        <a:lstStyle/>
        <a:p>
          <a:endParaRPr lang="es-CO"/>
        </a:p>
      </dgm:t>
    </dgm:pt>
    <dgm:pt modelId="{4536F06D-9FD2-424B-86E8-3E3E37D3D0EF}" type="pres">
      <dgm:prSet presAssocID="{011E6AAA-C629-4E74-B486-7676D1893F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621EB91-5FEC-4998-89C1-594656C44AD9}" type="pres">
      <dgm:prSet presAssocID="{1F13F6D1-03D7-4466-A377-9D5DC57E04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6C8897C-0397-48AC-A23F-52679FB9EC95}" type="pres">
      <dgm:prSet presAssocID="{D631E68D-2359-4A59-A0F4-7162FBFA69F7}" presName="sibTrans" presStyleCnt="0"/>
      <dgm:spPr/>
    </dgm:pt>
    <dgm:pt modelId="{292D237D-1547-4B32-AA4F-E63E0533E2F2}" type="pres">
      <dgm:prSet presAssocID="{5D83F3D3-7ED7-4D03-89C2-2DC3ADB7D78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3489A0D-7DA8-4E3F-94FB-BF3D6FB14EA6}" type="pres">
      <dgm:prSet presAssocID="{8742D506-8284-438B-89A2-18460BB87C2D}" presName="sibTrans" presStyleCnt="0"/>
      <dgm:spPr/>
    </dgm:pt>
    <dgm:pt modelId="{A4148475-70CD-4CDD-A3B7-E3EE38B32FB9}" type="pres">
      <dgm:prSet presAssocID="{FB92402F-A150-4E51-98B4-E976D06A9B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3930ABD-E65C-4F4E-80A1-F3C42307F863}" type="pres">
      <dgm:prSet presAssocID="{1DFCFFCC-DA62-48CF-AC2E-A3BD24BD89AC}" presName="sibTrans" presStyleCnt="0"/>
      <dgm:spPr/>
    </dgm:pt>
    <dgm:pt modelId="{5AC72962-CCD5-4213-8E95-460364159BB2}" type="pres">
      <dgm:prSet presAssocID="{48F204D4-42EF-470C-9A7E-48F77B69473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B9C7779-DF1D-40A8-AE98-BAF51DDFF57B}" type="presOf" srcId="{FB92402F-A150-4E51-98B4-E976D06A9B35}" destId="{A4148475-70CD-4CDD-A3B7-E3EE38B32FB9}" srcOrd="0" destOrd="0" presId="urn:microsoft.com/office/officeart/2005/8/layout/hList6"/>
    <dgm:cxn modelId="{F45BE64A-2066-4FD4-A321-D1F554AED572}" srcId="{011E6AAA-C629-4E74-B486-7676D1893FAE}" destId="{5D83F3D3-7ED7-4D03-89C2-2DC3ADB7D78C}" srcOrd="1" destOrd="0" parTransId="{95711DEF-DCC8-4D77-BED7-DD1630182117}" sibTransId="{8742D506-8284-438B-89A2-18460BB87C2D}"/>
    <dgm:cxn modelId="{A0C42238-22A9-4547-B868-D759CA05B74B}" type="presOf" srcId="{48F204D4-42EF-470C-9A7E-48F77B694730}" destId="{5AC72962-CCD5-4213-8E95-460364159BB2}" srcOrd="0" destOrd="0" presId="urn:microsoft.com/office/officeart/2005/8/layout/hList6"/>
    <dgm:cxn modelId="{F7E1EE39-0C6F-4421-900D-A35E201F66C4}" type="presOf" srcId="{1F13F6D1-03D7-4466-A377-9D5DC57E048A}" destId="{8621EB91-5FEC-4998-89C1-594656C44AD9}" srcOrd="0" destOrd="0" presId="urn:microsoft.com/office/officeart/2005/8/layout/hList6"/>
    <dgm:cxn modelId="{7D020824-0CFC-42B2-9DBE-25BB82907FA4}" type="presOf" srcId="{011E6AAA-C629-4E74-B486-7676D1893FAE}" destId="{4536F06D-9FD2-424B-86E8-3E3E37D3D0EF}" srcOrd="0" destOrd="0" presId="urn:microsoft.com/office/officeart/2005/8/layout/hList6"/>
    <dgm:cxn modelId="{6E7B29BD-E004-4CE2-8DBA-CC27B09B6DD7}" type="presOf" srcId="{5D83F3D3-7ED7-4D03-89C2-2DC3ADB7D78C}" destId="{292D237D-1547-4B32-AA4F-E63E0533E2F2}" srcOrd="0" destOrd="0" presId="urn:microsoft.com/office/officeart/2005/8/layout/hList6"/>
    <dgm:cxn modelId="{E60A2712-33DD-4B05-8DAD-29CB8AF2AD66}" srcId="{011E6AAA-C629-4E74-B486-7676D1893FAE}" destId="{1F13F6D1-03D7-4466-A377-9D5DC57E048A}" srcOrd="0" destOrd="0" parTransId="{D64B86F4-59F4-4AE9-9CD0-8754579F7F10}" sibTransId="{D631E68D-2359-4A59-A0F4-7162FBFA69F7}"/>
    <dgm:cxn modelId="{30986234-1689-4163-A38D-77C7C40898D5}" srcId="{011E6AAA-C629-4E74-B486-7676D1893FAE}" destId="{48F204D4-42EF-470C-9A7E-48F77B694730}" srcOrd="3" destOrd="0" parTransId="{3AB2CE5C-9649-45BE-9454-3204302EDE44}" sibTransId="{503D7867-0370-439C-A789-78F0CE581322}"/>
    <dgm:cxn modelId="{5AC00326-619D-4AB9-8A00-6A20F2A5EA0A}" srcId="{011E6AAA-C629-4E74-B486-7676D1893FAE}" destId="{FB92402F-A150-4E51-98B4-E976D06A9B35}" srcOrd="2" destOrd="0" parTransId="{81AF4705-DED8-40B5-B0D1-E3D9EC318CD0}" sibTransId="{1DFCFFCC-DA62-48CF-AC2E-A3BD24BD89AC}"/>
    <dgm:cxn modelId="{67B60BE4-3D1F-4F93-BF3C-8E8980D4B961}" type="presParOf" srcId="{4536F06D-9FD2-424B-86E8-3E3E37D3D0EF}" destId="{8621EB91-5FEC-4998-89C1-594656C44AD9}" srcOrd="0" destOrd="0" presId="urn:microsoft.com/office/officeart/2005/8/layout/hList6"/>
    <dgm:cxn modelId="{53906839-4BE5-496F-9380-D0D992CB6C96}" type="presParOf" srcId="{4536F06D-9FD2-424B-86E8-3E3E37D3D0EF}" destId="{16C8897C-0397-48AC-A23F-52679FB9EC95}" srcOrd="1" destOrd="0" presId="urn:microsoft.com/office/officeart/2005/8/layout/hList6"/>
    <dgm:cxn modelId="{3F7FE50C-5630-4E4B-B8D0-02146EDBB18D}" type="presParOf" srcId="{4536F06D-9FD2-424B-86E8-3E3E37D3D0EF}" destId="{292D237D-1547-4B32-AA4F-E63E0533E2F2}" srcOrd="2" destOrd="0" presId="urn:microsoft.com/office/officeart/2005/8/layout/hList6"/>
    <dgm:cxn modelId="{D8C3E754-2D26-4051-B274-A9AC7ACCEC80}" type="presParOf" srcId="{4536F06D-9FD2-424B-86E8-3E3E37D3D0EF}" destId="{23489A0D-7DA8-4E3F-94FB-BF3D6FB14EA6}" srcOrd="3" destOrd="0" presId="urn:microsoft.com/office/officeart/2005/8/layout/hList6"/>
    <dgm:cxn modelId="{B10FF306-45B0-4D25-8A02-86504C7C88E1}" type="presParOf" srcId="{4536F06D-9FD2-424B-86E8-3E3E37D3D0EF}" destId="{A4148475-70CD-4CDD-A3B7-E3EE38B32FB9}" srcOrd="4" destOrd="0" presId="urn:microsoft.com/office/officeart/2005/8/layout/hList6"/>
    <dgm:cxn modelId="{2AB89140-BCE6-402B-82A2-BC8FCEC1CB69}" type="presParOf" srcId="{4536F06D-9FD2-424B-86E8-3E3E37D3D0EF}" destId="{D3930ABD-E65C-4F4E-80A1-F3C42307F863}" srcOrd="5" destOrd="0" presId="urn:microsoft.com/office/officeart/2005/8/layout/hList6"/>
    <dgm:cxn modelId="{2A6CC481-6B12-4E74-A2A1-52149D0027F3}" type="presParOf" srcId="{4536F06D-9FD2-424B-86E8-3E3E37D3D0EF}" destId="{5AC72962-CCD5-4213-8E95-460364159BB2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1E6AAA-C629-4E74-B486-7676D1893FAE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1F13F6D1-03D7-4466-A377-9D5DC57E048A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SITUACIÓN POTENCIAL</a:t>
          </a:r>
          <a:endParaRPr lang="es-CO" b="1" dirty="0">
            <a:solidFill>
              <a:schemeClr val="tx1"/>
            </a:solidFill>
          </a:endParaRPr>
        </a:p>
      </dgm:t>
    </dgm:pt>
    <dgm:pt modelId="{D64B86F4-59F4-4AE9-9CD0-8754579F7F10}" type="parTrans" cxnId="{E60A2712-33DD-4B05-8DAD-29CB8AF2AD66}">
      <dgm:prSet/>
      <dgm:spPr/>
      <dgm:t>
        <a:bodyPr/>
        <a:lstStyle/>
        <a:p>
          <a:endParaRPr lang="es-CO"/>
        </a:p>
      </dgm:t>
    </dgm:pt>
    <dgm:pt modelId="{D631E68D-2359-4A59-A0F4-7162FBFA69F7}" type="sibTrans" cxnId="{E60A2712-33DD-4B05-8DAD-29CB8AF2AD66}">
      <dgm:prSet/>
      <dgm:spPr/>
      <dgm:t>
        <a:bodyPr/>
        <a:lstStyle/>
        <a:p>
          <a:endParaRPr lang="es-CO"/>
        </a:p>
      </dgm:t>
    </dgm:pt>
    <dgm:pt modelId="{5D83F3D3-7ED7-4D03-89C2-2DC3ADB7D78C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EVENTO</a:t>
          </a:r>
          <a:endParaRPr lang="es-CO" b="1" dirty="0">
            <a:solidFill>
              <a:schemeClr val="tx1"/>
            </a:solidFill>
          </a:endParaRPr>
        </a:p>
      </dgm:t>
    </dgm:pt>
    <dgm:pt modelId="{95711DEF-DCC8-4D77-BED7-DD1630182117}" type="parTrans" cxnId="{F45BE64A-2066-4FD4-A321-D1F554AED572}">
      <dgm:prSet/>
      <dgm:spPr/>
      <dgm:t>
        <a:bodyPr/>
        <a:lstStyle/>
        <a:p>
          <a:endParaRPr lang="es-CO"/>
        </a:p>
      </dgm:t>
    </dgm:pt>
    <dgm:pt modelId="{8742D506-8284-438B-89A2-18460BB87C2D}" type="sibTrans" cxnId="{F45BE64A-2066-4FD4-A321-D1F554AED572}">
      <dgm:prSet/>
      <dgm:spPr/>
      <dgm:t>
        <a:bodyPr/>
        <a:lstStyle/>
        <a:p>
          <a:endParaRPr lang="es-CO"/>
        </a:p>
      </dgm:t>
    </dgm:pt>
    <dgm:pt modelId="{FB92402F-A150-4E51-98B4-E976D06A9B35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CONSECUENCIA</a:t>
          </a:r>
          <a:endParaRPr lang="es-CO" b="1" dirty="0">
            <a:solidFill>
              <a:schemeClr val="tx1"/>
            </a:solidFill>
          </a:endParaRPr>
        </a:p>
      </dgm:t>
    </dgm:pt>
    <dgm:pt modelId="{81AF4705-DED8-40B5-B0D1-E3D9EC318CD0}" type="parTrans" cxnId="{5AC00326-619D-4AB9-8A00-6A20F2A5EA0A}">
      <dgm:prSet/>
      <dgm:spPr/>
      <dgm:t>
        <a:bodyPr/>
        <a:lstStyle/>
        <a:p>
          <a:endParaRPr lang="es-CO"/>
        </a:p>
      </dgm:t>
    </dgm:pt>
    <dgm:pt modelId="{1DFCFFCC-DA62-48CF-AC2E-A3BD24BD89AC}" type="sibTrans" cxnId="{5AC00326-619D-4AB9-8A00-6A20F2A5EA0A}">
      <dgm:prSet/>
      <dgm:spPr/>
      <dgm:t>
        <a:bodyPr/>
        <a:lstStyle/>
        <a:p>
          <a:endParaRPr lang="es-CO"/>
        </a:p>
      </dgm:t>
    </dgm:pt>
    <dgm:pt modelId="{48F204D4-42EF-470C-9A7E-48F77B694730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MATERIALIZACIÓN DEL RIESGO</a:t>
          </a:r>
          <a:endParaRPr lang="es-CO" b="1" dirty="0">
            <a:solidFill>
              <a:schemeClr val="tx1"/>
            </a:solidFill>
          </a:endParaRPr>
        </a:p>
      </dgm:t>
    </dgm:pt>
    <dgm:pt modelId="{3AB2CE5C-9649-45BE-9454-3204302EDE44}" type="parTrans" cxnId="{30986234-1689-4163-A38D-77C7C40898D5}">
      <dgm:prSet/>
      <dgm:spPr/>
      <dgm:t>
        <a:bodyPr/>
        <a:lstStyle/>
        <a:p>
          <a:endParaRPr lang="es-CO"/>
        </a:p>
      </dgm:t>
    </dgm:pt>
    <dgm:pt modelId="{503D7867-0370-439C-A789-78F0CE581322}" type="sibTrans" cxnId="{30986234-1689-4163-A38D-77C7C40898D5}">
      <dgm:prSet/>
      <dgm:spPr/>
      <dgm:t>
        <a:bodyPr/>
        <a:lstStyle/>
        <a:p>
          <a:endParaRPr lang="es-CO"/>
        </a:p>
      </dgm:t>
    </dgm:pt>
    <dgm:pt modelId="{4536F06D-9FD2-424B-86E8-3E3E37D3D0EF}" type="pres">
      <dgm:prSet presAssocID="{011E6AAA-C629-4E74-B486-7676D1893F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621EB91-5FEC-4998-89C1-594656C44AD9}" type="pres">
      <dgm:prSet presAssocID="{1F13F6D1-03D7-4466-A377-9D5DC57E04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6C8897C-0397-48AC-A23F-52679FB9EC95}" type="pres">
      <dgm:prSet presAssocID="{D631E68D-2359-4A59-A0F4-7162FBFA69F7}" presName="sibTrans" presStyleCnt="0"/>
      <dgm:spPr/>
    </dgm:pt>
    <dgm:pt modelId="{292D237D-1547-4B32-AA4F-E63E0533E2F2}" type="pres">
      <dgm:prSet presAssocID="{5D83F3D3-7ED7-4D03-89C2-2DC3ADB7D78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3489A0D-7DA8-4E3F-94FB-BF3D6FB14EA6}" type="pres">
      <dgm:prSet presAssocID="{8742D506-8284-438B-89A2-18460BB87C2D}" presName="sibTrans" presStyleCnt="0"/>
      <dgm:spPr/>
    </dgm:pt>
    <dgm:pt modelId="{A4148475-70CD-4CDD-A3B7-E3EE38B32FB9}" type="pres">
      <dgm:prSet presAssocID="{FB92402F-A150-4E51-98B4-E976D06A9B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3930ABD-E65C-4F4E-80A1-F3C42307F863}" type="pres">
      <dgm:prSet presAssocID="{1DFCFFCC-DA62-48CF-AC2E-A3BD24BD89AC}" presName="sibTrans" presStyleCnt="0"/>
      <dgm:spPr/>
    </dgm:pt>
    <dgm:pt modelId="{5AC72962-CCD5-4213-8E95-460364159BB2}" type="pres">
      <dgm:prSet presAssocID="{48F204D4-42EF-470C-9A7E-48F77B69473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02F015F-A289-4A75-9331-5A430CE8FAB3}" type="presOf" srcId="{FB92402F-A150-4E51-98B4-E976D06A9B35}" destId="{A4148475-70CD-4CDD-A3B7-E3EE38B32FB9}" srcOrd="0" destOrd="0" presId="urn:microsoft.com/office/officeart/2005/8/layout/hList6"/>
    <dgm:cxn modelId="{8D60A45F-64DD-4919-9697-0CF4FE7713A7}" type="presOf" srcId="{48F204D4-42EF-470C-9A7E-48F77B694730}" destId="{5AC72962-CCD5-4213-8E95-460364159BB2}" srcOrd="0" destOrd="0" presId="urn:microsoft.com/office/officeart/2005/8/layout/hList6"/>
    <dgm:cxn modelId="{30986234-1689-4163-A38D-77C7C40898D5}" srcId="{011E6AAA-C629-4E74-B486-7676D1893FAE}" destId="{48F204D4-42EF-470C-9A7E-48F77B694730}" srcOrd="3" destOrd="0" parTransId="{3AB2CE5C-9649-45BE-9454-3204302EDE44}" sibTransId="{503D7867-0370-439C-A789-78F0CE581322}"/>
    <dgm:cxn modelId="{E60A2712-33DD-4B05-8DAD-29CB8AF2AD66}" srcId="{011E6AAA-C629-4E74-B486-7676D1893FAE}" destId="{1F13F6D1-03D7-4466-A377-9D5DC57E048A}" srcOrd="0" destOrd="0" parTransId="{D64B86F4-59F4-4AE9-9CD0-8754579F7F10}" sibTransId="{D631E68D-2359-4A59-A0F4-7162FBFA69F7}"/>
    <dgm:cxn modelId="{BF42E12B-EB9C-438A-A409-EE886C78F315}" type="presOf" srcId="{5D83F3D3-7ED7-4D03-89C2-2DC3ADB7D78C}" destId="{292D237D-1547-4B32-AA4F-E63E0533E2F2}" srcOrd="0" destOrd="0" presId="urn:microsoft.com/office/officeart/2005/8/layout/hList6"/>
    <dgm:cxn modelId="{5AC00326-619D-4AB9-8A00-6A20F2A5EA0A}" srcId="{011E6AAA-C629-4E74-B486-7676D1893FAE}" destId="{FB92402F-A150-4E51-98B4-E976D06A9B35}" srcOrd="2" destOrd="0" parTransId="{81AF4705-DED8-40B5-B0D1-E3D9EC318CD0}" sibTransId="{1DFCFFCC-DA62-48CF-AC2E-A3BD24BD89AC}"/>
    <dgm:cxn modelId="{F45BE64A-2066-4FD4-A321-D1F554AED572}" srcId="{011E6AAA-C629-4E74-B486-7676D1893FAE}" destId="{5D83F3D3-7ED7-4D03-89C2-2DC3ADB7D78C}" srcOrd="1" destOrd="0" parTransId="{95711DEF-DCC8-4D77-BED7-DD1630182117}" sibTransId="{8742D506-8284-438B-89A2-18460BB87C2D}"/>
    <dgm:cxn modelId="{397E827B-79F7-4DDA-9730-36E3EB3F726D}" type="presOf" srcId="{011E6AAA-C629-4E74-B486-7676D1893FAE}" destId="{4536F06D-9FD2-424B-86E8-3E3E37D3D0EF}" srcOrd="0" destOrd="0" presId="urn:microsoft.com/office/officeart/2005/8/layout/hList6"/>
    <dgm:cxn modelId="{2109412A-349B-465F-8F53-99204BAA58B0}" type="presOf" srcId="{1F13F6D1-03D7-4466-A377-9D5DC57E048A}" destId="{8621EB91-5FEC-4998-89C1-594656C44AD9}" srcOrd="0" destOrd="0" presId="urn:microsoft.com/office/officeart/2005/8/layout/hList6"/>
    <dgm:cxn modelId="{6ED5DD9D-AE2E-4259-BC68-E51AB6A2A593}" type="presParOf" srcId="{4536F06D-9FD2-424B-86E8-3E3E37D3D0EF}" destId="{8621EB91-5FEC-4998-89C1-594656C44AD9}" srcOrd="0" destOrd="0" presId="urn:microsoft.com/office/officeart/2005/8/layout/hList6"/>
    <dgm:cxn modelId="{7FA7FC53-F378-428E-A58F-FF986B3EB2CE}" type="presParOf" srcId="{4536F06D-9FD2-424B-86E8-3E3E37D3D0EF}" destId="{16C8897C-0397-48AC-A23F-52679FB9EC95}" srcOrd="1" destOrd="0" presId="urn:microsoft.com/office/officeart/2005/8/layout/hList6"/>
    <dgm:cxn modelId="{50EFC3A4-2317-4D56-8E27-CD3EBB78C4EA}" type="presParOf" srcId="{4536F06D-9FD2-424B-86E8-3E3E37D3D0EF}" destId="{292D237D-1547-4B32-AA4F-E63E0533E2F2}" srcOrd="2" destOrd="0" presId="urn:microsoft.com/office/officeart/2005/8/layout/hList6"/>
    <dgm:cxn modelId="{3A765953-F4AB-4FD3-BD8A-7E0EB8E4F309}" type="presParOf" srcId="{4536F06D-9FD2-424B-86E8-3E3E37D3D0EF}" destId="{23489A0D-7DA8-4E3F-94FB-BF3D6FB14EA6}" srcOrd="3" destOrd="0" presId="urn:microsoft.com/office/officeart/2005/8/layout/hList6"/>
    <dgm:cxn modelId="{C79F2AB6-39E8-46A0-8DDE-FB7491835E40}" type="presParOf" srcId="{4536F06D-9FD2-424B-86E8-3E3E37D3D0EF}" destId="{A4148475-70CD-4CDD-A3B7-E3EE38B32FB9}" srcOrd="4" destOrd="0" presId="urn:microsoft.com/office/officeart/2005/8/layout/hList6"/>
    <dgm:cxn modelId="{C29193CD-3FC5-4B08-A1C4-809B8F3A7257}" type="presParOf" srcId="{4536F06D-9FD2-424B-86E8-3E3E37D3D0EF}" destId="{D3930ABD-E65C-4F4E-80A1-F3C42307F863}" srcOrd="5" destOrd="0" presId="urn:microsoft.com/office/officeart/2005/8/layout/hList6"/>
    <dgm:cxn modelId="{189C6818-3A4A-400B-B7DA-5C420AF7ADCB}" type="presParOf" srcId="{4536F06D-9FD2-424B-86E8-3E3E37D3D0EF}" destId="{5AC72962-CCD5-4213-8E95-460364159BB2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1E6AAA-C629-4E74-B486-7676D1893FAE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1F13F6D1-03D7-4466-A377-9D5DC57E048A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SITUACIÓN POTENCIAL</a:t>
          </a:r>
          <a:endParaRPr lang="es-CO" b="1" dirty="0">
            <a:solidFill>
              <a:schemeClr val="tx1"/>
            </a:solidFill>
          </a:endParaRPr>
        </a:p>
      </dgm:t>
    </dgm:pt>
    <dgm:pt modelId="{D64B86F4-59F4-4AE9-9CD0-8754579F7F10}" type="parTrans" cxnId="{E60A2712-33DD-4B05-8DAD-29CB8AF2AD66}">
      <dgm:prSet/>
      <dgm:spPr/>
      <dgm:t>
        <a:bodyPr/>
        <a:lstStyle/>
        <a:p>
          <a:endParaRPr lang="es-CO"/>
        </a:p>
      </dgm:t>
    </dgm:pt>
    <dgm:pt modelId="{D631E68D-2359-4A59-A0F4-7162FBFA69F7}" type="sibTrans" cxnId="{E60A2712-33DD-4B05-8DAD-29CB8AF2AD66}">
      <dgm:prSet/>
      <dgm:spPr/>
      <dgm:t>
        <a:bodyPr/>
        <a:lstStyle/>
        <a:p>
          <a:endParaRPr lang="es-CO"/>
        </a:p>
      </dgm:t>
    </dgm:pt>
    <dgm:pt modelId="{5D83F3D3-7ED7-4D03-89C2-2DC3ADB7D78C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EVENTO</a:t>
          </a:r>
          <a:endParaRPr lang="es-CO" b="1" dirty="0">
            <a:solidFill>
              <a:schemeClr val="tx1"/>
            </a:solidFill>
          </a:endParaRPr>
        </a:p>
      </dgm:t>
    </dgm:pt>
    <dgm:pt modelId="{95711DEF-DCC8-4D77-BED7-DD1630182117}" type="parTrans" cxnId="{F45BE64A-2066-4FD4-A321-D1F554AED572}">
      <dgm:prSet/>
      <dgm:spPr/>
      <dgm:t>
        <a:bodyPr/>
        <a:lstStyle/>
        <a:p>
          <a:endParaRPr lang="es-CO"/>
        </a:p>
      </dgm:t>
    </dgm:pt>
    <dgm:pt modelId="{8742D506-8284-438B-89A2-18460BB87C2D}" type="sibTrans" cxnId="{F45BE64A-2066-4FD4-A321-D1F554AED572}">
      <dgm:prSet/>
      <dgm:spPr/>
      <dgm:t>
        <a:bodyPr/>
        <a:lstStyle/>
        <a:p>
          <a:endParaRPr lang="es-CO"/>
        </a:p>
      </dgm:t>
    </dgm:pt>
    <dgm:pt modelId="{FB92402F-A150-4E51-98B4-E976D06A9B35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CONSECUENCIA</a:t>
          </a:r>
          <a:endParaRPr lang="es-CO" b="1" dirty="0">
            <a:solidFill>
              <a:schemeClr val="tx1"/>
            </a:solidFill>
          </a:endParaRPr>
        </a:p>
      </dgm:t>
    </dgm:pt>
    <dgm:pt modelId="{81AF4705-DED8-40B5-B0D1-E3D9EC318CD0}" type="parTrans" cxnId="{5AC00326-619D-4AB9-8A00-6A20F2A5EA0A}">
      <dgm:prSet/>
      <dgm:spPr/>
      <dgm:t>
        <a:bodyPr/>
        <a:lstStyle/>
        <a:p>
          <a:endParaRPr lang="es-CO"/>
        </a:p>
      </dgm:t>
    </dgm:pt>
    <dgm:pt modelId="{1DFCFFCC-DA62-48CF-AC2E-A3BD24BD89AC}" type="sibTrans" cxnId="{5AC00326-619D-4AB9-8A00-6A20F2A5EA0A}">
      <dgm:prSet/>
      <dgm:spPr/>
      <dgm:t>
        <a:bodyPr/>
        <a:lstStyle/>
        <a:p>
          <a:endParaRPr lang="es-CO"/>
        </a:p>
      </dgm:t>
    </dgm:pt>
    <dgm:pt modelId="{48F204D4-42EF-470C-9A7E-48F77B694730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MATERIALIZACIÓN DEL RIESGO</a:t>
          </a:r>
          <a:endParaRPr lang="es-CO" b="1" dirty="0">
            <a:solidFill>
              <a:schemeClr val="tx1"/>
            </a:solidFill>
          </a:endParaRPr>
        </a:p>
      </dgm:t>
    </dgm:pt>
    <dgm:pt modelId="{3AB2CE5C-9649-45BE-9454-3204302EDE44}" type="parTrans" cxnId="{30986234-1689-4163-A38D-77C7C40898D5}">
      <dgm:prSet/>
      <dgm:spPr/>
      <dgm:t>
        <a:bodyPr/>
        <a:lstStyle/>
        <a:p>
          <a:endParaRPr lang="es-CO"/>
        </a:p>
      </dgm:t>
    </dgm:pt>
    <dgm:pt modelId="{503D7867-0370-439C-A789-78F0CE581322}" type="sibTrans" cxnId="{30986234-1689-4163-A38D-77C7C40898D5}">
      <dgm:prSet/>
      <dgm:spPr/>
      <dgm:t>
        <a:bodyPr/>
        <a:lstStyle/>
        <a:p>
          <a:endParaRPr lang="es-CO"/>
        </a:p>
      </dgm:t>
    </dgm:pt>
    <dgm:pt modelId="{4536F06D-9FD2-424B-86E8-3E3E37D3D0EF}" type="pres">
      <dgm:prSet presAssocID="{011E6AAA-C629-4E74-B486-7676D1893F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621EB91-5FEC-4998-89C1-594656C44AD9}" type="pres">
      <dgm:prSet presAssocID="{1F13F6D1-03D7-4466-A377-9D5DC57E04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6C8897C-0397-48AC-A23F-52679FB9EC95}" type="pres">
      <dgm:prSet presAssocID="{D631E68D-2359-4A59-A0F4-7162FBFA69F7}" presName="sibTrans" presStyleCnt="0"/>
      <dgm:spPr/>
    </dgm:pt>
    <dgm:pt modelId="{292D237D-1547-4B32-AA4F-E63E0533E2F2}" type="pres">
      <dgm:prSet presAssocID="{5D83F3D3-7ED7-4D03-89C2-2DC3ADB7D78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3489A0D-7DA8-4E3F-94FB-BF3D6FB14EA6}" type="pres">
      <dgm:prSet presAssocID="{8742D506-8284-438B-89A2-18460BB87C2D}" presName="sibTrans" presStyleCnt="0"/>
      <dgm:spPr/>
    </dgm:pt>
    <dgm:pt modelId="{A4148475-70CD-4CDD-A3B7-E3EE38B32FB9}" type="pres">
      <dgm:prSet presAssocID="{FB92402F-A150-4E51-98B4-E976D06A9B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3930ABD-E65C-4F4E-80A1-F3C42307F863}" type="pres">
      <dgm:prSet presAssocID="{1DFCFFCC-DA62-48CF-AC2E-A3BD24BD89AC}" presName="sibTrans" presStyleCnt="0"/>
      <dgm:spPr/>
    </dgm:pt>
    <dgm:pt modelId="{5AC72962-CCD5-4213-8E95-460364159BB2}" type="pres">
      <dgm:prSet presAssocID="{48F204D4-42EF-470C-9A7E-48F77B69473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0986234-1689-4163-A38D-77C7C40898D5}" srcId="{011E6AAA-C629-4E74-B486-7676D1893FAE}" destId="{48F204D4-42EF-470C-9A7E-48F77B694730}" srcOrd="3" destOrd="0" parTransId="{3AB2CE5C-9649-45BE-9454-3204302EDE44}" sibTransId="{503D7867-0370-439C-A789-78F0CE581322}"/>
    <dgm:cxn modelId="{821BB76C-AF08-4EC3-A118-24F6EE81400B}" type="presOf" srcId="{011E6AAA-C629-4E74-B486-7676D1893FAE}" destId="{4536F06D-9FD2-424B-86E8-3E3E37D3D0EF}" srcOrd="0" destOrd="0" presId="urn:microsoft.com/office/officeart/2005/8/layout/hList6"/>
    <dgm:cxn modelId="{E60A2712-33DD-4B05-8DAD-29CB8AF2AD66}" srcId="{011E6AAA-C629-4E74-B486-7676D1893FAE}" destId="{1F13F6D1-03D7-4466-A377-9D5DC57E048A}" srcOrd="0" destOrd="0" parTransId="{D64B86F4-59F4-4AE9-9CD0-8754579F7F10}" sibTransId="{D631E68D-2359-4A59-A0F4-7162FBFA69F7}"/>
    <dgm:cxn modelId="{5AC00326-619D-4AB9-8A00-6A20F2A5EA0A}" srcId="{011E6AAA-C629-4E74-B486-7676D1893FAE}" destId="{FB92402F-A150-4E51-98B4-E976D06A9B35}" srcOrd="2" destOrd="0" parTransId="{81AF4705-DED8-40B5-B0D1-E3D9EC318CD0}" sibTransId="{1DFCFFCC-DA62-48CF-AC2E-A3BD24BD89AC}"/>
    <dgm:cxn modelId="{58326BED-1C99-4AF8-84B8-89E9D54E3465}" type="presOf" srcId="{5D83F3D3-7ED7-4D03-89C2-2DC3ADB7D78C}" destId="{292D237D-1547-4B32-AA4F-E63E0533E2F2}" srcOrd="0" destOrd="0" presId="urn:microsoft.com/office/officeart/2005/8/layout/hList6"/>
    <dgm:cxn modelId="{F45BE64A-2066-4FD4-A321-D1F554AED572}" srcId="{011E6AAA-C629-4E74-B486-7676D1893FAE}" destId="{5D83F3D3-7ED7-4D03-89C2-2DC3ADB7D78C}" srcOrd="1" destOrd="0" parTransId="{95711DEF-DCC8-4D77-BED7-DD1630182117}" sibTransId="{8742D506-8284-438B-89A2-18460BB87C2D}"/>
    <dgm:cxn modelId="{67C18B7A-4818-4D93-A8D1-360D532BA0FE}" type="presOf" srcId="{48F204D4-42EF-470C-9A7E-48F77B694730}" destId="{5AC72962-CCD5-4213-8E95-460364159BB2}" srcOrd="0" destOrd="0" presId="urn:microsoft.com/office/officeart/2005/8/layout/hList6"/>
    <dgm:cxn modelId="{537D0A86-F302-43F3-8B5A-BF8348AEF37E}" type="presOf" srcId="{1F13F6D1-03D7-4466-A377-9D5DC57E048A}" destId="{8621EB91-5FEC-4998-89C1-594656C44AD9}" srcOrd="0" destOrd="0" presId="urn:microsoft.com/office/officeart/2005/8/layout/hList6"/>
    <dgm:cxn modelId="{1CD2016D-ECA8-4626-A10D-C8003A295D8F}" type="presOf" srcId="{FB92402F-A150-4E51-98B4-E976D06A9B35}" destId="{A4148475-70CD-4CDD-A3B7-E3EE38B32FB9}" srcOrd="0" destOrd="0" presId="urn:microsoft.com/office/officeart/2005/8/layout/hList6"/>
    <dgm:cxn modelId="{F3857F62-6880-4239-9269-C17468654CFA}" type="presParOf" srcId="{4536F06D-9FD2-424B-86E8-3E3E37D3D0EF}" destId="{8621EB91-5FEC-4998-89C1-594656C44AD9}" srcOrd="0" destOrd="0" presId="urn:microsoft.com/office/officeart/2005/8/layout/hList6"/>
    <dgm:cxn modelId="{A6CFF9FF-8A39-4D12-AF44-07906BEC7FC5}" type="presParOf" srcId="{4536F06D-9FD2-424B-86E8-3E3E37D3D0EF}" destId="{16C8897C-0397-48AC-A23F-52679FB9EC95}" srcOrd="1" destOrd="0" presId="urn:microsoft.com/office/officeart/2005/8/layout/hList6"/>
    <dgm:cxn modelId="{6B306D6E-D023-4BE3-BF55-4AF25CE037E1}" type="presParOf" srcId="{4536F06D-9FD2-424B-86E8-3E3E37D3D0EF}" destId="{292D237D-1547-4B32-AA4F-E63E0533E2F2}" srcOrd="2" destOrd="0" presId="urn:microsoft.com/office/officeart/2005/8/layout/hList6"/>
    <dgm:cxn modelId="{C5A2C7E9-A5EC-427B-865F-F497FE09C8A8}" type="presParOf" srcId="{4536F06D-9FD2-424B-86E8-3E3E37D3D0EF}" destId="{23489A0D-7DA8-4E3F-94FB-BF3D6FB14EA6}" srcOrd="3" destOrd="0" presId="urn:microsoft.com/office/officeart/2005/8/layout/hList6"/>
    <dgm:cxn modelId="{00B2A283-BD9F-4223-9684-73DD5F914552}" type="presParOf" srcId="{4536F06D-9FD2-424B-86E8-3E3E37D3D0EF}" destId="{A4148475-70CD-4CDD-A3B7-E3EE38B32FB9}" srcOrd="4" destOrd="0" presId="urn:microsoft.com/office/officeart/2005/8/layout/hList6"/>
    <dgm:cxn modelId="{0F747C94-AF22-4C2C-8F3B-50189C987700}" type="presParOf" srcId="{4536F06D-9FD2-424B-86E8-3E3E37D3D0EF}" destId="{D3930ABD-E65C-4F4E-80A1-F3C42307F863}" srcOrd="5" destOrd="0" presId="urn:microsoft.com/office/officeart/2005/8/layout/hList6"/>
    <dgm:cxn modelId="{41487F67-1857-4646-BE1F-D41F64C5C2AD}" type="presParOf" srcId="{4536F06D-9FD2-424B-86E8-3E3E37D3D0EF}" destId="{5AC72962-CCD5-4213-8E95-460364159BB2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43C1E4-4FFC-4758-A398-5A0C596DE04B}" type="doc">
      <dgm:prSet loTypeId="urn:microsoft.com/office/officeart/2005/8/layout/cycle3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CO"/>
        </a:p>
      </dgm:t>
    </dgm:pt>
    <dgm:pt modelId="{05032CF6-F6C6-4544-9B5B-A45AE59188CA}">
      <dgm:prSet phldrT="[Texto]" custT="1"/>
      <dgm:spPr/>
      <dgm:t>
        <a:bodyPr/>
        <a:lstStyle/>
        <a:p>
          <a:r>
            <a:rPr lang="es-CO" sz="1400" dirty="0" smtClean="0"/>
            <a:t>Implementación de la gestión del riesgo.</a:t>
          </a:r>
          <a:endParaRPr lang="es-CO" sz="1400" dirty="0"/>
        </a:p>
      </dgm:t>
    </dgm:pt>
    <dgm:pt modelId="{1598D6B1-2712-411C-A314-601CE237A7A3}" type="parTrans" cxnId="{80B1FB3C-F6CA-4598-8808-8F1A030CD066}">
      <dgm:prSet/>
      <dgm:spPr/>
      <dgm:t>
        <a:bodyPr/>
        <a:lstStyle/>
        <a:p>
          <a:endParaRPr lang="es-CO"/>
        </a:p>
      </dgm:t>
    </dgm:pt>
    <dgm:pt modelId="{BFFBDF4C-31D5-4A36-B4E5-D173FD0E9ADD}" type="sibTrans" cxnId="{80B1FB3C-F6CA-4598-8808-8F1A030CD066}">
      <dgm:prSet/>
      <dgm:spPr/>
      <dgm:t>
        <a:bodyPr/>
        <a:lstStyle/>
        <a:p>
          <a:endParaRPr lang="es-CO"/>
        </a:p>
      </dgm:t>
    </dgm:pt>
    <dgm:pt modelId="{B13D948D-7D6C-4E94-BD77-288CEE8F668E}">
      <dgm:prSet phldrT="[Texto]" custT="1"/>
      <dgm:spPr/>
      <dgm:t>
        <a:bodyPr/>
        <a:lstStyle/>
        <a:p>
          <a:r>
            <a:rPr lang="es-CO" sz="1400" dirty="0" smtClean="0"/>
            <a:t>Seguimiento y revisión del framework</a:t>
          </a:r>
          <a:endParaRPr lang="es-CO" sz="1400" dirty="0"/>
        </a:p>
      </dgm:t>
    </dgm:pt>
    <dgm:pt modelId="{A8790CCA-3579-4E0A-A260-D816D5FC8984}" type="parTrans" cxnId="{061666EE-231E-4C00-B306-B5A6A0A1D861}">
      <dgm:prSet/>
      <dgm:spPr/>
      <dgm:t>
        <a:bodyPr/>
        <a:lstStyle/>
        <a:p>
          <a:endParaRPr lang="es-CO"/>
        </a:p>
      </dgm:t>
    </dgm:pt>
    <dgm:pt modelId="{A6F2A98C-2965-4A19-B039-C23B74E017F9}" type="sibTrans" cxnId="{061666EE-231E-4C00-B306-B5A6A0A1D861}">
      <dgm:prSet/>
      <dgm:spPr/>
      <dgm:t>
        <a:bodyPr/>
        <a:lstStyle/>
        <a:p>
          <a:endParaRPr lang="es-CO"/>
        </a:p>
      </dgm:t>
    </dgm:pt>
    <dgm:pt modelId="{BD85BB6E-0F98-4FA1-87A0-0EE23EE26752}">
      <dgm:prSet phldrT="[Texto]" custT="1"/>
      <dgm:spPr/>
      <dgm:t>
        <a:bodyPr/>
        <a:lstStyle/>
        <a:p>
          <a:r>
            <a:rPr lang="es-CO" sz="1400" dirty="0" smtClean="0"/>
            <a:t>Mejora contínua del framework.</a:t>
          </a:r>
          <a:endParaRPr lang="es-CO" sz="1400" dirty="0"/>
        </a:p>
      </dgm:t>
    </dgm:pt>
    <dgm:pt modelId="{A13B5DB1-A36B-47EA-8C35-90A7DD2564C1}" type="parTrans" cxnId="{25D3EA0C-7D0D-42ED-A404-4EE4F029EB90}">
      <dgm:prSet/>
      <dgm:spPr/>
      <dgm:t>
        <a:bodyPr/>
        <a:lstStyle/>
        <a:p>
          <a:endParaRPr lang="es-CO"/>
        </a:p>
      </dgm:t>
    </dgm:pt>
    <dgm:pt modelId="{0D23D183-9215-4264-AA73-BCA655BCFD55}" type="sibTrans" cxnId="{25D3EA0C-7D0D-42ED-A404-4EE4F029EB90}">
      <dgm:prSet/>
      <dgm:spPr/>
      <dgm:t>
        <a:bodyPr/>
        <a:lstStyle/>
        <a:p>
          <a:endParaRPr lang="es-CO"/>
        </a:p>
      </dgm:t>
    </dgm:pt>
    <dgm:pt modelId="{1C1C7234-9E88-4663-9402-C1D9345A03B2}">
      <dgm:prSet phldrT="[Texto]" custT="1"/>
      <dgm:spPr/>
      <dgm:t>
        <a:bodyPr/>
        <a:lstStyle/>
        <a:p>
          <a:r>
            <a:rPr lang="es-CO" sz="1400" dirty="0" smtClean="0"/>
            <a:t>Diseño del framework para la gestión de riesgos.</a:t>
          </a:r>
          <a:endParaRPr lang="es-CO" sz="1400" dirty="0"/>
        </a:p>
      </dgm:t>
    </dgm:pt>
    <dgm:pt modelId="{AB593DE0-B088-45E4-A301-CBB5E68AE708}" type="parTrans" cxnId="{13A89995-891C-491A-9930-0EAA9CC20704}">
      <dgm:prSet/>
      <dgm:spPr/>
      <dgm:t>
        <a:bodyPr/>
        <a:lstStyle/>
        <a:p>
          <a:endParaRPr lang="es-CO"/>
        </a:p>
      </dgm:t>
    </dgm:pt>
    <dgm:pt modelId="{52418B5D-F897-4BAF-8D06-0DF0C41DE5E6}" type="sibTrans" cxnId="{13A89995-891C-491A-9930-0EAA9CC20704}">
      <dgm:prSet/>
      <dgm:spPr/>
      <dgm:t>
        <a:bodyPr/>
        <a:lstStyle/>
        <a:p>
          <a:endParaRPr lang="es-CO"/>
        </a:p>
      </dgm:t>
    </dgm:pt>
    <dgm:pt modelId="{99DE2BD5-06A6-4001-83F5-FDA6D0048256}" type="pres">
      <dgm:prSet presAssocID="{1D43C1E4-4FFC-4758-A398-5A0C596DE0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0C6A492-A20F-4BF4-9FDB-8CD46F93517A}" type="pres">
      <dgm:prSet presAssocID="{1D43C1E4-4FFC-4758-A398-5A0C596DE04B}" presName="cycle" presStyleCnt="0"/>
      <dgm:spPr/>
    </dgm:pt>
    <dgm:pt modelId="{BF66E1AA-BADE-4787-8CF1-25F24FF90CC0}" type="pres">
      <dgm:prSet presAssocID="{1C1C7234-9E88-4663-9402-C1D9345A03B2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DDFD019-15C4-4B77-85AB-091498F77A0E}" type="pres">
      <dgm:prSet presAssocID="{52418B5D-F897-4BAF-8D06-0DF0C41DE5E6}" presName="sibTransFirstNode" presStyleLbl="bgShp" presStyleIdx="0" presStyleCnt="1"/>
      <dgm:spPr/>
      <dgm:t>
        <a:bodyPr/>
        <a:lstStyle/>
        <a:p>
          <a:endParaRPr lang="es-CO"/>
        </a:p>
      </dgm:t>
    </dgm:pt>
    <dgm:pt modelId="{0A517726-A9BD-4679-9B7D-A6CEBC624A59}" type="pres">
      <dgm:prSet presAssocID="{05032CF6-F6C6-4544-9B5B-A45AE59188CA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C83277B-BF40-4025-A437-AF5B62D84849}" type="pres">
      <dgm:prSet presAssocID="{B13D948D-7D6C-4E94-BD77-288CEE8F668E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3DC1C2-B4A2-4D39-948F-AB36D9D0C5F4}" type="pres">
      <dgm:prSet presAssocID="{BD85BB6E-0F98-4FA1-87A0-0EE23EE26752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C3A9D49-D93C-46B2-889C-451584D09850}" type="presOf" srcId="{B13D948D-7D6C-4E94-BD77-288CEE8F668E}" destId="{DC83277B-BF40-4025-A437-AF5B62D84849}" srcOrd="0" destOrd="0" presId="urn:microsoft.com/office/officeart/2005/8/layout/cycle3"/>
    <dgm:cxn modelId="{98F0B39C-D6B7-460A-BEAF-AEC63720F289}" type="presOf" srcId="{BD85BB6E-0F98-4FA1-87A0-0EE23EE26752}" destId="{DD3DC1C2-B4A2-4D39-948F-AB36D9D0C5F4}" srcOrd="0" destOrd="0" presId="urn:microsoft.com/office/officeart/2005/8/layout/cycle3"/>
    <dgm:cxn modelId="{25D3EA0C-7D0D-42ED-A404-4EE4F029EB90}" srcId="{1D43C1E4-4FFC-4758-A398-5A0C596DE04B}" destId="{BD85BB6E-0F98-4FA1-87A0-0EE23EE26752}" srcOrd="3" destOrd="0" parTransId="{A13B5DB1-A36B-47EA-8C35-90A7DD2564C1}" sibTransId="{0D23D183-9215-4264-AA73-BCA655BCFD55}"/>
    <dgm:cxn modelId="{981331A8-2A15-4E5E-866C-14C6441F4582}" type="presOf" srcId="{1C1C7234-9E88-4663-9402-C1D9345A03B2}" destId="{BF66E1AA-BADE-4787-8CF1-25F24FF90CC0}" srcOrd="0" destOrd="0" presId="urn:microsoft.com/office/officeart/2005/8/layout/cycle3"/>
    <dgm:cxn modelId="{0BD22FEA-2D03-4219-B3BC-B90510409D12}" type="presOf" srcId="{52418B5D-F897-4BAF-8D06-0DF0C41DE5E6}" destId="{0DDFD019-15C4-4B77-85AB-091498F77A0E}" srcOrd="0" destOrd="0" presId="urn:microsoft.com/office/officeart/2005/8/layout/cycle3"/>
    <dgm:cxn modelId="{80B1FB3C-F6CA-4598-8808-8F1A030CD066}" srcId="{1D43C1E4-4FFC-4758-A398-5A0C596DE04B}" destId="{05032CF6-F6C6-4544-9B5B-A45AE59188CA}" srcOrd="1" destOrd="0" parTransId="{1598D6B1-2712-411C-A314-601CE237A7A3}" sibTransId="{BFFBDF4C-31D5-4A36-B4E5-D173FD0E9ADD}"/>
    <dgm:cxn modelId="{13A89995-891C-491A-9930-0EAA9CC20704}" srcId="{1D43C1E4-4FFC-4758-A398-5A0C596DE04B}" destId="{1C1C7234-9E88-4663-9402-C1D9345A03B2}" srcOrd="0" destOrd="0" parTransId="{AB593DE0-B088-45E4-A301-CBB5E68AE708}" sibTransId="{52418B5D-F897-4BAF-8D06-0DF0C41DE5E6}"/>
    <dgm:cxn modelId="{061666EE-231E-4C00-B306-B5A6A0A1D861}" srcId="{1D43C1E4-4FFC-4758-A398-5A0C596DE04B}" destId="{B13D948D-7D6C-4E94-BD77-288CEE8F668E}" srcOrd="2" destOrd="0" parTransId="{A8790CCA-3579-4E0A-A260-D816D5FC8984}" sibTransId="{A6F2A98C-2965-4A19-B039-C23B74E017F9}"/>
    <dgm:cxn modelId="{D50D36C9-C412-4D4A-9FA0-B4E7B1A27676}" type="presOf" srcId="{1D43C1E4-4FFC-4758-A398-5A0C596DE04B}" destId="{99DE2BD5-06A6-4001-83F5-FDA6D0048256}" srcOrd="0" destOrd="0" presId="urn:microsoft.com/office/officeart/2005/8/layout/cycle3"/>
    <dgm:cxn modelId="{7B661586-4FD4-4D47-BD49-A01F97ECEED0}" type="presOf" srcId="{05032CF6-F6C6-4544-9B5B-A45AE59188CA}" destId="{0A517726-A9BD-4679-9B7D-A6CEBC624A59}" srcOrd="0" destOrd="0" presId="urn:microsoft.com/office/officeart/2005/8/layout/cycle3"/>
    <dgm:cxn modelId="{F4BCEC15-04ED-4BDE-B3D4-322CDFCFB6DD}" type="presParOf" srcId="{99DE2BD5-06A6-4001-83F5-FDA6D0048256}" destId="{A0C6A492-A20F-4BF4-9FDB-8CD46F93517A}" srcOrd="0" destOrd="0" presId="urn:microsoft.com/office/officeart/2005/8/layout/cycle3"/>
    <dgm:cxn modelId="{4DF13351-F2CB-47E5-A172-0D89E42B6C39}" type="presParOf" srcId="{A0C6A492-A20F-4BF4-9FDB-8CD46F93517A}" destId="{BF66E1AA-BADE-4787-8CF1-25F24FF90CC0}" srcOrd="0" destOrd="0" presId="urn:microsoft.com/office/officeart/2005/8/layout/cycle3"/>
    <dgm:cxn modelId="{FD5293AA-6DBF-4B03-AA63-EE85CDE7918A}" type="presParOf" srcId="{A0C6A492-A20F-4BF4-9FDB-8CD46F93517A}" destId="{0DDFD019-15C4-4B77-85AB-091498F77A0E}" srcOrd="1" destOrd="0" presId="urn:microsoft.com/office/officeart/2005/8/layout/cycle3"/>
    <dgm:cxn modelId="{FF04223F-905B-4FA6-A04C-1F19E4902FAB}" type="presParOf" srcId="{A0C6A492-A20F-4BF4-9FDB-8CD46F93517A}" destId="{0A517726-A9BD-4679-9B7D-A6CEBC624A59}" srcOrd="2" destOrd="0" presId="urn:microsoft.com/office/officeart/2005/8/layout/cycle3"/>
    <dgm:cxn modelId="{8E99F0FC-095D-45A9-880D-16E56EBCC5B5}" type="presParOf" srcId="{A0C6A492-A20F-4BF4-9FDB-8CD46F93517A}" destId="{DC83277B-BF40-4025-A437-AF5B62D84849}" srcOrd="3" destOrd="0" presId="urn:microsoft.com/office/officeart/2005/8/layout/cycle3"/>
    <dgm:cxn modelId="{619AD023-B4AA-4B91-8EA0-26E0CEBB8441}" type="presParOf" srcId="{A0C6A492-A20F-4BF4-9FDB-8CD46F93517A}" destId="{DD3DC1C2-B4A2-4D39-948F-AB36D9D0C5F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43C1E4-4FFC-4758-A398-5A0C596DE04B}" type="doc">
      <dgm:prSet loTypeId="urn:microsoft.com/office/officeart/2005/8/layout/cycle3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CO"/>
        </a:p>
      </dgm:t>
    </dgm:pt>
    <dgm:pt modelId="{05032CF6-F6C6-4544-9B5B-A45AE59188CA}">
      <dgm:prSet phldrT="[Texto]" custT="1"/>
      <dgm:spPr/>
      <dgm:t>
        <a:bodyPr/>
        <a:lstStyle/>
        <a:p>
          <a:r>
            <a:rPr lang="es-CO" sz="1400" dirty="0" smtClean="0"/>
            <a:t>Implementación de la gestión del riesgo.</a:t>
          </a:r>
          <a:endParaRPr lang="es-CO" sz="1400" dirty="0"/>
        </a:p>
      </dgm:t>
    </dgm:pt>
    <dgm:pt modelId="{1598D6B1-2712-411C-A314-601CE237A7A3}" type="parTrans" cxnId="{80B1FB3C-F6CA-4598-8808-8F1A030CD066}">
      <dgm:prSet/>
      <dgm:spPr/>
      <dgm:t>
        <a:bodyPr/>
        <a:lstStyle/>
        <a:p>
          <a:endParaRPr lang="es-CO"/>
        </a:p>
      </dgm:t>
    </dgm:pt>
    <dgm:pt modelId="{BFFBDF4C-31D5-4A36-B4E5-D173FD0E9ADD}" type="sibTrans" cxnId="{80B1FB3C-F6CA-4598-8808-8F1A030CD066}">
      <dgm:prSet/>
      <dgm:spPr/>
      <dgm:t>
        <a:bodyPr/>
        <a:lstStyle/>
        <a:p>
          <a:endParaRPr lang="es-CO"/>
        </a:p>
      </dgm:t>
    </dgm:pt>
    <dgm:pt modelId="{B13D948D-7D6C-4E94-BD77-288CEE8F668E}">
      <dgm:prSet phldrT="[Texto]" custT="1"/>
      <dgm:spPr/>
      <dgm:t>
        <a:bodyPr/>
        <a:lstStyle/>
        <a:p>
          <a:r>
            <a:rPr lang="es-CO" sz="1400" dirty="0" smtClean="0"/>
            <a:t>Seguimiento y revisión del framework</a:t>
          </a:r>
          <a:endParaRPr lang="es-CO" sz="1400" dirty="0"/>
        </a:p>
      </dgm:t>
    </dgm:pt>
    <dgm:pt modelId="{A8790CCA-3579-4E0A-A260-D816D5FC8984}" type="parTrans" cxnId="{061666EE-231E-4C00-B306-B5A6A0A1D861}">
      <dgm:prSet/>
      <dgm:spPr/>
      <dgm:t>
        <a:bodyPr/>
        <a:lstStyle/>
        <a:p>
          <a:endParaRPr lang="es-CO"/>
        </a:p>
      </dgm:t>
    </dgm:pt>
    <dgm:pt modelId="{A6F2A98C-2965-4A19-B039-C23B74E017F9}" type="sibTrans" cxnId="{061666EE-231E-4C00-B306-B5A6A0A1D861}">
      <dgm:prSet/>
      <dgm:spPr/>
      <dgm:t>
        <a:bodyPr/>
        <a:lstStyle/>
        <a:p>
          <a:endParaRPr lang="es-CO"/>
        </a:p>
      </dgm:t>
    </dgm:pt>
    <dgm:pt modelId="{BD85BB6E-0F98-4FA1-87A0-0EE23EE26752}">
      <dgm:prSet phldrT="[Texto]" custT="1"/>
      <dgm:spPr/>
      <dgm:t>
        <a:bodyPr/>
        <a:lstStyle/>
        <a:p>
          <a:r>
            <a:rPr lang="es-CO" sz="1400" dirty="0" smtClean="0"/>
            <a:t>Mejora contínua del framework.</a:t>
          </a:r>
          <a:endParaRPr lang="es-CO" sz="1400" dirty="0"/>
        </a:p>
      </dgm:t>
    </dgm:pt>
    <dgm:pt modelId="{A13B5DB1-A36B-47EA-8C35-90A7DD2564C1}" type="parTrans" cxnId="{25D3EA0C-7D0D-42ED-A404-4EE4F029EB90}">
      <dgm:prSet/>
      <dgm:spPr/>
      <dgm:t>
        <a:bodyPr/>
        <a:lstStyle/>
        <a:p>
          <a:endParaRPr lang="es-CO"/>
        </a:p>
      </dgm:t>
    </dgm:pt>
    <dgm:pt modelId="{0D23D183-9215-4264-AA73-BCA655BCFD55}" type="sibTrans" cxnId="{25D3EA0C-7D0D-42ED-A404-4EE4F029EB90}">
      <dgm:prSet/>
      <dgm:spPr/>
      <dgm:t>
        <a:bodyPr/>
        <a:lstStyle/>
        <a:p>
          <a:endParaRPr lang="es-CO"/>
        </a:p>
      </dgm:t>
    </dgm:pt>
    <dgm:pt modelId="{1C1C7234-9E88-4663-9402-C1D9345A03B2}">
      <dgm:prSet phldrT="[Texto]" custT="1"/>
      <dgm:spPr/>
      <dgm:t>
        <a:bodyPr/>
        <a:lstStyle/>
        <a:p>
          <a:r>
            <a:rPr lang="es-CO" sz="1400" dirty="0" smtClean="0"/>
            <a:t>Diseño del framework para la gestión de riesgos.</a:t>
          </a:r>
          <a:endParaRPr lang="es-CO" sz="1400" dirty="0"/>
        </a:p>
      </dgm:t>
    </dgm:pt>
    <dgm:pt modelId="{AB593DE0-B088-45E4-A301-CBB5E68AE708}" type="parTrans" cxnId="{13A89995-891C-491A-9930-0EAA9CC20704}">
      <dgm:prSet/>
      <dgm:spPr/>
      <dgm:t>
        <a:bodyPr/>
        <a:lstStyle/>
        <a:p>
          <a:endParaRPr lang="es-CO"/>
        </a:p>
      </dgm:t>
    </dgm:pt>
    <dgm:pt modelId="{52418B5D-F897-4BAF-8D06-0DF0C41DE5E6}" type="sibTrans" cxnId="{13A89995-891C-491A-9930-0EAA9CC20704}">
      <dgm:prSet/>
      <dgm:spPr/>
      <dgm:t>
        <a:bodyPr/>
        <a:lstStyle/>
        <a:p>
          <a:endParaRPr lang="es-CO"/>
        </a:p>
      </dgm:t>
    </dgm:pt>
    <dgm:pt modelId="{99DE2BD5-06A6-4001-83F5-FDA6D0048256}" type="pres">
      <dgm:prSet presAssocID="{1D43C1E4-4FFC-4758-A398-5A0C596DE0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0C6A492-A20F-4BF4-9FDB-8CD46F93517A}" type="pres">
      <dgm:prSet presAssocID="{1D43C1E4-4FFC-4758-A398-5A0C596DE04B}" presName="cycle" presStyleCnt="0"/>
      <dgm:spPr/>
    </dgm:pt>
    <dgm:pt modelId="{BF66E1AA-BADE-4787-8CF1-25F24FF90CC0}" type="pres">
      <dgm:prSet presAssocID="{1C1C7234-9E88-4663-9402-C1D9345A03B2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DDFD019-15C4-4B77-85AB-091498F77A0E}" type="pres">
      <dgm:prSet presAssocID="{52418B5D-F897-4BAF-8D06-0DF0C41DE5E6}" presName="sibTransFirstNode" presStyleLbl="bgShp" presStyleIdx="0" presStyleCnt="1"/>
      <dgm:spPr/>
      <dgm:t>
        <a:bodyPr/>
        <a:lstStyle/>
        <a:p>
          <a:endParaRPr lang="es-CO"/>
        </a:p>
      </dgm:t>
    </dgm:pt>
    <dgm:pt modelId="{0A517726-A9BD-4679-9B7D-A6CEBC624A59}" type="pres">
      <dgm:prSet presAssocID="{05032CF6-F6C6-4544-9B5B-A45AE59188CA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C83277B-BF40-4025-A437-AF5B62D84849}" type="pres">
      <dgm:prSet presAssocID="{B13D948D-7D6C-4E94-BD77-288CEE8F668E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3DC1C2-B4A2-4D39-948F-AB36D9D0C5F4}" type="pres">
      <dgm:prSet presAssocID="{BD85BB6E-0F98-4FA1-87A0-0EE23EE26752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5D3EA0C-7D0D-42ED-A404-4EE4F029EB90}" srcId="{1D43C1E4-4FFC-4758-A398-5A0C596DE04B}" destId="{BD85BB6E-0F98-4FA1-87A0-0EE23EE26752}" srcOrd="3" destOrd="0" parTransId="{A13B5DB1-A36B-47EA-8C35-90A7DD2564C1}" sibTransId="{0D23D183-9215-4264-AA73-BCA655BCFD55}"/>
    <dgm:cxn modelId="{D579AFC8-CBCF-49EF-AEF4-984E59902E5A}" type="presOf" srcId="{B13D948D-7D6C-4E94-BD77-288CEE8F668E}" destId="{DC83277B-BF40-4025-A437-AF5B62D84849}" srcOrd="0" destOrd="0" presId="urn:microsoft.com/office/officeart/2005/8/layout/cycle3"/>
    <dgm:cxn modelId="{16CE6625-7290-445A-AB4E-59A67F197DFA}" type="presOf" srcId="{BD85BB6E-0F98-4FA1-87A0-0EE23EE26752}" destId="{DD3DC1C2-B4A2-4D39-948F-AB36D9D0C5F4}" srcOrd="0" destOrd="0" presId="urn:microsoft.com/office/officeart/2005/8/layout/cycle3"/>
    <dgm:cxn modelId="{2DEAC301-C91A-4BE3-826A-12AFEB86A91B}" type="presOf" srcId="{1D43C1E4-4FFC-4758-A398-5A0C596DE04B}" destId="{99DE2BD5-06A6-4001-83F5-FDA6D0048256}" srcOrd="0" destOrd="0" presId="urn:microsoft.com/office/officeart/2005/8/layout/cycle3"/>
    <dgm:cxn modelId="{80B1FB3C-F6CA-4598-8808-8F1A030CD066}" srcId="{1D43C1E4-4FFC-4758-A398-5A0C596DE04B}" destId="{05032CF6-F6C6-4544-9B5B-A45AE59188CA}" srcOrd="1" destOrd="0" parTransId="{1598D6B1-2712-411C-A314-601CE237A7A3}" sibTransId="{BFFBDF4C-31D5-4A36-B4E5-D173FD0E9ADD}"/>
    <dgm:cxn modelId="{13A89995-891C-491A-9930-0EAA9CC20704}" srcId="{1D43C1E4-4FFC-4758-A398-5A0C596DE04B}" destId="{1C1C7234-9E88-4663-9402-C1D9345A03B2}" srcOrd="0" destOrd="0" parTransId="{AB593DE0-B088-45E4-A301-CBB5E68AE708}" sibTransId="{52418B5D-F897-4BAF-8D06-0DF0C41DE5E6}"/>
    <dgm:cxn modelId="{EE0BAEAA-453F-4B4E-8446-79D97F1CA776}" type="presOf" srcId="{05032CF6-F6C6-4544-9B5B-A45AE59188CA}" destId="{0A517726-A9BD-4679-9B7D-A6CEBC624A59}" srcOrd="0" destOrd="0" presId="urn:microsoft.com/office/officeart/2005/8/layout/cycle3"/>
    <dgm:cxn modelId="{585D83EA-4FBC-47FA-9D7E-890397E7AC28}" type="presOf" srcId="{1C1C7234-9E88-4663-9402-C1D9345A03B2}" destId="{BF66E1AA-BADE-4787-8CF1-25F24FF90CC0}" srcOrd="0" destOrd="0" presId="urn:microsoft.com/office/officeart/2005/8/layout/cycle3"/>
    <dgm:cxn modelId="{061666EE-231E-4C00-B306-B5A6A0A1D861}" srcId="{1D43C1E4-4FFC-4758-A398-5A0C596DE04B}" destId="{B13D948D-7D6C-4E94-BD77-288CEE8F668E}" srcOrd="2" destOrd="0" parTransId="{A8790CCA-3579-4E0A-A260-D816D5FC8984}" sibTransId="{A6F2A98C-2965-4A19-B039-C23B74E017F9}"/>
    <dgm:cxn modelId="{A0A129EC-9013-4BB9-B946-C6069C85FE6E}" type="presOf" srcId="{52418B5D-F897-4BAF-8D06-0DF0C41DE5E6}" destId="{0DDFD019-15C4-4B77-85AB-091498F77A0E}" srcOrd="0" destOrd="0" presId="urn:microsoft.com/office/officeart/2005/8/layout/cycle3"/>
    <dgm:cxn modelId="{D8B6A81E-92BD-4EE8-A1FA-06EDD7333334}" type="presParOf" srcId="{99DE2BD5-06A6-4001-83F5-FDA6D0048256}" destId="{A0C6A492-A20F-4BF4-9FDB-8CD46F93517A}" srcOrd="0" destOrd="0" presId="urn:microsoft.com/office/officeart/2005/8/layout/cycle3"/>
    <dgm:cxn modelId="{C1D669C3-BF20-4220-B6C2-99DE774FB6E2}" type="presParOf" srcId="{A0C6A492-A20F-4BF4-9FDB-8CD46F93517A}" destId="{BF66E1AA-BADE-4787-8CF1-25F24FF90CC0}" srcOrd="0" destOrd="0" presId="urn:microsoft.com/office/officeart/2005/8/layout/cycle3"/>
    <dgm:cxn modelId="{F212BDAD-421E-46C4-9D26-B1301EB04621}" type="presParOf" srcId="{A0C6A492-A20F-4BF4-9FDB-8CD46F93517A}" destId="{0DDFD019-15C4-4B77-85AB-091498F77A0E}" srcOrd="1" destOrd="0" presId="urn:microsoft.com/office/officeart/2005/8/layout/cycle3"/>
    <dgm:cxn modelId="{F9632B29-CDB6-4E24-8CAD-4352E3BEA5DF}" type="presParOf" srcId="{A0C6A492-A20F-4BF4-9FDB-8CD46F93517A}" destId="{0A517726-A9BD-4679-9B7D-A6CEBC624A59}" srcOrd="2" destOrd="0" presId="urn:microsoft.com/office/officeart/2005/8/layout/cycle3"/>
    <dgm:cxn modelId="{8377ABE3-4135-4439-87C8-7EEDD02BE96F}" type="presParOf" srcId="{A0C6A492-A20F-4BF4-9FDB-8CD46F93517A}" destId="{DC83277B-BF40-4025-A437-AF5B62D84849}" srcOrd="3" destOrd="0" presId="urn:microsoft.com/office/officeart/2005/8/layout/cycle3"/>
    <dgm:cxn modelId="{AA37051D-0486-4C3A-8FB8-5D8C11672EC2}" type="presParOf" srcId="{A0C6A492-A20F-4BF4-9FDB-8CD46F93517A}" destId="{DD3DC1C2-B4A2-4D39-948F-AB36D9D0C5F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8AE697-E04F-4CF1-8617-A55240D5AB61}" type="doc">
      <dgm:prSet loTypeId="urn:microsoft.com/office/officeart/2005/8/layout/cycle4#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807F7835-7DC2-436D-9BEA-FA8F19F25561}">
      <dgm:prSet phldrT="[Texto]" custT="1"/>
      <dgm:spPr>
        <a:solidFill>
          <a:srgbClr val="BE8351"/>
        </a:solidFill>
      </dgm:spPr>
      <dgm:t>
        <a:bodyPr/>
        <a:lstStyle/>
        <a:p>
          <a:pPr algn="ctr"/>
          <a:r>
            <a:rPr lang="es-CO" sz="1800" b="1" dirty="0" smtClean="0"/>
            <a:t>CONTEXTO </a:t>
          </a:r>
          <a:endParaRPr lang="es-CO" sz="1800" b="1" dirty="0"/>
        </a:p>
      </dgm:t>
    </dgm:pt>
    <dgm:pt modelId="{5B7E07C4-EE62-40C6-92F7-C171DDC79E47}" type="parTrans" cxnId="{F077A64C-38DB-4B6D-8BB4-D03E6C5DE698}">
      <dgm:prSet/>
      <dgm:spPr/>
      <dgm:t>
        <a:bodyPr/>
        <a:lstStyle/>
        <a:p>
          <a:pPr algn="ctr"/>
          <a:endParaRPr lang="es-CO"/>
        </a:p>
      </dgm:t>
    </dgm:pt>
    <dgm:pt modelId="{61A81F47-8440-49DA-9C64-E2A2039C8E96}" type="sibTrans" cxnId="{F077A64C-38DB-4B6D-8BB4-D03E6C5DE698}">
      <dgm:prSet/>
      <dgm:spPr/>
      <dgm:t>
        <a:bodyPr/>
        <a:lstStyle/>
        <a:p>
          <a:pPr algn="ctr"/>
          <a:endParaRPr lang="es-CO"/>
        </a:p>
      </dgm:t>
    </dgm:pt>
    <dgm:pt modelId="{091E5089-A28F-4D2C-96F4-6B5A0B8CB83D}">
      <dgm:prSet phldrT="[Texto]" custT="1"/>
      <dgm:spPr/>
      <dgm:t>
        <a:bodyPr anchor="ctr"/>
        <a:lstStyle/>
        <a:p>
          <a:pPr algn="ctr"/>
          <a:r>
            <a:rPr lang="es-CO" sz="1800" dirty="0" smtClean="0"/>
            <a:t>Fortalezas</a:t>
          </a:r>
          <a:endParaRPr lang="es-CO" sz="1800" dirty="0"/>
        </a:p>
      </dgm:t>
    </dgm:pt>
    <dgm:pt modelId="{AF3FDC92-850E-42C0-B2C6-2599BC170F08}" type="parTrans" cxnId="{A5E3FF9A-B8EC-4EA9-A342-F1056134D0F3}">
      <dgm:prSet/>
      <dgm:spPr/>
      <dgm:t>
        <a:bodyPr/>
        <a:lstStyle/>
        <a:p>
          <a:pPr algn="ctr"/>
          <a:endParaRPr lang="es-CO"/>
        </a:p>
      </dgm:t>
    </dgm:pt>
    <dgm:pt modelId="{A8280421-BA4F-4483-A01C-77DDB97AFFBE}" type="sibTrans" cxnId="{A5E3FF9A-B8EC-4EA9-A342-F1056134D0F3}">
      <dgm:prSet/>
      <dgm:spPr/>
      <dgm:t>
        <a:bodyPr/>
        <a:lstStyle/>
        <a:p>
          <a:pPr algn="ctr"/>
          <a:endParaRPr lang="es-CO"/>
        </a:p>
      </dgm:t>
    </dgm:pt>
    <dgm:pt modelId="{A227822D-92E9-4C15-AEC7-1A8B86D19DF5}">
      <dgm:prSet phldrT="[Texto]" custT="1"/>
      <dgm:spPr>
        <a:solidFill>
          <a:srgbClr val="BE8351"/>
        </a:solidFill>
      </dgm:spPr>
      <dgm:t>
        <a:bodyPr/>
        <a:lstStyle/>
        <a:p>
          <a:pPr algn="ctr"/>
          <a:r>
            <a:rPr lang="es-CO" sz="1800" b="1" dirty="0" smtClean="0"/>
            <a:t>INTERNO</a:t>
          </a:r>
          <a:endParaRPr lang="es-CO" sz="1800" b="1" dirty="0"/>
        </a:p>
      </dgm:t>
    </dgm:pt>
    <dgm:pt modelId="{91A9ED2B-2E27-41CE-8C49-467C476717C3}" type="parTrans" cxnId="{B23EEF81-588F-47BC-A0B1-8418476A021D}">
      <dgm:prSet/>
      <dgm:spPr/>
      <dgm:t>
        <a:bodyPr/>
        <a:lstStyle/>
        <a:p>
          <a:pPr algn="ctr"/>
          <a:endParaRPr lang="es-CO"/>
        </a:p>
      </dgm:t>
    </dgm:pt>
    <dgm:pt modelId="{9C79E520-4FDE-488E-9C8E-18E22715BFC3}" type="sibTrans" cxnId="{B23EEF81-588F-47BC-A0B1-8418476A021D}">
      <dgm:prSet/>
      <dgm:spPr/>
      <dgm:t>
        <a:bodyPr/>
        <a:lstStyle/>
        <a:p>
          <a:pPr algn="ctr"/>
          <a:endParaRPr lang="es-CO"/>
        </a:p>
      </dgm:t>
    </dgm:pt>
    <dgm:pt modelId="{2F59F752-68C7-433D-BFEA-BC8D3C4D5EEF}">
      <dgm:prSet phldrT="[Texto]" custT="1"/>
      <dgm:spPr/>
      <dgm:t>
        <a:bodyPr anchor="ctr"/>
        <a:lstStyle/>
        <a:p>
          <a:pPr algn="ctr"/>
          <a:r>
            <a:rPr lang="es-CO" sz="1800" dirty="0" smtClean="0"/>
            <a:t>Debilidades</a:t>
          </a:r>
          <a:endParaRPr lang="es-CO" sz="1800" dirty="0"/>
        </a:p>
      </dgm:t>
    </dgm:pt>
    <dgm:pt modelId="{1667CA62-9CFD-4D5D-882A-941978A49663}" type="parTrans" cxnId="{BC5FDD7E-1783-4495-A2FA-B720DDA882BA}">
      <dgm:prSet/>
      <dgm:spPr/>
      <dgm:t>
        <a:bodyPr/>
        <a:lstStyle/>
        <a:p>
          <a:pPr algn="ctr"/>
          <a:endParaRPr lang="es-CO"/>
        </a:p>
      </dgm:t>
    </dgm:pt>
    <dgm:pt modelId="{6CC52321-DD2F-483F-AEE1-2AC672DB2FC5}" type="sibTrans" cxnId="{BC5FDD7E-1783-4495-A2FA-B720DDA882BA}">
      <dgm:prSet/>
      <dgm:spPr/>
      <dgm:t>
        <a:bodyPr/>
        <a:lstStyle/>
        <a:p>
          <a:pPr algn="ctr"/>
          <a:endParaRPr lang="es-CO"/>
        </a:p>
      </dgm:t>
    </dgm:pt>
    <dgm:pt modelId="{2A8C50B1-C250-4C92-AD7B-21F11EDADD24}">
      <dgm:prSet phldrT="[Texto]" custT="1"/>
      <dgm:spPr>
        <a:solidFill>
          <a:srgbClr val="9BBB59"/>
        </a:solidFill>
      </dgm:spPr>
      <dgm:t>
        <a:bodyPr/>
        <a:lstStyle/>
        <a:p>
          <a:pPr algn="ctr"/>
          <a:r>
            <a:rPr lang="es-CO" sz="1800" b="1" dirty="0" smtClean="0"/>
            <a:t>EXTERNO</a:t>
          </a:r>
          <a:endParaRPr lang="es-CO" sz="1800" b="1" dirty="0"/>
        </a:p>
      </dgm:t>
    </dgm:pt>
    <dgm:pt modelId="{0D324189-B0AB-4161-8C03-176384CC0C26}" type="parTrans" cxnId="{22DBE9C2-6483-44A9-9B55-24EBFFC96A15}">
      <dgm:prSet/>
      <dgm:spPr/>
      <dgm:t>
        <a:bodyPr/>
        <a:lstStyle/>
        <a:p>
          <a:pPr algn="ctr"/>
          <a:endParaRPr lang="es-CO"/>
        </a:p>
      </dgm:t>
    </dgm:pt>
    <dgm:pt modelId="{2B1DC539-28C0-49EE-8010-F7B2ED37FCC4}" type="sibTrans" cxnId="{22DBE9C2-6483-44A9-9B55-24EBFFC96A15}">
      <dgm:prSet/>
      <dgm:spPr/>
      <dgm:t>
        <a:bodyPr/>
        <a:lstStyle/>
        <a:p>
          <a:pPr algn="ctr"/>
          <a:endParaRPr lang="es-CO"/>
        </a:p>
      </dgm:t>
    </dgm:pt>
    <dgm:pt modelId="{F95AC016-842E-4EF6-BCCA-84A118042141}">
      <dgm:prSet phldrT="[Texto]" custT="1"/>
      <dgm:spPr/>
      <dgm:t>
        <a:bodyPr anchor="t"/>
        <a:lstStyle/>
        <a:p>
          <a:pPr algn="ctr"/>
          <a:r>
            <a:rPr lang="es-CO" sz="1800" dirty="0" smtClean="0"/>
            <a:t>Amenazas</a:t>
          </a:r>
          <a:endParaRPr lang="es-CO" sz="1800" dirty="0"/>
        </a:p>
      </dgm:t>
    </dgm:pt>
    <dgm:pt modelId="{D54E9D46-3361-470F-A588-BD2B185FB460}" type="parTrans" cxnId="{C00640F9-7FA5-461A-8293-806F6F9F3BC7}">
      <dgm:prSet/>
      <dgm:spPr/>
      <dgm:t>
        <a:bodyPr/>
        <a:lstStyle/>
        <a:p>
          <a:pPr algn="ctr"/>
          <a:endParaRPr lang="es-CO"/>
        </a:p>
      </dgm:t>
    </dgm:pt>
    <dgm:pt modelId="{1606F221-6436-40F5-8CB9-B0BB77E9D48B}" type="sibTrans" cxnId="{C00640F9-7FA5-461A-8293-806F6F9F3BC7}">
      <dgm:prSet/>
      <dgm:spPr/>
      <dgm:t>
        <a:bodyPr/>
        <a:lstStyle/>
        <a:p>
          <a:pPr algn="ctr"/>
          <a:endParaRPr lang="es-CO"/>
        </a:p>
      </dgm:t>
    </dgm:pt>
    <dgm:pt modelId="{59AC9145-CD21-4F57-9B3A-F15AA994DA39}">
      <dgm:prSet phldrT="[Texto]" custT="1"/>
      <dgm:spPr/>
      <dgm:t>
        <a:bodyPr/>
        <a:lstStyle/>
        <a:p>
          <a:pPr algn="ctr"/>
          <a:r>
            <a:rPr lang="es-CO" sz="1800" b="1" dirty="0" smtClean="0"/>
            <a:t>CONTEXTO</a:t>
          </a:r>
          <a:endParaRPr lang="es-CO" sz="1800" b="1" dirty="0"/>
        </a:p>
      </dgm:t>
    </dgm:pt>
    <dgm:pt modelId="{FD016172-2C87-4802-AFB6-7E0F6C2DA474}" type="parTrans" cxnId="{459F4B2A-A4E3-44CA-AD05-8F1921CD159D}">
      <dgm:prSet/>
      <dgm:spPr/>
      <dgm:t>
        <a:bodyPr/>
        <a:lstStyle/>
        <a:p>
          <a:pPr algn="ctr"/>
          <a:endParaRPr lang="es-CO"/>
        </a:p>
      </dgm:t>
    </dgm:pt>
    <dgm:pt modelId="{81038465-18C9-4B2C-A3A8-8D79140B6537}" type="sibTrans" cxnId="{459F4B2A-A4E3-44CA-AD05-8F1921CD159D}">
      <dgm:prSet/>
      <dgm:spPr/>
      <dgm:t>
        <a:bodyPr/>
        <a:lstStyle/>
        <a:p>
          <a:pPr algn="ctr"/>
          <a:endParaRPr lang="es-CO"/>
        </a:p>
      </dgm:t>
    </dgm:pt>
    <dgm:pt modelId="{E0288656-F5F5-4C3C-AB91-AC948FE2C1A6}">
      <dgm:prSet phldrT="[Texto]" custT="1"/>
      <dgm:spPr/>
      <dgm:t>
        <a:bodyPr/>
        <a:lstStyle/>
        <a:p>
          <a:pPr algn="ctr"/>
          <a:r>
            <a:rPr lang="es-CO" sz="1800" dirty="0" smtClean="0"/>
            <a:t>Oportunidades</a:t>
          </a:r>
          <a:endParaRPr lang="es-CO" sz="1800" dirty="0"/>
        </a:p>
      </dgm:t>
    </dgm:pt>
    <dgm:pt modelId="{90843CE0-8C86-4231-B418-386EADFC752D}" type="parTrans" cxnId="{F771596B-7F4C-4B32-A21E-6E04F37116CD}">
      <dgm:prSet/>
      <dgm:spPr/>
      <dgm:t>
        <a:bodyPr/>
        <a:lstStyle/>
        <a:p>
          <a:pPr algn="ctr"/>
          <a:endParaRPr lang="es-CO"/>
        </a:p>
      </dgm:t>
    </dgm:pt>
    <dgm:pt modelId="{E55ADA56-38FC-4286-84B6-B17CC9F8F72D}" type="sibTrans" cxnId="{F771596B-7F4C-4B32-A21E-6E04F37116CD}">
      <dgm:prSet/>
      <dgm:spPr/>
      <dgm:t>
        <a:bodyPr/>
        <a:lstStyle/>
        <a:p>
          <a:pPr algn="ctr"/>
          <a:endParaRPr lang="es-CO"/>
        </a:p>
      </dgm:t>
    </dgm:pt>
    <dgm:pt modelId="{FDE2D05E-9F99-4E17-8B36-35408CF2A680}" type="pres">
      <dgm:prSet presAssocID="{998AE697-E04F-4CF1-8617-A55240D5AB6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5036AD1-7CD7-4E12-B77C-96B03881FC0D}" type="pres">
      <dgm:prSet presAssocID="{998AE697-E04F-4CF1-8617-A55240D5AB61}" presName="children" presStyleCnt="0"/>
      <dgm:spPr/>
    </dgm:pt>
    <dgm:pt modelId="{31A268CE-814E-4334-9FCA-2BA98EC8BC32}" type="pres">
      <dgm:prSet presAssocID="{998AE697-E04F-4CF1-8617-A55240D5AB61}" presName="child1group" presStyleCnt="0"/>
      <dgm:spPr/>
    </dgm:pt>
    <dgm:pt modelId="{04759024-A46E-4D06-9BE6-D5D65A68B8A4}" type="pres">
      <dgm:prSet presAssocID="{998AE697-E04F-4CF1-8617-A55240D5AB61}" presName="child1" presStyleLbl="bgAcc1" presStyleIdx="0" presStyleCnt="4"/>
      <dgm:spPr/>
      <dgm:t>
        <a:bodyPr/>
        <a:lstStyle/>
        <a:p>
          <a:endParaRPr lang="es-CO"/>
        </a:p>
      </dgm:t>
    </dgm:pt>
    <dgm:pt modelId="{85541A95-21D6-487D-AD8D-417D03E1DA2F}" type="pres">
      <dgm:prSet presAssocID="{998AE697-E04F-4CF1-8617-A55240D5AB61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25F0B5-B8E4-4D18-9CAB-4735B96994CC}" type="pres">
      <dgm:prSet presAssocID="{998AE697-E04F-4CF1-8617-A55240D5AB61}" presName="child2group" presStyleCnt="0"/>
      <dgm:spPr/>
    </dgm:pt>
    <dgm:pt modelId="{DDD60F5C-683A-4840-B55B-786E8EF9AD6C}" type="pres">
      <dgm:prSet presAssocID="{998AE697-E04F-4CF1-8617-A55240D5AB61}" presName="child2" presStyleLbl="bgAcc1" presStyleIdx="1" presStyleCnt="4" custScaleX="108793"/>
      <dgm:spPr/>
      <dgm:t>
        <a:bodyPr/>
        <a:lstStyle/>
        <a:p>
          <a:endParaRPr lang="es-CO"/>
        </a:p>
      </dgm:t>
    </dgm:pt>
    <dgm:pt modelId="{AEACE74E-A0C9-451B-823D-CA06F1F27408}" type="pres">
      <dgm:prSet presAssocID="{998AE697-E04F-4CF1-8617-A55240D5AB61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F426237-500F-40F3-9CED-7FEBCA62CB64}" type="pres">
      <dgm:prSet presAssocID="{998AE697-E04F-4CF1-8617-A55240D5AB61}" presName="child3group" presStyleCnt="0"/>
      <dgm:spPr/>
    </dgm:pt>
    <dgm:pt modelId="{88EF5C9D-FACB-462F-884D-DF7DCEDB716A}" type="pres">
      <dgm:prSet presAssocID="{998AE697-E04F-4CF1-8617-A55240D5AB61}" presName="child3" presStyleLbl="bgAcc1" presStyleIdx="2" presStyleCnt="4"/>
      <dgm:spPr/>
      <dgm:t>
        <a:bodyPr/>
        <a:lstStyle/>
        <a:p>
          <a:endParaRPr lang="es-CO"/>
        </a:p>
      </dgm:t>
    </dgm:pt>
    <dgm:pt modelId="{5A9068E1-91AA-4E85-99CD-0991F9FC862A}" type="pres">
      <dgm:prSet presAssocID="{998AE697-E04F-4CF1-8617-A55240D5AB61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846FFB6-5F90-4503-B8C9-9A039789A367}" type="pres">
      <dgm:prSet presAssocID="{998AE697-E04F-4CF1-8617-A55240D5AB61}" presName="child4group" presStyleCnt="0"/>
      <dgm:spPr/>
    </dgm:pt>
    <dgm:pt modelId="{104454DA-1CEA-4145-ABFE-65A6EBCE30A7}" type="pres">
      <dgm:prSet presAssocID="{998AE697-E04F-4CF1-8617-A55240D5AB61}" presName="child4" presStyleLbl="bgAcc1" presStyleIdx="3" presStyleCnt="4" custScaleX="119565" custLinFactNeighborX="-9278"/>
      <dgm:spPr/>
      <dgm:t>
        <a:bodyPr/>
        <a:lstStyle/>
        <a:p>
          <a:endParaRPr lang="es-CO"/>
        </a:p>
      </dgm:t>
    </dgm:pt>
    <dgm:pt modelId="{2BC96E09-11C0-4178-909A-F5096AC6713F}" type="pres">
      <dgm:prSet presAssocID="{998AE697-E04F-4CF1-8617-A55240D5AB61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2B916F-E565-4ABA-8BFA-72CFCC70FF6A}" type="pres">
      <dgm:prSet presAssocID="{998AE697-E04F-4CF1-8617-A55240D5AB61}" presName="childPlaceholder" presStyleCnt="0"/>
      <dgm:spPr/>
    </dgm:pt>
    <dgm:pt modelId="{FDE6F196-1A55-40EA-9DD4-95FD8785CAA7}" type="pres">
      <dgm:prSet presAssocID="{998AE697-E04F-4CF1-8617-A55240D5AB61}" presName="circle" presStyleCnt="0"/>
      <dgm:spPr/>
    </dgm:pt>
    <dgm:pt modelId="{36424D5D-10AE-408F-92FE-8C8D01D36A4F}" type="pres">
      <dgm:prSet presAssocID="{998AE697-E04F-4CF1-8617-A55240D5AB6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64233D4-9308-4049-AD7A-DD185BB7F60D}" type="pres">
      <dgm:prSet presAssocID="{998AE697-E04F-4CF1-8617-A55240D5AB61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A573F24-0CB7-4806-B68C-C2E612BD899B}" type="pres">
      <dgm:prSet presAssocID="{998AE697-E04F-4CF1-8617-A55240D5AB6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7FCC4FC-CC06-4516-960B-EE26FF0FA50B}" type="pres">
      <dgm:prSet presAssocID="{998AE697-E04F-4CF1-8617-A55240D5AB6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FFAF931-DB7E-4C3A-AB99-7ABA38D0D555}" type="pres">
      <dgm:prSet presAssocID="{998AE697-E04F-4CF1-8617-A55240D5AB61}" presName="quadrantPlaceholder" presStyleCnt="0"/>
      <dgm:spPr/>
    </dgm:pt>
    <dgm:pt modelId="{F5440F13-C3E6-43C1-8C00-248C90198440}" type="pres">
      <dgm:prSet presAssocID="{998AE697-E04F-4CF1-8617-A55240D5AB61}" presName="center1" presStyleLbl="fgShp" presStyleIdx="0" presStyleCnt="2"/>
      <dgm:spPr/>
    </dgm:pt>
    <dgm:pt modelId="{1D85D52C-BEF0-4BB2-8432-350EC62D96C5}" type="pres">
      <dgm:prSet presAssocID="{998AE697-E04F-4CF1-8617-A55240D5AB61}" presName="center2" presStyleLbl="fgShp" presStyleIdx="1" presStyleCnt="2"/>
      <dgm:spPr/>
    </dgm:pt>
  </dgm:ptLst>
  <dgm:cxnLst>
    <dgm:cxn modelId="{DF4FBBE9-D66B-4F67-A85A-4495EF1036A1}" type="presOf" srcId="{A227822D-92E9-4C15-AEC7-1A8B86D19DF5}" destId="{F64233D4-9308-4049-AD7A-DD185BB7F60D}" srcOrd="0" destOrd="0" presId="urn:microsoft.com/office/officeart/2005/8/layout/cycle4#2"/>
    <dgm:cxn modelId="{459F4B2A-A4E3-44CA-AD05-8F1921CD159D}" srcId="{998AE697-E04F-4CF1-8617-A55240D5AB61}" destId="{59AC9145-CD21-4F57-9B3A-F15AA994DA39}" srcOrd="3" destOrd="0" parTransId="{FD016172-2C87-4802-AFB6-7E0F6C2DA474}" sibTransId="{81038465-18C9-4B2C-A3A8-8D79140B6537}"/>
    <dgm:cxn modelId="{EEE88AEF-B69C-44A9-B101-459B52A643CB}" type="presOf" srcId="{998AE697-E04F-4CF1-8617-A55240D5AB61}" destId="{FDE2D05E-9F99-4E17-8B36-35408CF2A680}" srcOrd="0" destOrd="0" presId="urn:microsoft.com/office/officeart/2005/8/layout/cycle4#2"/>
    <dgm:cxn modelId="{BC5FDD7E-1783-4495-A2FA-B720DDA882BA}" srcId="{A227822D-92E9-4C15-AEC7-1A8B86D19DF5}" destId="{2F59F752-68C7-433D-BFEA-BC8D3C4D5EEF}" srcOrd="0" destOrd="0" parTransId="{1667CA62-9CFD-4D5D-882A-941978A49663}" sibTransId="{6CC52321-DD2F-483F-AEE1-2AC672DB2FC5}"/>
    <dgm:cxn modelId="{024F3A0E-ECC9-4200-84C8-4CB699FD96E4}" type="presOf" srcId="{E0288656-F5F5-4C3C-AB91-AC948FE2C1A6}" destId="{2BC96E09-11C0-4178-909A-F5096AC6713F}" srcOrd="1" destOrd="0" presId="urn:microsoft.com/office/officeart/2005/8/layout/cycle4#2"/>
    <dgm:cxn modelId="{C00640F9-7FA5-461A-8293-806F6F9F3BC7}" srcId="{2A8C50B1-C250-4C92-AD7B-21F11EDADD24}" destId="{F95AC016-842E-4EF6-BCCA-84A118042141}" srcOrd="0" destOrd="0" parTransId="{D54E9D46-3361-470F-A588-BD2B185FB460}" sibTransId="{1606F221-6436-40F5-8CB9-B0BB77E9D48B}"/>
    <dgm:cxn modelId="{7F8BEA07-020D-40C5-AE29-B5A99601D33D}" type="presOf" srcId="{2F59F752-68C7-433D-BFEA-BC8D3C4D5EEF}" destId="{DDD60F5C-683A-4840-B55B-786E8EF9AD6C}" srcOrd="0" destOrd="0" presId="urn:microsoft.com/office/officeart/2005/8/layout/cycle4#2"/>
    <dgm:cxn modelId="{CDA4C1E2-CF11-4D35-AD83-DFB888D2469C}" type="presOf" srcId="{2F59F752-68C7-433D-BFEA-BC8D3C4D5EEF}" destId="{AEACE74E-A0C9-451B-823D-CA06F1F27408}" srcOrd="1" destOrd="0" presId="urn:microsoft.com/office/officeart/2005/8/layout/cycle4#2"/>
    <dgm:cxn modelId="{B23EEF81-588F-47BC-A0B1-8418476A021D}" srcId="{998AE697-E04F-4CF1-8617-A55240D5AB61}" destId="{A227822D-92E9-4C15-AEC7-1A8B86D19DF5}" srcOrd="1" destOrd="0" parTransId="{91A9ED2B-2E27-41CE-8C49-467C476717C3}" sibTransId="{9C79E520-4FDE-488E-9C8E-18E22715BFC3}"/>
    <dgm:cxn modelId="{CC589811-6DAA-4665-9CDD-C2A48AE5E08E}" type="presOf" srcId="{2A8C50B1-C250-4C92-AD7B-21F11EDADD24}" destId="{5A573F24-0CB7-4806-B68C-C2E612BD899B}" srcOrd="0" destOrd="0" presId="urn:microsoft.com/office/officeart/2005/8/layout/cycle4#2"/>
    <dgm:cxn modelId="{F077A64C-38DB-4B6D-8BB4-D03E6C5DE698}" srcId="{998AE697-E04F-4CF1-8617-A55240D5AB61}" destId="{807F7835-7DC2-436D-9BEA-FA8F19F25561}" srcOrd="0" destOrd="0" parTransId="{5B7E07C4-EE62-40C6-92F7-C171DDC79E47}" sibTransId="{61A81F47-8440-49DA-9C64-E2A2039C8E96}"/>
    <dgm:cxn modelId="{A283F5F8-CA41-410E-A5FF-554BE04C8581}" type="presOf" srcId="{E0288656-F5F5-4C3C-AB91-AC948FE2C1A6}" destId="{104454DA-1CEA-4145-ABFE-65A6EBCE30A7}" srcOrd="0" destOrd="0" presId="urn:microsoft.com/office/officeart/2005/8/layout/cycle4#2"/>
    <dgm:cxn modelId="{BBB8F890-98E0-495E-8C87-9F4A4F6324FC}" type="presOf" srcId="{F95AC016-842E-4EF6-BCCA-84A118042141}" destId="{5A9068E1-91AA-4E85-99CD-0991F9FC862A}" srcOrd="1" destOrd="0" presId="urn:microsoft.com/office/officeart/2005/8/layout/cycle4#2"/>
    <dgm:cxn modelId="{5167A8B1-CB21-4867-9AA7-5370846086A0}" type="presOf" srcId="{807F7835-7DC2-436D-9BEA-FA8F19F25561}" destId="{36424D5D-10AE-408F-92FE-8C8D01D36A4F}" srcOrd="0" destOrd="0" presId="urn:microsoft.com/office/officeart/2005/8/layout/cycle4#2"/>
    <dgm:cxn modelId="{7D318F05-CEC0-4D7F-8CFC-12BC8F2C159D}" type="presOf" srcId="{091E5089-A28F-4D2C-96F4-6B5A0B8CB83D}" destId="{85541A95-21D6-487D-AD8D-417D03E1DA2F}" srcOrd="1" destOrd="0" presId="urn:microsoft.com/office/officeart/2005/8/layout/cycle4#2"/>
    <dgm:cxn modelId="{22DBE9C2-6483-44A9-9B55-24EBFFC96A15}" srcId="{998AE697-E04F-4CF1-8617-A55240D5AB61}" destId="{2A8C50B1-C250-4C92-AD7B-21F11EDADD24}" srcOrd="2" destOrd="0" parTransId="{0D324189-B0AB-4161-8C03-176384CC0C26}" sibTransId="{2B1DC539-28C0-49EE-8010-F7B2ED37FCC4}"/>
    <dgm:cxn modelId="{97DD81DB-D507-4D1F-AC73-35602F2D0A20}" type="presOf" srcId="{59AC9145-CD21-4F57-9B3A-F15AA994DA39}" destId="{47FCC4FC-CC06-4516-960B-EE26FF0FA50B}" srcOrd="0" destOrd="0" presId="urn:microsoft.com/office/officeart/2005/8/layout/cycle4#2"/>
    <dgm:cxn modelId="{0999A6FE-615F-4EA9-B47A-39259CEFC432}" type="presOf" srcId="{F95AC016-842E-4EF6-BCCA-84A118042141}" destId="{88EF5C9D-FACB-462F-884D-DF7DCEDB716A}" srcOrd="0" destOrd="0" presId="urn:microsoft.com/office/officeart/2005/8/layout/cycle4#2"/>
    <dgm:cxn modelId="{F771596B-7F4C-4B32-A21E-6E04F37116CD}" srcId="{59AC9145-CD21-4F57-9B3A-F15AA994DA39}" destId="{E0288656-F5F5-4C3C-AB91-AC948FE2C1A6}" srcOrd="0" destOrd="0" parTransId="{90843CE0-8C86-4231-B418-386EADFC752D}" sibTransId="{E55ADA56-38FC-4286-84B6-B17CC9F8F72D}"/>
    <dgm:cxn modelId="{A5E3FF9A-B8EC-4EA9-A342-F1056134D0F3}" srcId="{807F7835-7DC2-436D-9BEA-FA8F19F25561}" destId="{091E5089-A28F-4D2C-96F4-6B5A0B8CB83D}" srcOrd="0" destOrd="0" parTransId="{AF3FDC92-850E-42C0-B2C6-2599BC170F08}" sibTransId="{A8280421-BA4F-4483-A01C-77DDB97AFFBE}"/>
    <dgm:cxn modelId="{A8092926-B2F0-483B-A139-830229A3B0D7}" type="presOf" srcId="{091E5089-A28F-4D2C-96F4-6B5A0B8CB83D}" destId="{04759024-A46E-4D06-9BE6-D5D65A68B8A4}" srcOrd="0" destOrd="0" presId="urn:microsoft.com/office/officeart/2005/8/layout/cycle4#2"/>
    <dgm:cxn modelId="{A19D225F-3613-4B75-AA1D-028F8705DFE8}" type="presParOf" srcId="{FDE2D05E-9F99-4E17-8B36-35408CF2A680}" destId="{C5036AD1-7CD7-4E12-B77C-96B03881FC0D}" srcOrd="0" destOrd="0" presId="urn:microsoft.com/office/officeart/2005/8/layout/cycle4#2"/>
    <dgm:cxn modelId="{049887D0-C268-4F2B-AEE6-D538EEA3EA65}" type="presParOf" srcId="{C5036AD1-7CD7-4E12-B77C-96B03881FC0D}" destId="{31A268CE-814E-4334-9FCA-2BA98EC8BC32}" srcOrd="0" destOrd="0" presId="urn:microsoft.com/office/officeart/2005/8/layout/cycle4#2"/>
    <dgm:cxn modelId="{503D546C-B890-40AA-89A8-79428077D9D8}" type="presParOf" srcId="{31A268CE-814E-4334-9FCA-2BA98EC8BC32}" destId="{04759024-A46E-4D06-9BE6-D5D65A68B8A4}" srcOrd="0" destOrd="0" presId="urn:microsoft.com/office/officeart/2005/8/layout/cycle4#2"/>
    <dgm:cxn modelId="{030AA8BE-FA1C-47BD-BD67-EDC8DEF98514}" type="presParOf" srcId="{31A268CE-814E-4334-9FCA-2BA98EC8BC32}" destId="{85541A95-21D6-487D-AD8D-417D03E1DA2F}" srcOrd="1" destOrd="0" presId="urn:microsoft.com/office/officeart/2005/8/layout/cycle4#2"/>
    <dgm:cxn modelId="{FF9179CC-C735-40BF-9609-8BE0ED042325}" type="presParOf" srcId="{C5036AD1-7CD7-4E12-B77C-96B03881FC0D}" destId="{9C25F0B5-B8E4-4D18-9CAB-4735B96994CC}" srcOrd="1" destOrd="0" presId="urn:microsoft.com/office/officeart/2005/8/layout/cycle4#2"/>
    <dgm:cxn modelId="{0B850660-48CE-416C-BB56-4ABBD313E04B}" type="presParOf" srcId="{9C25F0B5-B8E4-4D18-9CAB-4735B96994CC}" destId="{DDD60F5C-683A-4840-B55B-786E8EF9AD6C}" srcOrd="0" destOrd="0" presId="urn:microsoft.com/office/officeart/2005/8/layout/cycle4#2"/>
    <dgm:cxn modelId="{E5B346EC-32EB-4BF3-9C3D-8A08AF183EF0}" type="presParOf" srcId="{9C25F0B5-B8E4-4D18-9CAB-4735B96994CC}" destId="{AEACE74E-A0C9-451B-823D-CA06F1F27408}" srcOrd="1" destOrd="0" presId="urn:microsoft.com/office/officeart/2005/8/layout/cycle4#2"/>
    <dgm:cxn modelId="{ED8C2078-98F0-4B3C-BC07-84A5562711B4}" type="presParOf" srcId="{C5036AD1-7CD7-4E12-B77C-96B03881FC0D}" destId="{5F426237-500F-40F3-9CED-7FEBCA62CB64}" srcOrd="2" destOrd="0" presId="urn:microsoft.com/office/officeart/2005/8/layout/cycle4#2"/>
    <dgm:cxn modelId="{2EF03B8D-F561-4FBA-92FF-AA0484E723DB}" type="presParOf" srcId="{5F426237-500F-40F3-9CED-7FEBCA62CB64}" destId="{88EF5C9D-FACB-462F-884D-DF7DCEDB716A}" srcOrd="0" destOrd="0" presId="urn:microsoft.com/office/officeart/2005/8/layout/cycle4#2"/>
    <dgm:cxn modelId="{DA07D9A0-0EAA-4440-88A0-DFF9AB977512}" type="presParOf" srcId="{5F426237-500F-40F3-9CED-7FEBCA62CB64}" destId="{5A9068E1-91AA-4E85-99CD-0991F9FC862A}" srcOrd="1" destOrd="0" presId="urn:microsoft.com/office/officeart/2005/8/layout/cycle4#2"/>
    <dgm:cxn modelId="{F6FDADFF-658C-4E46-A357-F6FD766F6989}" type="presParOf" srcId="{C5036AD1-7CD7-4E12-B77C-96B03881FC0D}" destId="{4846FFB6-5F90-4503-B8C9-9A039789A367}" srcOrd="3" destOrd="0" presId="urn:microsoft.com/office/officeart/2005/8/layout/cycle4#2"/>
    <dgm:cxn modelId="{B34BBF9F-0EAB-4097-98E9-00B69A8A7235}" type="presParOf" srcId="{4846FFB6-5F90-4503-B8C9-9A039789A367}" destId="{104454DA-1CEA-4145-ABFE-65A6EBCE30A7}" srcOrd="0" destOrd="0" presId="urn:microsoft.com/office/officeart/2005/8/layout/cycle4#2"/>
    <dgm:cxn modelId="{6B5A5C59-8602-4944-A0F7-7E63D7EC1282}" type="presParOf" srcId="{4846FFB6-5F90-4503-B8C9-9A039789A367}" destId="{2BC96E09-11C0-4178-909A-F5096AC6713F}" srcOrd="1" destOrd="0" presId="urn:microsoft.com/office/officeart/2005/8/layout/cycle4#2"/>
    <dgm:cxn modelId="{79A69000-D8E1-457C-B2C1-1BCF216FA168}" type="presParOf" srcId="{C5036AD1-7CD7-4E12-B77C-96B03881FC0D}" destId="{EF2B916F-E565-4ABA-8BFA-72CFCC70FF6A}" srcOrd="4" destOrd="0" presId="urn:microsoft.com/office/officeart/2005/8/layout/cycle4#2"/>
    <dgm:cxn modelId="{2AA1F825-5C61-4B62-B9FF-F20B2152756D}" type="presParOf" srcId="{FDE2D05E-9F99-4E17-8B36-35408CF2A680}" destId="{FDE6F196-1A55-40EA-9DD4-95FD8785CAA7}" srcOrd="1" destOrd="0" presId="urn:microsoft.com/office/officeart/2005/8/layout/cycle4#2"/>
    <dgm:cxn modelId="{4CF748EB-5507-4CC3-A310-B0D24395F275}" type="presParOf" srcId="{FDE6F196-1A55-40EA-9DD4-95FD8785CAA7}" destId="{36424D5D-10AE-408F-92FE-8C8D01D36A4F}" srcOrd="0" destOrd="0" presId="urn:microsoft.com/office/officeart/2005/8/layout/cycle4#2"/>
    <dgm:cxn modelId="{4642214B-0823-4C7B-9D9B-D02C237FA7BC}" type="presParOf" srcId="{FDE6F196-1A55-40EA-9DD4-95FD8785CAA7}" destId="{F64233D4-9308-4049-AD7A-DD185BB7F60D}" srcOrd="1" destOrd="0" presId="urn:microsoft.com/office/officeart/2005/8/layout/cycle4#2"/>
    <dgm:cxn modelId="{5051EE85-2CB9-44C2-A80F-9B8FA237C0C9}" type="presParOf" srcId="{FDE6F196-1A55-40EA-9DD4-95FD8785CAA7}" destId="{5A573F24-0CB7-4806-B68C-C2E612BD899B}" srcOrd="2" destOrd="0" presId="urn:microsoft.com/office/officeart/2005/8/layout/cycle4#2"/>
    <dgm:cxn modelId="{607CA0BF-9D93-4957-B89D-C6B2DB09B23C}" type="presParOf" srcId="{FDE6F196-1A55-40EA-9DD4-95FD8785CAA7}" destId="{47FCC4FC-CC06-4516-960B-EE26FF0FA50B}" srcOrd="3" destOrd="0" presId="urn:microsoft.com/office/officeart/2005/8/layout/cycle4#2"/>
    <dgm:cxn modelId="{566DA7D7-5A09-468B-8C18-EA655C28C22A}" type="presParOf" srcId="{FDE6F196-1A55-40EA-9DD4-95FD8785CAA7}" destId="{8FFAF931-DB7E-4C3A-AB99-7ABA38D0D555}" srcOrd="4" destOrd="0" presId="urn:microsoft.com/office/officeart/2005/8/layout/cycle4#2"/>
    <dgm:cxn modelId="{10ED3E22-857A-4C45-A5A4-3CEFC5D05775}" type="presParOf" srcId="{FDE2D05E-9F99-4E17-8B36-35408CF2A680}" destId="{F5440F13-C3E6-43C1-8C00-248C90198440}" srcOrd="2" destOrd="0" presId="urn:microsoft.com/office/officeart/2005/8/layout/cycle4#2"/>
    <dgm:cxn modelId="{43F4F775-BE99-4AFB-8A47-BB9F8ED49BDB}" type="presParOf" srcId="{FDE2D05E-9F99-4E17-8B36-35408CF2A680}" destId="{1D85D52C-BEF0-4BB2-8432-350EC62D96C5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E47C5-9338-4C35-AD23-3A06BCE8CF5B}">
      <dsp:nvSpPr>
        <dsp:cNvPr id="0" name=""/>
        <dsp:cNvSpPr/>
      </dsp:nvSpPr>
      <dsp:spPr>
        <a:xfrm>
          <a:off x="2091051" y="1150298"/>
          <a:ext cx="1322479" cy="858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RIESGO</a:t>
          </a:r>
          <a:endParaRPr lang="es-CO" sz="2400" b="1" kern="1200" dirty="0"/>
        </a:p>
      </dsp:txBody>
      <dsp:txXfrm>
        <a:off x="2132965" y="1192212"/>
        <a:ext cx="1238651" cy="774791"/>
      </dsp:txXfrm>
    </dsp:sp>
    <dsp:sp modelId="{B6F7CF08-3CE7-4FD7-B36C-EFDE5B16E5A5}">
      <dsp:nvSpPr>
        <dsp:cNvPr id="0" name=""/>
        <dsp:cNvSpPr/>
      </dsp:nvSpPr>
      <dsp:spPr>
        <a:xfrm rot="10737115">
          <a:off x="1804315" y="1594327"/>
          <a:ext cx="2867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6759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15E87-BDA6-4EB1-B74F-F0CA37E4ECDF}">
      <dsp:nvSpPr>
        <dsp:cNvPr id="0" name=""/>
        <dsp:cNvSpPr/>
      </dsp:nvSpPr>
      <dsp:spPr>
        <a:xfrm>
          <a:off x="0" y="1368149"/>
          <a:ext cx="1804339" cy="490612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INCERTIDUMBRE</a:t>
          </a:r>
          <a:endParaRPr lang="es-CO" sz="1600" b="1" kern="1200" dirty="0"/>
        </a:p>
      </dsp:txBody>
      <dsp:txXfrm>
        <a:off x="23950" y="1392099"/>
        <a:ext cx="1756439" cy="442712"/>
      </dsp:txXfrm>
    </dsp:sp>
    <dsp:sp modelId="{23D3B0CE-F48B-43B1-AAA5-3DBDB9114B16}">
      <dsp:nvSpPr>
        <dsp:cNvPr id="0" name=""/>
        <dsp:cNvSpPr/>
      </dsp:nvSpPr>
      <dsp:spPr>
        <a:xfrm rot="19697564">
          <a:off x="3359238" y="979922"/>
          <a:ext cx="7275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7502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E4016-1013-4C15-8B19-45234298479E}">
      <dsp:nvSpPr>
        <dsp:cNvPr id="0" name=""/>
        <dsp:cNvSpPr/>
      </dsp:nvSpPr>
      <dsp:spPr>
        <a:xfrm>
          <a:off x="4032448" y="72012"/>
          <a:ext cx="886061" cy="886061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400" b="1" kern="1200" dirty="0"/>
        </a:p>
      </dsp:txBody>
      <dsp:txXfrm>
        <a:off x="4075702" y="115266"/>
        <a:ext cx="799553" cy="799553"/>
      </dsp:txXfrm>
    </dsp:sp>
    <dsp:sp modelId="{4C2A9483-F2D6-40F8-AC7E-334991FD6B42}">
      <dsp:nvSpPr>
        <dsp:cNvPr id="0" name=""/>
        <dsp:cNvSpPr/>
      </dsp:nvSpPr>
      <dsp:spPr>
        <a:xfrm rot="1826509">
          <a:off x="3364048" y="2150065"/>
          <a:ext cx="7178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7879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C9901-7738-468F-B0F6-F0E5C28102BB}">
      <dsp:nvSpPr>
        <dsp:cNvPr id="0" name=""/>
        <dsp:cNvSpPr/>
      </dsp:nvSpPr>
      <dsp:spPr>
        <a:xfrm>
          <a:off x="4032446" y="2149256"/>
          <a:ext cx="886061" cy="886061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400" b="1" kern="1200" dirty="0"/>
        </a:p>
      </dsp:txBody>
      <dsp:txXfrm>
        <a:off x="4075700" y="2192510"/>
        <a:ext cx="799553" cy="799553"/>
      </dsp:txXfrm>
    </dsp:sp>
    <dsp:sp modelId="{4DE73D9E-E1A1-4DB8-A6A5-2B1C74D2226C}">
      <dsp:nvSpPr>
        <dsp:cNvPr id="0" name=""/>
        <dsp:cNvSpPr/>
      </dsp:nvSpPr>
      <dsp:spPr>
        <a:xfrm rot="3076779">
          <a:off x="2783674" y="2660637"/>
          <a:ext cx="16706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0628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B6048-9C49-4F1D-8307-F493576B0361}">
      <dsp:nvSpPr>
        <dsp:cNvPr id="0" name=""/>
        <dsp:cNvSpPr/>
      </dsp:nvSpPr>
      <dsp:spPr>
        <a:xfrm>
          <a:off x="4053657" y="3312356"/>
          <a:ext cx="886061" cy="886061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400" b="1" kern="1200" dirty="0"/>
        </a:p>
      </dsp:txBody>
      <dsp:txXfrm>
        <a:off x="4096911" y="3355610"/>
        <a:ext cx="799553" cy="799553"/>
      </dsp:txXfrm>
    </dsp:sp>
    <dsp:sp modelId="{0F1206B0-0FE0-4360-8074-39687144A057}">
      <dsp:nvSpPr>
        <dsp:cNvPr id="0" name=""/>
        <dsp:cNvSpPr/>
      </dsp:nvSpPr>
      <dsp:spPr>
        <a:xfrm rot="21487418">
          <a:off x="3413364" y="1547807"/>
          <a:ext cx="6192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9246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3941F-1E10-4F8D-8B64-78AED9F19AFC}">
      <dsp:nvSpPr>
        <dsp:cNvPr id="0" name=""/>
        <dsp:cNvSpPr/>
      </dsp:nvSpPr>
      <dsp:spPr>
        <a:xfrm>
          <a:off x="4032444" y="1080125"/>
          <a:ext cx="886061" cy="88606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400" b="1" kern="1200" dirty="0"/>
        </a:p>
      </dsp:txBody>
      <dsp:txXfrm>
        <a:off x="4075698" y="1123379"/>
        <a:ext cx="799553" cy="7995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D371F-7069-4B6F-BC14-0B1365616C5B}">
      <dsp:nvSpPr>
        <dsp:cNvPr id="0" name=""/>
        <dsp:cNvSpPr/>
      </dsp:nvSpPr>
      <dsp:spPr>
        <a:xfrm>
          <a:off x="106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5200" kern="1200" dirty="0" smtClean="0">
              <a:solidFill>
                <a:schemeClr val="bg1"/>
              </a:solidFill>
            </a:rPr>
            <a:t>mas</a:t>
          </a:r>
          <a:endParaRPr lang="es-CO" sz="5200" kern="1200" dirty="0">
            <a:solidFill>
              <a:schemeClr val="bg1"/>
            </a:solidFill>
          </a:endParaRPr>
        </a:p>
      </dsp:txBody>
      <dsp:txXfrm>
        <a:off x="32373" y="1363207"/>
        <a:ext cx="1635435" cy="1037131"/>
      </dsp:txXfrm>
    </dsp:sp>
    <dsp:sp modelId="{077463A9-44C0-4464-BFBB-4E36E8C82C2A}">
      <dsp:nvSpPr>
        <dsp:cNvPr id="0" name=""/>
        <dsp:cNvSpPr/>
      </dsp:nvSpPr>
      <dsp:spPr>
        <a:xfrm>
          <a:off x="975710" y="1737664"/>
          <a:ext cx="1767229" cy="176722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8B25D-2A67-4452-B19F-A71AF6A1D982}">
      <dsp:nvSpPr>
        <dsp:cNvPr id="0" name=""/>
        <dsp:cNvSpPr/>
      </dsp:nvSpPr>
      <dsp:spPr>
        <a:xfrm>
          <a:off x="377877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Proveedores</a:t>
          </a:r>
          <a:endParaRPr lang="es-CO" sz="1800" b="1" kern="1200" dirty="0"/>
        </a:p>
      </dsp:txBody>
      <dsp:txXfrm>
        <a:off x="395477" y="2450205"/>
        <a:ext cx="1475884" cy="565708"/>
      </dsp:txXfrm>
    </dsp:sp>
    <dsp:sp modelId="{3A1C676F-20E3-4762-A617-D3082AB582C0}">
      <dsp:nvSpPr>
        <dsp:cNvPr id="0" name=""/>
        <dsp:cNvSpPr/>
      </dsp:nvSpPr>
      <dsp:spPr>
        <a:xfrm>
          <a:off x="2103572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5200" kern="1200" dirty="0" smtClean="0">
              <a:solidFill>
                <a:schemeClr val="bg1"/>
              </a:solidFill>
            </a:rPr>
            <a:t>mas</a:t>
          </a:r>
          <a:endParaRPr lang="es-CO" sz="5200" kern="1200" dirty="0">
            <a:solidFill>
              <a:schemeClr val="bg1"/>
            </a:solidFill>
          </a:endParaRPr>
        </a:p>
      </dsp:txBody>
      <dsp:txXfrm>
        <a:off x="2135839" y="1663661"/>
        <a:ext cx="1635435" cy="1037131"/>
      </dsp:txXfrm>
    </dsp:sp>
    <dsp:sp modelId="{B6B05B9F-612F-445D-946B-BCD31D41B584}">
      <dsp:nvSpPr>
        <dsp:cNvPr id="0" name=""/>
        <dsp:cNvSpPr/>
      </dsp:nvSpPr>
      <dsp:spPr>
        <a:xfrm>
          <a:off x="3065009" y="504130"/>
          <a:ext cx="1984448" cy="1984448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D8A64-94DA-43F6-A1D3-C170E2C38C76}">
      <dsp:nvSpPr>
        <dsp:cNvPr id="0" name=""/>
        <dsp:cNvSpPr/>
      </dsp:nvSpPr>
      <dsp:spPr>
        <a:xfrm>
          <a:off x="2481343" y="1030485"/>
          <a:ext cx="1511084" cy="60090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Procesos de la empresa</a:t>
          </a:r>
          <a:endParaRPr lang="es-CO" sz="1800" b="1" kern="1200" dirty="0"/>
        </a:p>
      </dsp:txBody>
      <dsp:txXfrm>
        <a:off x="2498943" y="1048085"/>
        <a:ext cx="1475884" cy="565708"/>
      </dsp:txXfrm>
    </dsp:sp>
    <dsp:sp modelId="{AA9DD58C-4D19-4B0E-804B-7A36DD3A1088}">
      <dsp:nvSpPr>
        <dsp:cNvPr id="0" name=""/>
        <dsp:cNvSpPr/>
      </dsp:nvSpPr>
      <dsp:spPr>
        <a:xfrm>
          <a:off x="4207037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5200" kern="1200" dirty="0" smtClean="0">
              <a:solidFill>
                <a:schemeClr val="bg1"/>
              </a:solidFill>
            </a:rPr>
            <a:t>mas</a:t>
          </a:r>
          <a:endParaRPr lang="es-CO" sz="5200" kern="1200" dirty="0">
            <a:solidFill>
              <a:schemeClr val="bg1"/>
            </a:solidFill>
          </a:endParaRPr>
        </a:p>
      </dsp:txBody>
      <dsp:txXfrm>
        <a:off x="4239304" y="1363207"/>
        <a:ext cx="1635435" cy="1037131"/>
      </dsp:txXfrm>
    </dsp:sp>
    <dsp:sp modelId="{0501DBB8-7851-49E2-B1C9-D97FE6F6C278}">
      <dsp:nvSpPr>
        <dsp:cNvPr id="0" name=""/>
        <dsp:cNvSpPr/>
      </dsp:nvSpPr>
      <dsp:spPr>
        <a:xfrm>
          <a:off x="4584809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Clientes</a:t>
          </a:r>
          <a:endParaRPr lang="es-CO" sz="1800" b="1" kern="1200" dirty="0"/>
        </a:p>
      </dsp:txBody>
      <dsp:txXfrm>
        <a:off x="4602409" y="2450205"/>
        <a:ext cx="1475884" cy="565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E47C5-9338-4C35-AD23-3A06BCE8CF5B}">
      <dsp:nvSpPr>
        <dsp:cNvPr id="0" name=""/>
        <dsp:cNvSpPr/>
      </dsp:nvSpPr>
      <dsp:spPr>
        <a:xfrm>
          <a:off x="3500433" y="526959"/>
          <a:ext cx="1382553" cy="897622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>
              <a:solidFill>
                <a:schemeClr val="bg1"/>
              </a:solidFill>
            </a:rPr>
            <a:t>RIESGO</a:t>
          </a:r>
          <a:endParaRPr lang="es-CO" sz="2400" b="1" kern="1200" dirty="0">
            <a:solidFill>
              <a:schemeClr val="bg1"/>
            </a:solidFill>
          </a:endParaRPr>
        </a:p>
      </dsp:txBody>
      <dsp:txXfrm>
        <a:off x="3544251" y="570777"/>
        <a:ext cx="1294917" cy="809986"/>
      </dsp:txXfrm>
    </dsp:sp>
    <dsp:sp modelId="{B6F7CF08-3CE7-4FD7-B36C-EFDE5B16E5A5}">
      <dsp:nvSpPr>
        <dsp:cNvPr id="0" name=""/>
        <dsp:cNvSpPr/>
      </dsp:nvSpPr>
      <dsp:spPr>
        <a:xfrm rot="5444858">
          <a:off x="3954151" y="1653280"/>
          <a:ext cx="4574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435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15E87-BDA6-4EB1-B74F-F0CA37E4ECDF}">
      <dsp:nvSpPr>
        <dsp:cNvPr id="0" name=""/>
        <dsp:cNvSpPr/>
      </dsp:nvSpPr>
      <dsp:spPr>
        <a:xfrm>
          <a:off x="3233387" y="1881978"/>
          <a:ext cx="1886302" cy="5128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NIVEL DE RIESGO</a:t>
          </a:r>
          <a:endParaRPr lang="es-CO" sz="1400" b="1" kern="1200" dirty="0"/>
        </a:p>
      </dsp:txBody>
      <dsp:txXfrm>
        <a:off x="3258425" y="1907016"/>
        <a:ext cx="1836226" cy="462822"/>
      </dsp:txXfrm>
    </dsp:sp>
    <dsp:sp modelId="{240BE0D6-7EFF-40F8-93FC-F5ABC5E0AD41}">
      <dsp:nvSpPr>
        <dsp:cNvPr id="0" name=""/>
        <dsp:cNvSpPr/>
      </dsp:nvSpPr>
      <dsp:spPr>
        <a:xfrm rot="2585184">
          <a:off x="4304769" y="2353652"/>
          <a:ext cx="27201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20156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AAE6F-FB48-4B4C-92ED-1AF292D4F4D7}">
      <dsp:nvSpPr>
        <dsp:cNvPr id="0" name=""/>
        <dsp:cNvSpPr/>
      </dsp:nvSpPr>
      <dsp:spPr>
        <a:xfrm>
          <a:off x="6290099" y="3282722"/>
          <a:ext cx="1726439" cy="926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CONSECUENCIA</a:t>
          </a:r>
          <a:endParaRPr lang="es-CO" sz="1400" b="1" kern="1200" dirty="0"/>
        </a:p>
      </dsp:txBody>
      <dsp:txXfrm>
        <a:off x="6335318" y="3327941"/>
        <a:ext cx="1636001" cy="835872"/>
      </dsp:txXfrm>
    </dsp:sp>
    <dsp:sp modelId="{7FA37878-D88D-4A0B-B903-9C34BFC4E50A}">
      <dsp:nvSpPr>
        <dsp:cNvPr id="0" name=""/>
        <dsp:cNvSpPr/>
      </dsp:nvSpPr>
      <dsp:spPr>
        <a:xfrm rot="8362511">
          <a:off x="1158594" y="2353654"/>
          <a:ext cx="28538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3840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36EED-5827-44D3-BF14-C945F4E3ABD5}">
      <dsp:nvSpPr>
        <dsp:cNvPr id="0" name=""/>
        <dsp:cNvSpPr/>
      </dsp:nvSpPr>
      <dsp:spPr>
        <a:xfrm>
          <a:off x="25940" y="3282727"/>
          <a:ext cx="1873315" cy="926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PROBABILIDAD</a:t>
          </a:r>
          <a:endParaRPr lang="es-CO" sz="1400" b="1" kern="1200" dirty="0"/>
        </a:p>
      </dsp:txBody>
      <dsp:txXfrm>
        <a:off x="71159" y="3327946"/>
        <a:ext cx="1782877" cy="8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1EB91-5FEC-4998-89C1-594656C44AD9}">
      <dsp:nvSpPr>
        <dsp:cNvPr id="0" name=""/>
        <dsp:cNvSpPr/>
      </dsp:nvSpPr>
      <dsp:spPr>
        <a:xfrm rot="16200000">
          <a:off x="-69255" y="71384"/>
          <a:ext cx="2232248" cy="208947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SITUACIÓN POTENCIAL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2130" y="446449"/>
        <a:ext cx="2089478" cy="1339348"/>
      </dsp:txXfrm>
    </dsp:sp>
    <dsp:sp modelId="{292D237D-1547-4B32-AA4F-E63E0533E2F2}">
      <dsp:nvSpPr>
        <dsp:cNvPr id="0" name=""/>
        <dsp:cNvSpPr/>
      </dsp:nvSpPr>
      <dsp:spPr>
        <a:xfrm rot="16200000">
          <a:off x="2176933" y="71384"/>
          <a:ext cx="2232248" cy="2089478"/>
        </a:xfrm>
        <a:prstGeom prst="flowChartManualOperati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EVENTO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2248318" y="446449"/>
        <a:ext cx="2089478" cy="1339348"/>
      </dsp:txXfrm>
    </dsp:sp>
    <dsp:sp modelId="{A4148475-70CD-4CDD-A3B7-E3EE38B32FB9}">
      <dsp:nvSpPr>
        <dsp:cNvPr id="0" name=""/>
        <dsp:cNvSpPr/>
      </dsp:nvSpPr>
      <dsp:spPr>
        <a:xfrm rot="16200000">
          <a:off x="4423122" y="71384"/>
          <a:ext cx="2232248" cy="2089478"/>
        </a:xfrm>
        <a:prstGeom prst="flowChartManualOperati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CONSECUENCIA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4494507" y="446449"/>
        <a:ext cx="2089478" cy="1339348"/>
      </dsp:txXfrm>
    </dsp:sp>
    <dsp:sp modelId="{5AC72962-CCD5-4213-8E95-460364159BB2}">
      <dsp:nvSpPr>
        <dsp:cNvPr id="0" name=""/>
        <dsp:cNvSpPr/>
      </dsp:nvSpPr>
      <dsp:spPr>
        <a:xfrm rot="16200000">
          <a:off x="6669311" y="71384"/>
          <a:ext cx="2232248" cy="2089478"/>
        </a:xfrm>
        <a:prstGeom prst="flowChartManualOperati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MATERIALIZACIÓN DEL RIESGO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6740696" y="446449"/>
        <a:ext cx="2089478" cy="1339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1EB91-5FEC-4998-89C1-594656C44AD9}">
      <dsp:nvSpPr>
        <dsp:cNvPr id="0" name=""/>
        <dsp:cNvSpPr/>
      </dsp:nvSpPr>
      <dsp:spPr>
        <a:xfrm rot="16200000">
          <a:off x="-69255" y="71384"/>
          <a:ext cx="2232248" cy="208947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SITUACIÓN POTENCIAL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2130" y="446449"/>
        <a:ext cx="2089478" cy="1339348"/>
      </dsp:txXfrm>
    </dsp:sp>
    <dsp:sp modelId="{292D237D-1547-4B32-AA4F-E63E0533E2F2}">
      <dsp:nvSpPr>
        <dsp:cNvPr id="0" name=""/>
        <dsp:cNvSpPr/>
      </dsp:nvSpPr>
      <dsp:spPr>
        <a:xfrm rot="16200000">
          <a:off x="2176933" y="71384"/>
          <a:ext cx="2232248" cy="2089478"/>
        </a:xfrm>
        <a:prstGeom prst="flowChartManualOperati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EVENTO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2248318" y="446449"/>
        <a:ext cx="2089478" cy="1339348"/>
      </dsp:txXfrm>
    </dsp:sp>
    <dsp:sp modelId="{A4148475-70CD-4CDD-A3B7-E3EE38B32FB9}">
      <dsp:nvSpPr>
        <dsp:cNvPr id="0" name=""/>
        <dsp:cNvSpPr/>
      </dsp:nvSpPr>
      <dsp:spPr>
        <a:xfrm rot="16200000">
          <a:off x="4423122" y="71384"/>
          <a:ext cx="2232248" cy="2089478"/>
        </a:xfrm>
        <a:prstGeom prst="flowChartManualOperati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CONSECUENCIA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4494507" y="446449"/>
        <a:ext cx="2089478" cy="1339348"/>
      </dsp:txXfrm>
    </dsp:sp>
    <dsp:sp modelId="{5AC72962-CCD5-4213-8E95-460364159BB2}">
      <dsp:nvSpPr>
        <dsp:cNvPr id="0" name=""/>
        <dsp:cNvSpPr/>
      </dsp:nvSpPr>
      <dsp:spPr>
        <a:xfrm rot="16200000">
          <a:off x="6669311" y="71384"/>
          <a:ext cx="2232248" cy="2089478"/>
        </a:xfrm>
        <a:prstGeom prst="flowChartManualOperati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MATERIALIZACIÓN DEL RIESGO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6740696" y="446449"/>
        <a:ext cx="2089478" cy="1339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1EB91-5FEC-4998-89C1-594656C44AD9}">
      <dsp:nvSpPr>
        <dsp:cNvPr id="0" name=""/>
        <dsp:cNvSpPr/>
      </dsp:nvSpPr>
      <dsp:spPr>
        <a:xfrm rot="16200000">
          <a:off x="-69255" y="71384"/>
          <a:ext cx="2232248" cy="208947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SITUACIÓN POTENCIAL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2130" y="446449"/>
        <a:ext cx="2089478" cy="1339348"/>
      </dsp:txXfrm>
    </dsp:sp>
    <dsp:sp modelId="{292D237D-1547-4B32-AA4F-E63E0533E2F2}">
      <dsp:nvSpPr>
        <dsp:cNvPr id="0" name=""/>
        <dsp:cNvSpPr/>
      </dsp:nvSpPr>
      <dsp:spPr>
        <a:xfrm rot="16200000">
          <a:off x="2176933" y="71384"/>
          <a:ext cx="2232248" cy="2089478"/>
        </a:xfrm>
        <a:prstGeom prst="flowChartManualOperati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EVENTO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2248318" y="446449"/>
        <a:ext cx="2089478" cy="1339348"/>
      </dsp:txXfrm>
    </dsp:sp>
    <dsp:sp modelId="{A4148475-70CD-4CDD-A3B7-E3EE38B32FB9}">
      <dsp:nvSpPr>
        <dsp:cNvPr id="0" name=""/>
        <dsp:cNvSpPr/>
      </dsp:nvSpPr>
      <dsp:spPr>
        <a:xfrm rot="16200000">
          <a:off x="4423122" y="71384"/>
          <a:ext cx="2232248" cy="2089478"/>
        </a:xfrm>
        <a:prstGeom prst="flowChartManualOperati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CONSECUENCIA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4494507" y="446449"/>
        <a:ext cx="2089478" cy="1339348"/>
      </dsp:txXfrm>
    </dsp:sp>
    <dsp:sp modelId="{5AC72962-CCD5-4213-8E95-460364159BB2}">
      <dsp:nvSpPr>
        <dsp:cNvPr id="0" name=""/>
        <dsp:cNvSpPr/>
      </dsp:nvSpPr>
      <dsp:spPr>
        <a:xfrm rot="16200000">
          <a:off x="6669311" y="71384"/>
          <a:ext cx="2232248" cy="2089478"/>
        </a:xfrm>
        <a:prstGeom prst="flowChartManualOperati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MATERIALIZACIÓN DEL RIESGO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6740696" y="446449"/>
        <a:ext cx="2089478" cy="1339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1EB91-5FEC-4998-89C1-594656C44AD9}">
      <dsp:nvSpPr>
        <dsp:cNvPr id="0" name=""/>
        <dsp:cNvSpPr/>
      </dsp:nvSpPr>
      <dsp:spPr>
        <a:xfrm rot="16200000">
          <a:off x="-69255" y="71384"/>
          <a:ext cx="2232248" cy="208947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SITUACIÓN POTENCIAL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2130" y="446449"/>
        <a:ext cx="2089478" cy="1339348"/>
      </dsp:txXfrm>
    </dsp:sp>
    <dsp:sp modelId="{292D237D-1547-4B32-AA4F-E63E0533E2F2}">
      <dsp:nvSpPr>
        <dsp:cNvPr id="0" name=""/>
        <dsp:cNvSpPr/>
      </dsp:nvSpPr>
      <dsp:spPr>
        <a:xfrm rot="16200000">
          <a:off x="2176933" y="71384"/>
          <a:ext cx="2232248" cy="2089478"/>
        </a:xfrm>
        <a:prstGeom prst="flowChartManualOperati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EVENTO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2248318" y="446449"/>
        <a:ext cx="2089478" cy="1339348"/>
      </dsp:txXfrm>
    </dsp:sp>
    <dsp:sp modelId="{A4148475-70CD-4CDD-A3B7-E3EE38B32FB9}">
      <dsp:nvSpPr>
        <dsp:cNvPr id="0" name=""/>
        <dsp:cNvSpPr/>
      </dsp:nvSpPr>
      <dsp:spPr>
        <a:xfrm rot="16200000">
          <a:off x="4423122" y="71384"/>
          <a:ext cx="2232248" cy="2089478"/>
        </a:xfrm>
        <a:prstGeom prst="flowChartManualOperati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CONSECUENCIA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4494507" y="446449"/>
        <a:ext cx="2089478" cy="1339348"/>
      </dsp:txXfrm>
    </dsp:sp>
    <dsp:sp modelId="{5AC72962-CCD5-4213-8E95-460364159BB2}">
      <dsp:nvSpPr>
        <dsp:cNvPr id="0" name=""/>
        <dsp:cNvSpPr/>
      </dsp:nvSpPr>
      <dsp:spPr>
        <a:xfrm rot="16200000">
          <a:off x="6669311" y="71384"/>
          <a:ext cx="2232248" cy="2089478"/>
        </a:xfrm>
        <a:prstGeom prst="flowChartManualOperati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47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MATERIALIZACIÓN DEL RIESGO</a:t>
          </a:r>
          <a:endParaRPr lang="es-CO" sz="1800" b="1" kern="1200" dirty="0">
            <a:solidFill>
              <a:schemeClr val="tx1"/>
            </a:solidFill>
          </a:endParaRPr>
        </a:p>
      </dsp:txBody>
      <dsp:txXfrm rot="5400000">
        <a:off x="6740696" y="446449"/>
        <a:ext cx="2089478" cy="13393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FD019-15C4-4B77-85AB-091498F77A0E}">
      <dsp:nvSpPr>
        <dsp:cNvPr id="0" name=""/>
        <dsp:cNvSpPr/>
      </dsp:nvSpPr>
      <dsp:spPr>
        <a:xfrm>
          <a:off x="1203876" y="-50946"/>
          <a:ext cx="2944502" cy="2944502"/>
        </a:xfrm>
        <a:prstGeom prst="circularArrow">
          <a:avLst>
            <a:gd name="adj1" fmla="val 4668"/>
            <a:gd name="adj2" fmla="val 272909"/>
            <a:gd name="adj3" fmla="val 13049255"/>
            <a:gd name="adj4" fmla="val 17884132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6E1AA-BADE-4787-8CF1-25F24FF90CC0}">
      <dsp:nvSpPr>
        <dsp:cNvPr id="0" name=""/>
        <dsp:cNvSpPr/>
      </dsp:nvSpPr>
      <dsp:spPr>
        <a:xfrm>
          <a:off x="1750982" y="211"/>
          <a:ext cx="1850291" cy="92514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Diseño del framework para la gestión de riesgos.</a:t>
          </a:r>
          <a:endParaRPr lang="es-CO" sz="1400" kern="1200" dirty="0"/>
        </a:p>
      </dsp:txBody>
      <dsp:txXfrm>
        <a:off x="1796144" y="45373"/>
        <a:ext cx="1759967" cy="834821"/>
      </dsp:txXfrm>
    </dsp:sp>
    <dsp:sp modelId="{0A517726-A9BD-4679-9B7D-A6CEBC624A59}">
      <dsp:nvSpPr>
        <dsp:cNvPr id="0" name=""/>
        <dsp:cNvSpPr/>
      </dsp:nvSpPr>
      <dsp:spPr>
        <a:xfrm>
          <a:off x="2808254" y="1057483"/>
          <a:ext cx="1850291" cy="925145"/>
        </a:xfrm>
        <a:prstGeom prst="roundRect">
          <a:avLst/>
        </a:prstGeom>
        <a:solidFill>
          <a:schemeClr val="accent2">
            <a:shade val="80000"/>
            <a:hueOff val="-11957"/>
            <a:satOff val="-1341"/>
            <a:lumOff val="85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Implementación de la gestión del riesgo.</a:t>
          </a:r>
          <a:endParaRPr lang="es-CO" sz="1400" kern="1200" dirty="0"/>
        </a:p>
      </dsp:txBody>
      <dsp:txXfrm>
        <a:off x="2853416" y="1102645"/>
        <a:ext cx="1759967" cy="834821"/>
      </dsp:txXfrm>
    </dsp:sp>
    <dsp:sp modelId="{DC83277B-BF40-4025-A437-AF5B62D84849}">
      <dsp:nvSpPr>
        <dsp:cNvPr id="0" name=""/>
        <dsp:cNvSpPr/>
      </dsp:nvSpPr>
      <dsp:spPr>
        <a:xfrm>
          <a:off x="1750982" y="2114755"/>
          <a:ext cx="1850291" cy="925145"/>
        </a:xfrm>
        <a:prstGeom prst="roundRect">
          <a:avLst/>
        </a:prstGeom>
        <a:solidFill>
          <a:schemeClr val="accent2">
            <a:shade val="80000"/>
            <a:hueOff val="-23915"/>
            <a:satOff val="-2683"/>
            <a:lumOff val="171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Seguimiento y revisión del framework</a:t>
          </a:r>
          <a:endParaRPr lang="es-CO" sz="1400" kern="1200" dirty="0"/>
        </a:p>
      </dsp:txBody>
      <dsp:txXfrm>
        <a:off x="1796144" y="2159917"/>
        <a:ext cx="1759967" cy="834821"/>
      </dsp:txXfrm>
    </dsp:sp>
    <dsp:sp modelId="{DD3DC1C2-B4A2-4D39-948F-AB36D9D0C5F4}">
      <dsp:nvSpPr>
        <dsp:cNvPr id="0" name=""/>
        <dsp:cNvSpPr/>
      </dsp:nvSpPr>
      <dsp:spPr>
        <a:xfrm>
          <a:off x="693710" y="1057483"/>
          <a:ext cx="1850291" cy="925145"/>
        </a:xfrm>
        <a:prstGeom prst="roundRect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Mejora contínua del framework.</a:t>
          </a:r>
          <a:endParaRPr lang="es-CO" sz="1400" kern="1200" dirty="0"/>
        </a:p>
      </dsp:txBody>
      <dsp:txXfrm>
        <a:off x="738872" y="1102645"/>
        <a:ext cx="1759967" cy="8348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FD019-15C4-4B77-85AB-091498F77A0E}">
      <dsp:nvSpPr>
        <dsp:cNvPr id="0" name=""/>
        <dsp:cNvSpPr/>
      </dsp:nvSpPr>
      <dsp:spPr>
        <a:xfrm>
          <a:off x="1203876" y="-50946"/>
          <a:ext cx="2944502" cy="2944502"/>
        </a:xfrm>
        <a:prstGeom prst="circularArrow">
          <a:avLst>
            <a:gd name="adj1" fmla="val 4668"/>
            <a:gd name="adj2" fmla="val 272909"/>
            <a:gd name="adj3" fmla="val 13049255"/>
            <a:gd name="adj4" fmla="val 17884132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6E1AA-BADE-4787-8CF1-25F24FF90CC0}">
      <dsp:nvSpPr>
        <dsp:cNvPr id="0" name=""/>
        <dsp:cNvSpPr/>
      </dsp:nvSpPr>
      <dsp:spPr>
        <a:xfrm>
          <a:off x="1750982" y="211"/>
          <a:ext cx="1850291" cy="92514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Diseño del framework para la gestión de riesgos.</a:t>
          </a:r>
          <a:endParaRPr lang="es-CO" sz="1400" kern="1200" dirty="0"/>
        </a:p>
      </dsp:txBody>
      <dsp:txXfrm>
        <a:off x="1796144" y="45373"/>
        <a:ext cx="1759967" cy="834821"/>
      </dsp:txXfrm>
    </dsp:sp>
    <dsp:sp modelId="{0A517726-A9BD-4679-9B7D-A6CEBC624A59}">
      <dsp:nvSpPr>
        <dsp:cNvPr id="0" name=""/>
        <dsp:cNvSpPr/>
      </dsp:nvSpPr>
      <dsp:spPr>
        <a:xfrm>
          <a:off x="2808254" y="1057483"/>
          <a:ext cx="1850291" cy="925145"/>
        </a:xfrm>
        <a:prstGeom prst="roundRect">
          <a:avLst/>
        </a:prstGeom>
        <a:solidFill>
          <a:schemeClr val="accent2">
            <a:shade val="80000"/>
            <a:hueOff val="-11957"/>
            <a:satOff val="-1341"/>
            <a:lumOff val="85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Implementación de la gestión del riesgo.</a:t>
          </a:r>
          <a:endParaRPr lang="es-CO" sz="1400" kern="1200" dirty="0"/>
        </a:p>
      </dsp:txBody>
      <dsp:txXfrm>
        <a:off x="2853416" y="1102645"/>
        <a:ext cx="1759967" cy="834821"/>
      </dsp:txXfrm>
    </dsp:sp>
    <dsp:sp modelId="{DC83277B-BF40-4025-A437-AF5B62D84849}">
      <dsp:nvSpPr>
        <dsp:cNvPr id="0" name=""/>
        <dsp:cNvSpPr/>
      </dsp:nvSpPr>
      <dsp:spPr>
        <a:xfrm>
          <a:off x="1750982" y="2114755"/>
          <a:ext cx="1850291" cy="925145"/>
        </a:xfrm>
        <a:prstGeom prst="roundRect">
          <a:avLst/>
        </a:prstGeom>
        <a:solidFill>
          <a:schemeClr val="accent2">
            <a:shade val="80000"/>
            <a:hueOff val="-23915"/>
            <a:satOff val="-2683"/>
            <a:lumOff val="171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Seguimiento y revisión del framework</a:t>
          </a:r>
          <a:endParaRPr lang="es-CO" sz="1400" kern="1200" dirty="0"/>
        </a:p>
      </dsp:txBody>
      <dsp:txXfrm>
        <a:off x="1796144" y="2159917"/>
        <a:ext cx="1759967" cy="834821"/>
      </dsp:txXfrm>
    </dsp:sp>
    <dsp:sp modelId="{DD3DC1C2-B4A2-4D39-948F-AB36D9D0C5F4}">
      <dsp:nvSpPr>
        <dsp:cNvPr id="0" name=""/>
        <dsp:cNvSpPr/>
      </dsp:nvSpPr>
      <dsp:spPr>
        <a:xfrm>
          <a:off x="693710" y="1057483"/>
          <a:ext cx="1850291" cy="925145"/>
        </a:xfrm>
        <a:prstGeom prst="roundRect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Mejora contínua del framework.</a:t>
          </a:r>
          <a:endParaRPr lang="es-CO" sz="1400" kern="1200" dirty="0"/>
        </a:p>
      </dsp:txBody>
      <dsp:txXfrm>
        <a:off x="738872" y="1102645"/>
        <a:ext cx="1759967" cy="8348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F5C9D-FACB-462F-884D-DF7DCEDB716A}">
      <dsp:nvSpPr>
        <dsp:cNvPr id="0" name=""/>
        <dsp:cNvSpPr/>
      </dsp:nvSpPr>
      <dsp:spPr>
        <a:xfrm>
          <a:off x="4565495" y="2986891"/>
          <a:ext cx="2169889" cy="1405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 smtClean="0"/>
            <a:t>Amenazas</a:t>
          </a:r>
          <a:endParaRPr lang="es-CO" sz="1800" kern="1200" dirty="0"/>
        </a:p>
      </dsp:txBody>
      <dsp:txXfrm>
        <a:off x="5247337" y="3369166"/>
        <a:ext cx="1457170" cy="992445"/>
      </dsp:txXfrm>
    </dsp:sp>
    <dsp:sp modelId="{104454DA-1CEA-4145-ABFE-65A6EBCE30A7}">
      <dsp:nvSpPr>
        <dsp:cNvPr id="0" name=""/>
        <dsp:cNvSpPr/>
      </dsp:nvSpPr>
      <dsp:spPr>
        <a:xfrm>
          <a:off x="611558" y="2986891"/>
          <a:ext cx="2594427" cy="1405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 smtClean="0"/>
            <a:t>Oportunidades</a:t>
          </a:r>
          <a:endParaRPr lang="es-CO" sz="1800" kern="1200" dirty="0"/>
        </a:p>
      </dsp:txBody>
      <dsp:txXfrm>
        <a:off x="642434" y="3369166"/>
        <a:ext cx="1754347" cy="992445"/>
      </dsp:txXfrm>
    </dsp:sp>
    <dsp:sp modelId="{DDD60F5C-683A-4840-B55B-786E8EF9AD6C}">
      <dsp:nvSpPr>
        <dsp:cNvPr id="0" name=""/>
        <dsp:cNvSpPr/>
      </dsp:nvSpPr>
      <dsp:spPr>
        <a:xfrm>
          <a:off x="4470096" y="0"/>
          <a:ext cx="2360687" cy="1405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 smtClean="0"/>
            <a:t>Debilidades</a:t>
          </a:r>
          <a:endParaRPr lang="es-CO" sz="1800" kern="1200" dirty="0"/>
        </a:p>
      </dsp:txBody>
      <dsp:txXfrm>
        <a:off x="5209178" y="30876"/>
        <a:ext cx="1590729" cy="992445"/>
      </dsp:txXfrm>
    </dsp:sp>
    <dsp:sp modelId="{04759024-A46E-4D06-9BE6-D5D65A68B8A4}">
      <dsp:nvSpPr>
        <dsp:cNvPr id="0" name=""/>
        <dsp:cNvSpPr/>
      </dsp:nvSpPr>
      <dsp:spPr>
        <a:xfrm>
          <a:off x="1025149" y="0"/>
          <a:ext cx="2169889" cy="1405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 smtClean="0"/>
            <a:t>Fortalezas</a:t>
          </a:r>
          <a:endParaRPr lang="es-CO" sz="1800" kern="1200" dirty="0"/>
        </a:p>
      </dsp:txBody>
      <dsp:txXfrm>
        <a:off x="1056025" y="30876"/>
        <a:ext cx="1457170" cy="992445"/>
      </dsp:txXfrm>
    </dsp:sp>
    <dsp:sp modelId="{36424D5D-10AE-408F-92FE-8C8D01D36A4F}">
      <dsp:nvSpPr>
        <dsp:cNvPr id="0" name=""/>
        <dsp:cNvSpPr/>
      </dsp:nvSpPr>
      <dsp:spPr>
        <a:xfrm>
          <a:off x="1875959" y="250371"/>
          <a:ext cx="1901947" cy="1901947"/>
        </a:xfrm>
        <a:prstGeom prst="pieWedge">
          <a:avLst/>
        </a:prstGeom>
        <a:solidFill>
          <a:srgbClr val="BE835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CONTEXTO </a:t>
          </a:r>
          <a:endParaRPr lang="es-CO" sz="1800" b="1" kern="1200" dirty="0"/>
        </a:p>
      </dsp:txBody>
      <dsp:txXfrm>
        <a:off x="2433026" y="807438"/>
        <a:ext cx="1344880" cy="1344880"/>
      </dsp:txXfrm>
    </dsp:sp>
    <dsp:sp modelId="{F64233D4-9308-4049-AD7A-DD185BB7F60D}">
      <dsp:nvSpPr>
        <dsp:cNvPr id="0" name=""/>
        <dsp:cNvSpPr/>
      </dsp:nvSpPr>
      <dsp:spPr>
        <a:xfrm rot="5400000">
          <a:off x="3865756" y="250371"/>
          <a:ext cx="1901947" cy="1901947"/>
        </a:xfrm>
        <a:prstGeom prst="pieWedge">
          <a:avLst/>
        </a:prstGeom>
        <a:solidFill>
          <a:srgbClr val="BE835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INTERNO</a:t>
          </a:r>
          <a:endParaRPr lang="es-CO" sz="1800" b="1" kern="1200" dirty="0"/>
        </a:p>
      </dsp:txBody>
      <dsp:txXfrm rot="-5400000">
        <a:off x="3865756" y="807438"/>
        <a:ext cx="1344880" cy="1344880"/>
      </dsp:txXfrm>
    </dsp:sp>
    <dsp:sp modelId="{5A573F24-0CB7-4806-B68C-C2E612BD899B}">
      <dsp:nvSpPr>
        <dsp:cNvPr id="0" name=""/>
        <dsp:cNvSpPr/>
      </dsp:nvSpPr>
      <dsp:spPr>
        <a:xfrm rot="10800000">
          <a:off x="3865756" y="2240168"/>
          <a:ext cx="1901947" cy="1901947"/>
        </a:xfrm>
        <a:prstGeom prst="pieWedge">
          <a:avLst/>
        </a:prstGeom>
        <a:solidFill>
          <a:srgbClr val="9BBB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EXTERNO</a:t>
          </a:r>
          <a:endParaRPr lang="es-CO" sz="1800" b="1" kern="1200" dirty="0"/>
        </a:p>
      </dsp:txBody>
      <dsp:txXfrm rot="10800000">
        <a:off x="3865756" y="2240168"/>
        <a:ext cx="1344880" cy="1344880"/>
      </dsp:txXfrm>
    </dsp:sp>
    <dsp:sp modelId="{47FCC4FC-CC06-4516-960B-EE26FF0FA50B}">
      <dsp:nvSpPr>
        <dsp:cNvPr id="0" name=""/>
        <dsp:cNvSpPr/>
      </dsp:nvSpPr>
      <dsp:spPr>
        <a:xfrm rot="16200000">
          <a:off x="1875959" y="2240168"/>
          <a:ext cx="1901947" cy="1901947"/>
        </a:xfrm>
        <a:prstGeom prst="pieWedg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CONTEXTO</a:t>
          </a:r>
          <a:endParaRPr lang="es-CO" sz="1800" b="1" kern="1200" dirty="0"/>
        </a:p>
      </dsp:txBody>
      <dsp:txXfrm rot="5400000">
        <a:off x="2433026" y="2240168"/>
        <a:ext cx="1344880" cy="1344880"/>
      </dsp:txXfrm>
    </dsp:sp>
    <dsp:sp modelId="{F5440F13-C3E6-43C1-8C00-248C90198440}">
      <dsp:nvSpPr>
        <dsp:cNvPr id="0" name=""/>
        <dsp:cNvSpPr/>
      </dsp:nvSpPr>
      <dsp:spPr>
        <a:xfrm>
          <a:off x="3493493" y="1800920"/>
          <a:ext cx="656676" cy="5710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5D52C-BEF0-4BB2-8432-350EC62D96C5}">
      <dsp:nvSpPr>
        <dsp:cNvPr id="0" name=""/>
        <dsp:cNvSpPr/>
      </dsp:nvSpPr>
      <dsp:spPr>
        <a:xfrm rot="10800000">
          <a:off x="3493493" y="2020544"/>
          <a:ext cx="656676" cy="5710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02/07/2015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426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02/07/2015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11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02/07/2015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16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02/07/2015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643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02/07/2015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350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02/07/2015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87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02/07/2015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631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02/07/2015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20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02/07/2015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31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02/07/2015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96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02/07/2015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1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0E7E-7884-4B4C-966A-7D949BBBE5DC}" type="datetimeFigureOut">
              <a:rPr lang="es-CO" smtClean="0"/>
              <a:pPr/>
              <a:t>02/07/2015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186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35496" y="432048"/>
            <a:ext cx="9721080" cy="5517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545387432"/>
              </p:ext>
            </p:extLst>
          </p:nvPr>
        </p:nvGraphicFramePr>
        <p:xfrm>
          <a:off x="155848" y="1613024"/>
          <a:ext cx="7296472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3779912" y="692695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Probabilidad:</a:t>
            </a:r>
          </a:p>
          <a:p>
            <a:pPr algn="ctr"/>
            <a:r>
              <a:rPr lang="es-CO" dirty="0" smtClean="0"/>
              <a:t>Eventos que pueden ocurrir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5940152" y="69269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Consecuencias o impactos de los eventos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5940152" y="1988840"/>
            <a:ext cx="1656184" cy="5760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ysClr val="windowText" lastClr="000000"/>
                </a:solidFill>
              </a:rPr>
              <a:t>DAÑOS</a:t>
            </a:r>
            <a:endParaRPr lang="es-CO" dirty="0">
              <a:solidFill>
                <a:sysClr val="windowText" lastClr="000000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5815012" y="4581128"/>
            <a:ext cx="1925340" cy="57606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ysClr val="windowText" lastClr="000000"/>
                </a:solidFill>
              </a:rPr>
              <a:t>BENEFICIOS</a:t>
            </a:r>
            <a:endParaRPr lang="es-CO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12 Conector recto de flecha"/>
          <p:cNvCxnSpPr>
            <a:endCxn id="5" idx="1"/>
          </p:cNvCxnSpPr>
          <p:nvPr/>
        </p:nvCxnSpPr>
        <p:spPr>
          <a:xfrm flipV="1">
            <a:off x="5076056" y="2073203"/>
            <a:ext cx="1106639" cy="29826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11" idx="0"/>
          </p:cNvCxnSpPr>
          <p:nvPr/>
        </p:nvCxnSpPr>
        <p:spPr>
          <a:xfrm>
            <a:off x="5076056" y="2132856"/>
            <a:ext cx="1701626" cy="2448272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5076056" y="5157192"/>
            <a:ext cx="1020916" cy="288032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5076056" y="2608672"/>
            <a:ext cx="1727776" cy="2836552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V="1">
            <a:off x="5076056" y="2276872"/>
            <a:ext cx="720080" cy="792088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5076056" y="4221088"/>
            <a:ext cx="1296144" cy="360040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endCxn id="11" idx="1"/>
          </p:cNvCxnSpPr>
          <p:nvPr/>
        </p:nvCxnSpPr>
        <p:spPr>
          <a:xfrm>
            <a:off x="5076056" y="3068960"/>
            <a:ext cx="1020916" cy="1596531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V="1">
            <a:off x="5076056" y="2564904"/>
            <a:ext cx="1224136" cy="1656184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Abrir llave"/>
          <p:cNvSpPr/>
          <p:nvPr/>
        </p:nvSpPr>
        <p:spPr>
          <a:xfrm rot="10800000">
            <a:off x="7740352" y="1988840"/>
            <a:ext cx="432048" cy="3312368"/>
          </a:xfrm>
          <a:prstGeom prst="leftBrac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53 CuadroTexto"/>
          <p:cNvSpPr txBox="1"/>
          <p:nvPr/>
        </p:nvSpPr>
        <p:spPr>
          <a:xfrm>
            <a:off x="8028384" y="34536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OBJETIVOS</a:t>
            </a:r>
            <a:endParaRPr lang="es-CO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007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53057" y="0"/>
            <a:ext cx="671512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45000"/>
              </a:lnSpc>
              <a:buFont typeface="Wingdings" pitchFamily="2" charset="2"/>
              <a:buNone/>
            </a:pPr>
            <a:r>
              <a:rPr lang="es-ES" altLang="es-CO" sz="1800" b="1" dirty="0" smtClean="0">
                <a:solidFill>
                  <a:schemeClr val="tx1"/>
                </a:solidFill>
              </a:rPr>
              <a:t>	PROCESO DE GESTIÓN DE RIESGOS</a:t>
            </a:r>
          </a:p>
        </p:txBody>
      </p:sp>
      <p:grpSp>
        <p:nvGrpSpPr>
          <p:cNvPr id="40" name="39 Grupo"/>
          <p:cNvGrpSpPr/>
          <p:nvPr/>
        </p:nvGrpSpPr>
        <p:grpSpPr>
          <a:xfrm>
            <a:off x="113184" y="725845"/>
            <a:ext cx="7931596" cy="4640451"/>
            <a:chOff x="113184" y="690101"/>
            <a:chExt cx="7931596" cy="4640451"/>
          </a:xfrm>
        </p:grpSpPr>
        <p:sp>
          <p:nvSpPr>
            <p:cNvPr id="30" name="29 Rectángulo redondeado"/>
            <p:cNvSpPr/>
            <p:nvPr/>
          </p:nvSpPr>
          <p:spPr>
            <a:xfrm>
              <a:off x="6100564" y="985649"/>
              <a:ext cx="1944216" cy="4099535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altLang="es-CO" sz="1600" b="1" dirty="0" smtClean="0">
                  <a:solidFill>
                    <a:schemeClr val="bg1"/>
                  </a:solidFill>
                </a:rPr>
                <a:t>MONITOREO </a:t>
              </a:r>
            </a:p>
            <a:p>
              <a:pPr algn="ctr"/>
              <a:r>
                <a:rPr lang="es-MX" altLang="es-CO" sz="1600" b="1" dirty="0" smtClean="0">
                  <a:solidFill>
                    <a:schemeClr val="bg1"/>
                  </a:solidFill>
                </a:rPr>
                <a:t>Y REVISIÓN</a:t>
              </a:r>
              <a:endParaRPr lang="es-ES" altLang="es-CO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3001169" y="1828801"/>
              <a:ext cx="2218903" cy="3256384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1" algn="ctr"/>
              <a:r>
                <a:rPr lang="es-MX" altLang="es-CO" sz="1600" b="1" dirty="0" smtClean="0">
                  <a:solidFill>
                    <a:schemeClr val="bg1"/>
                  </a:solidFill>
                </a:rPr>
                <a:t>EVALUACIÓN DE RIESGOS</a:t>
              </a:r>
              <a:endParaRPr lang="es-ES" altLang="es-CO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3119636" y="985649"/>
              <a:ext cx="1853754" cy="646331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+mn-lt"/>
                </a:rPr>
                <a:t>Establecer el contexto</a:t>
              </a:r>
              <a:endParaRPr lang="es-ES" altLang="es-CO" sz="1800" b="1" dirty="0">
                <a:latin typeface="+mn-lt"/>
              </a:endParaRPr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3149600" y="3276600"/>
              <a:ext cx="1951856" cy="36933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+mn-lt"/>
                </a:rPr>
                <a:t>Analizar riesgos</a:t>
              </a:r>
              <a:endParaRPr lang="es-ES" altLang="es-CO" sz="1800" b="1" dirty="0">
                <a:latin typeface="+mn-lt"/>
              </a:endParaRP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3149600" y="3861048"/>
              <a:ext cx="1951856" cy="36933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+mn-lt"/>
                </a:rPr>
                <a:t>Evaluar riesgos</a:t>
              </a:r>
              <a:endParaRPr lang="es-ES" altLang="es-CO" sz="1800" b="1" dirty="0">
                <a:latin typeface="+mn-lt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3149600" y="4437112"/>
              <a:ext cx="1951856" cy="36933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+mn-lt"/>
                </a:rPr>
                <a:t>Tratar </a:t>
              </a:r>
              <a:r>
                <a:rPr lang="es-MX" altLang="es-CO" sz="1800" b="1" dirty="0" smtClean="0">
                  <a:latin typeface="+mn-lt"/>
                </a:rPr>
                <a:t>riesgos</a:t>
              </a:r>
              <a:endParaRPr lang="es-ES" altLang="es-CO" sz="1800" b="1" dirty="0">
                <a:latin typeface="+mn-lt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3168650" y="2699628"/>
              <a:ext cx="1951856" cy="36933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+mn-lt"/>
                </a:rPr>
                <a:t>Identificar riesgos</a:t>
              </a:r>
              <a:endParaRPr lang="es-ES" altLang="es-CO" sz="1800" b="1" dirty="0">
                <a:latin typeface="+mn-lt"/>
              </a:endParaRPr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5186164" y="1828800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2057400" y="2942515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2057400" y="3505200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2057400" y="4038848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2057400" y="4665712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2086769" y="1308815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5186164" y="4038848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5186164" y="3505200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5186164" y="2942515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5186164" y="4665712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4040088" y="4873352"/>
              <a:ext cx="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4027388" y="5305152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113184" y="985649"/>
              <a:ext cx="1944216" cy="4099536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altLang="es-CO" sz="1600" b="1" dirty="0">
                  <a:solidFill>
                    <a:schemeClr val="bg1"/>
                  </a:solidFill>
                </a:rPr>
                <a:t>COMUNICACIÓN </a:t>
              </a:r>
              <a:endParaRPr lang="es-MX" altLang="es-CO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s-MX" altLang="es-CO" sz="1600" b="1" dirty="0" smtClean="0">
                  <a:solidFill>
                    <a:schemeClr val="bg1"/>
                  </a:solidFill>
                </a:rPr>
                <a:t>Y </a:t>
              </a:r>
              <a:r>
                <a:rPr lang="es-MX" altLang="es-CO" sz="1600" b="1" dirty="0">
                  <a:solidFill>
                    <a:schemeClr val="bg1"/>
                  </a:solidFill>
                </a:rPr>
                <a:t>CONSULTA</a:t>
              </a:r>
              <a:endParaRPr lang="es-ES" altLang="es-CO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072532" y="1412776"/>
              <a:ext cx="0" cy="36510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cxnSp>
          <p:nvCxnSpPr>
            <p:cNvPr id="34" name="33 Conector recto de flecha"/>
            <p:cNvCxnSpPr/>
            <p:nvPr/>
          </p:nvCxnSpPr>
          <p:spPr>
            <a:xfrm>
              <a:off x="4788024" y="692696"/>
              <a:ext cx="0" cy="39598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 flipV="1">
              <a:off x="7127552" y="4830440"/>
              <a:ext cx="0" cy="500112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4775324" y="705396"/>
              <a:ext cx="2297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7058372" y="690101"/>
              <a:ext cx="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44771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23 Grupo"/>
          <p:cNvGrpSpPr/>
          <p:nvPr/>
        </p:nvGrpSpPr>
        <p:grpSpPr>
          <a:xfrm>
            <a:off x="-252536" y="-1107504"/>
            <a:ext cx="8928992" cy="11521280"/>
            <a:chOff x="-252536" y="-1107504"/>
            <a:chExt cx="8928992" cy="11521280"/>
          </a:xfrm>
        </p:grpSpPr>
        <p:sp>
          <p:nvSpPr>
            <p:cNvPr id="4" name="3 Rectángulo"/>
            <p:cNvSpPr/>
            <p:nvPr/>
          </p:nvSpPr>
          <p:spPr>
            <a:xfrm>
              <a:off x="-252536" y="-1107504"/>
              <a:ext cx="8928992" cy="1152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b="1" dirty="0" smtClean="0">
                  <a:solidFill>
                    <a:schemeClr val="tx1"/>
                  </a:solidFill>
                </a:rPr>
                <a:t>PROCESO DE GESTIÓN DEL RIESGO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6100564" y="1021393"/>
              <a:ext cx="1944216" cy="8600295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altLang="es-CO" sz="1600" b="1" dirty="0" smtClean="0">
                  <a:solidFill>
                    <a:schemeClr val="bg1"/>
                  </a:solidFill>
                </a:rPr>
                <a:t>MONITOREO </a:t>
              </a:r>
            </a:p>
            <a:p>
              <a:pPr algn="ctr"/>
              <a:r>
                <a:rPr lang="es-MX" altLang="es-CO" sz="1600" b="1" dirty="0" smtClean="0">
                  <a:solidFill>
                    <a:schemeClr val="bg1"/>
                  </a:solidFill>
                </a:rPr>
                <a:t>Y REVISIÓN:</a:t>
              </a:r>
            </a:p>
            <a:p>
              <a:pPr marL="171450" lvl="1" indent="-171450" eaLnBrk="0" hangingPunct="0">
                <a:buFont typeface="Calibri" panose="020F0502020204030204" pitchFamily="34" charset="0"/>
                <a:buChar char="₋"/>
              </a:pPr>
              <a:r>
                <a:rPr lang="es-MX" altLang="es-CO" sz="1400" dirty="0" smtClean="0">
                  <a:solidFill>
                    <a:schemeClr val="bg1"/>
                  </a:solidFill>
                  <a:cs typeface="Arial" pitchFamily="34" charset="0"/>
                </a:rPr>
                <a:t>Repetir </a:t>
              </a:r>
              <a:r>
                <a:rPr lang="es-MX" altLang="es-CO" sz="1400" dirty="0">
                  <a:solidFill>
                    <a:schemeClr val="bg1"/>
                  </a:solidFill>
                  <a:cs typeface="Arial" pitchFamily="34" charset="0"/>
                </a:rPr>
                <a:t>y revisar regularmente el ciclo del proceso de </a:t>
              </a:r>
              <a:r>
                <a:rPr lang="es-MX" altLang="es-CO" sz="1400" dirty="0" smtClean="0">
                  <a:solidFill>
                    <a:schemeClr val="bg1"/>
                  </a:solidFill>
                  <a:cs typeface="Arial" pitchFamily="34" charset="0"/>
                </a:rPr>
                <a:t>gestión </a:t>
              </a:r>
              <a:r>
                <a:rPr lang="es-MX" altLang="es-CO" sz="1400" dirty="0">
                  <a:solidFill>
                    <a:schemeClr val="bg1"/>
                  </a:solidFill>
                  <a:cs typeface="Arial" pitchFamily="34" charset="0"/>
                </a:rPr>
                <a:t>de riesgos.</a:t>
              </a:r>
            </a:p>
            <a:p>
              <a:pPr marL="171450" lvl="1" indent="-171450" eaLnBrk="0" hangingPunct="0">
                <a:buFont typeface="Calibri" panose="020F0502020204030204" pitchFamily="34" charset="0"/>
                <a:buChar char="₋"/>
              </a:pPr>
              <a:r>
                <a:rPr lang="es-MX" altLang="es-CO" sz="1400" dirty="0">
                  <a:solidFill>
                    <a:schemeClr val="bg1"/>
                  </a:solidFill>
                  <a:cs typeface="Arial" pitchFamily="34" charset="0"/>
                </a:rPr>
                <a:t>Monitoreo continuo con los parámetros de  las medidas de control</a:t>
              </a:r>
              <a:r>
                <a:rPr lang="es-MX" altLang="es-CO" sz="14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pPr marL="171450" lvl="1" indent="-171450" eaLnBrk="0" hangingPunct="0">
                <a:buFont typeface="Calibri" panose="020F0502020204030204" pitchFamily="34" charset="0"/>
                <a:buChar char="₋"/>
              </a:pPr>
              <a:r>
                <a:rPr lang="es-MX" altLang="es-CO" sz="1400" dirty="0" smtClean="0">
                  <a:solidFill>
                    <a:schemeClr val="bg1"/>
                  </a:solidFill>
                  <a:cs typeface="Arial" pitchFamily="34" charset="0"/>
                </a:rPr>
                <a:t>Revisión permanente del plan de gestión y factores que afecten la probabilidad y el impacto de los riesgos.</a:t>
              </a:r>
              <a:endParaRPr lang="es-ES" altLang="es-CO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3001169" y="1864544"/>
              <a:ext cx="2218903" cy="7757144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1" algn="ctr"/>
              <a:r>
                <a:rPr lang="es-MX" altLang="es-CO" sz="1600" b="1" dirty="0" smtClean="0">
                  <a:solidFill>
                    <a:schemeClr val="bg1"/>
                  </a:solidFill>
                </a:rPr>
                <a:t>EVALUACIÓN DE RIESGOS</a:t>
              </a:r>
              <a:endParaRPr lang="es-ES" altLang="es-CO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3188394" y="-171400"/>
              <a:ext cx="1853754" cy="193899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lvl="1" indent="0" algn="ctr"/>
              <a:r>
                <a:rPr lang="es-MX" altLang="es-CO" sz="1800" b="1" dirty="0">
                  <a:latin typeface="+mn-lt"/>
                </a:rPr>
                <a:t>Establecer el </a:t>
              </a:r>
              <a:r>
                <a:rPr lang="es-MX" altLang="es-CO" sz="1800" b="1" dirty="0" smtClean="0">
                  <a:latin typeface="+mn-lt"/>
                </a:rPr>
                <a:t>contexto: 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ES" sz="1200" dirty="0" smtClean="0">
                  <a:latin typeface="+mn-lt"/>
                </a:rPr>
                <a:t>Estratégico</a:t>
              </a:r>
              <a:r>
                <a:rPr lang="es-ES" sz="1200" dirty="0">
                  <a:latin typeface="+mn-lt"/>
                </a:rPr>
                <a:t>.</a:t>
              </a:r>
              <a:endParaRPr lang="es-CO" sz="1200" dirty="0">
                <a:latin typeface="+mn-lt"/>
              </a:endParaRP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ES" sz="1200" dirty="0" smtClean="0">
                  <a:latin typeface="+mn-lt"/>
                </a:rPr>
                <a:t>Organizacional</a:t>
              </a:r>
              <a:r>
                <a:rPr lang="es-ES" sz="1200" dirty="0">
                  <a:latin typeface="+mn-lt"/>
                </a:rPr>
                <a:t>.</a:t>
              </a:r>
              <a:endParaRPr lang="es-CO" sz="1200" dirty="0">
                <a:latin typeface="+mn-lt"/>
              </a:endParaRP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ES" sz="1200" dirty="0" smtClean="0">
                  <a:latin typeface="+mn-lt"/>
                </a:rPr>
                <a:t>Contexto </a:t>
              </a:r>
              <a:r>
                <a:rPr lang="es-ES" sz="1200" dirty="0">
                  <a:latin typeface="+mn-lt"/>
                </a:rPr>
                <a:t>de la gestión del riesgo.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ES" sz="1200" dirty="0" smtClean="0">
                  <a:latin typeface="+mn-lt"/>
                </a:rPr>
                <a:t>Definición </a:t>
              </a:r>
              <a:r>
                <a:rPr lang="es-ES" sz="1200" dirty="0">
                  <a:latin typeface="+mn-lt"/>
                </a:rPr>
                <a:t>criterios.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ES" sz="1200" dirty="0" smtClean="0">
                  <a:latin typeface="+mn-lt"/>
                </a:rPr>
                <a:t>Evaluación </a:t>
              </a:r>
              <a:r>
                <a:rPr lang="es-ES" sz="1200" dirty="0">
                  <a:latin typeface="+mn-lt"/>
                </a:rPr>
                <a:t>del riesgo.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ES" sz="1200" dirty="0" smtClean="0">
                  <a:latin typeface="+mn-lt"/>
                </a:rPr>
                <a:t>Definición </a:t>
              </a:r>
              <a:r>
                <a:rPr lang="es-ES" sz="1200" dirty="0">
                  <a:latin typeface="+mn-lt"/>
                </a:rPr>
                <a:t>estructural</a:t>
              </a:r>
              <a:endParaRPr lang="es-MX" altLang="es-CO" sz="1200" dirty="0">
                <a:latin typeface="+mn-lt"/>
              </a:endParaRPr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3149600" y="3969320"/>
              <a:ext cx="1951856" cy="193899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+mn-lt"/>
                </a:rPr>
                <a:t>Analizar </a:t>
              </a:r>
              <a:r>
                <a:rPr lang="es-MX" altLang="es-CO" sz="1800" b="1" dirty="0" smtClean="0">
                  <a:latin typeface="+mn-lt"/>
                </a:rPr>
                <a:t>riesgos: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800" b="1" dirty="0">
                  <a:latin typeface="+mn-lt"/>
                </a:rPr>
                <a:t> </a:t>
              </a:r>
              <a:r>
                <a:rPr lang="es-MX" altLang="es-CO" sz="1200" dirty="0">
                  <a:latin typeface="+mn-lt"/>
                </a:rPr>
                <a:t>Determinar controles existentes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>
                  <a:latin typeface="+mn-lt"/>
                </a:rPr>
                <a:t>Definición de criterios para </a:t>
              </a:r>
              <a:r>
                <a:rPr lang="es-MX" altLang="es-CO" sz="1200" dirty="0" smtClean="0">
                  <a:latin typeface="+mn-lt"/>
                </a:rPr>
                <a:t>determinar </a:t>
              </a:r>
              <a:r>
                <a:rPr lang="es-MX" altLang="es-CO" sz="1200" dirty="0">
                  <a:latin typeface="+mn-lt"/>
                </a:rPr>
                <a:t>la probabilidad y el impacto de los </a:t>
              </a:r>
              <a:r>
                <a:rPr lang="es-MX" altLang="es-CO" sz="1200" dirty="0" smtClean="0">
                  <a:latin typeface="+mn-lt"/>
                </a:rPr>
                <a:t>riesgo .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 smtClean="0">
                  <a:latin typeface="+mn-lt"/>
                </a:rPr>
                <a:t>Calcular </a:t>
              </a:r>
              <a:r>
                <a:rPr lang="es-MX" altLang="es-CO" sz="1200" dirty="0">
                  <a:latin typeface="+mn-lt"/>
                </a:rPr>
                <a:t>el nivel de riesgo</a:t>
              </a:r>
              <a:r>
                <a:rPr lang="es-MX" altLang="es-CO" sz="1200" dirty="0" smtClean="0">
                  <a:latin typeface="+mn-lt"/>
                </a:rPr>
                <a:t>.</a:t>
              </a:r>
              <a:endParaRPr lang="es-MX" altLang="es-CO" sz="1200" dirty="0">
                <a:latin typeface="+mn-lt"/>
              </a:endParaRP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3149600" y="6129560"/>
              <a:ext cx="1951856" cy="1107996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+mn-lt"/>
                </a:rPr>
                <a:t>Evaluar </a:t>
              </a:r>
              <a:r>
                <a:rPr lang="es-MX" altLang="es-CO" sz="1800" b="1" dirty="0" smtClean="0">
                  <a:latin typeface="+mn-lt"/>
                </a:rPr>
                <a:t>riesgos: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 smtClean="0">
                  <a:latin typeface="+mn-lt"/>
                </a:rPr>
                <a:t>Comparar contra </a:t>
              </a:r>
              <a:r>
                <a:rPr lang="es-MX" altLang="es-CO" sz="1200" dirty="0">
                  <a:latin typeface="+mn-lt"/>
                </a:rPr>
                <a:t>criterios</a:t>
              </a:r>
              <a:r>
                <a:rPr lang="es-MX" altLang="es-CO" sz="1200" dirty="0" smtClean="0">
                  <a:latin typeface="+mn-lt"/>
                </a:rPr>
                <a:t>.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 smtClean="0">
                  <a:latin typeface="+mn-lt"/>
                </a:rPr>
                <a:t>Establecer </a:t>
              </a:r>
              <a:r>
                <a:rPr lang="es-MX" altLang="es-CO" sz="1200" dirty="0">
                  <a:latin typeface="+mn-lt"/>
                </a:rPr>
                <a:t>prioridades del riesgo</a:t>
              </a:r>
              <a:endParaRPr lang="es-ES" altLang="es-CO" sz="1200" dirty="0">
                <a:latin typeface="+mn-lt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3149600" y="7452156"/>
              <a:ext cx="1951856" cy="184665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+mn-lt"/>
                </a:rPr>
                <a:t>Tratar </a:t>
              </a:r>
              <a:r>
                <a:rPr lang="es-MX" altLang="es-CO" sz="1800" b="1" dirty="0" smtClean="0">
                  <a:latin typeface="+mn-lt"/>
                </a:rPr>
                <a:t>riesgos: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>
                  <a:latin typeface="+mn-lt"/>
                </a:rPr>
                <a:t>Identificar opciones de </a:t>
              </a:r>
              <a:r>
                <a:rPr lang="es-MX" altLang="es-CO" sz="1200" dirty="0" smtClean="0">
                  <a:latin typeface="+mn-lt"/>
                </a:rPr>
                <a:t>tratamiento y evaluarlas.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 smtClean="0">
                  <a:latin typeface="+mn-lt"/>
                </a:rPr>
                <a:t>Seleccionar las mejores opciones.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 smtClean="0">
                  <a:latin typeface="+mn-lt"/>
                </a:rPr>
                <a:t>Preparar e implementa planes de tratamiento.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 smtClean="0">
                  <a:latin typeface="+mn-lt"/>
                </a:rPr>
                <a:t>Analizar y evaluar el riesgo residual.</a:t>
              </a:r>
              <a:endParaRPr lang="es-ES" altLang="es-CO" sz="1200" dirty="0">
                <a:latin typeface="+mn-lt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3168650" y="2636912"/>
              <a:ext cx="1951856" cy="1107996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+mn-lt"/>
                </a:rPr>
                <a:t>Identificar </a:t>
              </a:r>
              <a:r>
                <a:rPr lang="es-MX" altLang="es-CO" sz="1800" b="1" dirty="0" smtClean="0">
                  <a:latin typeface="+mn-lt"/>
                </a:rPr>
                <a:t>riesgos: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 smtClean="0">
                  <a:latin typeface="+mn-lt"/>
                </a:rPr>
                <a:t>Qué puede suceder, cómo, cuándo, dónde, qué consecuencias trae y por qué.</a:t>
              </a:r>
              <a:endParaRPr lang="es-ES" altLang="es-CO" sz="1200" dirty="0">
                <a:latin typeface="+mn-lt"/>
              </a:endParaRPr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5193480" y="2276872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2057400" y="3190910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2086769" y="4938816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2032000" y="6681450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2048669" y="8375485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2086769" y="1344559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5211154" y="6681450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5204296" y="4938816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5198454" y="3171969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5204296" y="8375485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113184" y="1021392"/>
              <a:ext cx="1944216" cy="8600295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altLang="es-CO" sz="1600" b="1" dirty="0">
                  <a:solidFill>
                    <a:schemeClr val="bg1"/>
                  </a:solidFill>
                </a:rPr>
                <a:t>COMUNICACIÓN </a:t>
              </a:r>
              <a:endParaRPr lang="es-MX" altLang="es-CO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s-MX" altLang="es-CO" sz="1600" b="1" dirty="0" smtClean="0">
                  <a:solidFill>
                    <a:schemeClr val="bg1"/>
                  </a:solidFill>
                </a:rPr>
                <a:t>Y CONSULTA:</a:t>
              </a:r>
            </a:p>
            <a:p>
              <a:pPr marL="171450" lvl="1" indent="-171450" eaLnBrk="0" hangingPunct="0">
                <a:buFont typeface="Calibri" panose="020F0502020204030204" pitchFamily="34" charset="0"/>
                <a:buChar char="₋"/>
              </a:pPr>
              <a:r>
                <a:rPr lang="es-MX" altLang="es-CO" sz="1400" dirty="0">
                  <a:solidFill>
                    <a:schemeClr val="bg1"/>
                  </a:solidFill>
                  <a:cs typeface="Arial" pitchFamily="34" charset="0"/>
                </a:rPr>
                <a:t>Mejorar la comprensión sobre los riesgos y su proceso de </a:t>
              </a:r>
              <a:r>
                <a:rPr lang="es-MX" altLang="es-CO" sz="1400" dirty="0" smtClean="0">
                  <a:solidFill>
                    <a:schemeClr val="bg1"/>
                  </a:solidFill>
                  <a:cs typeface="Arial" pitchFamily="34" charset="0"/>
                </a:rPr>
                <a:t>gestión</a:t>
              </a:r>
              <a:r>
                <a:rPr lang="es-MX" altLang="es-CO" sz="14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pPr marL="171450" lvl="1" indent="-171450" eaLnBrk="0" hangingPunct="0">
                <a:buFont typeface="Calibri" panose="020F0502020204030204" pitchFamily="34" charset="0"/>
                <a:buChar char="₋"/>
              </a:pPr>
              <a:r>
                <a:rPr lang="es-MX" altLang="es-CO" sz="1400" dirty="0">
                  <a:solidFill>
                    <a:schemeClr val="bg1"/>
                  </a:solidFill>
                  <a:cs typeface="Arial" pitchFamily="34" charset="0"/>
                </a:rPr>
                <a:t>Asegurar que e consideren las diferentes opiniones d las partes involucradas.</a:t>
              </a:r>
            </a:p>
            <a:p>
              <a:pPr marL="171450" lvl="1" indent="-171450" eaLnBrk="0" hangingPunct="0">
                <a:buFont typeface="Calibri" panose="020F0502020204030204" pitchFamily="34" charset="0"/>
                <a:buChar char="₋"/>
              </a:pPr>
              <a:r>
                <a:rPr lang="es-MX" altLang="es-CO" sz="1400" dirty="0">
                  <a:solidFill>
                    <a:schemeClr val="bg1"/>
                  </a:solidFill>
                  <a:cs typeface="Arial" pitchFamily="34" charset="0"/>
                </a:rPr>
                <a:t>Asegurar que los participantes conozcan sus roles y responsabilidades</a:t>
              </a:r>
              <a:r>
                <a:rPr lang="es-MX" altLang="es-CO" sz="1400" b="1" dirty="0" smtClean="0">
                  <a:solidFill>
                    <a:schemeClr val="bg1"/>
                  </a:solidFill>
                </a:rPr>
                <a:t>.</a:t>
              </a:r>
              <a:endParaRPr lang="es-ES" altLang="es-CO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072532" y="1448519"/>
              <a:ext cx="0" cy="785029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cxnSp>
          <p:nvCxnSpPr>
            <p:cNvPr id="34" name="33 Conector recto de flecha"/>
            <p:cNvCxnSpPr/>
            <p:nvPr/>
          </p:nvCxnSpPr>
          <p:spPr>
            <a:xfrm>
              <a:off x="4062890" y="-603448"/>
              <a:ext cx="0" cy="39598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21 Grupo"/>
            <p:cNvGrpSpPr/>
            <p:nvPr/>
          </p:nvGrpSpPr>
          <p:grpSpPr>
            <a:xfrm>
              <a:off x="4099396" y="9549680"/>
              <a:ext cx="3124200" cy="500112"/>
              <a:chOff x="4027388" y="7969448"/>
              <a:chExt cx="3124200" cy="500112"/>
            </a:xfrm>
          </p:grpSpPr>
          <p:sp>
            <p:nvSpPr>
              <p:cNvPr id="20" name="Line 28"/>
              <p:cNvSpPr>
                <a:spLocks noChangeShapeType="1"/>
              </p:cNvSpPr>
              <p:nvPr/>
            </p:nvSpPr>
            <p:spPr bwMode="auto">
              <a:xfrm>
                <a:off x="4040088" y="8012360"/>
                <a:ext cx="0" cy="4572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/>
              </a:p>
            </p:txBody>
          </p:sp>
          <p:sp>
            <p:nvSpPr>
              <p:cNvPr id="21" name="Line 29"/>
              <p:cNvSpPr>
                <a:spLocks noChangeShapeType="1"/>
              </p:cNvSpPr>
              <p:nvPr/>
            </p:nvSpPr>
            <p:spPr bwMode="auto">
              <a:xfrm>
                <a:off x="4027388" y="8444160"/>
                <a:ext cx="31242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/>
              </a:p>
            </p:txBody>
          </p:sp>
          <p:cxnSp>
            <p:nvCxnSpPr>
              <p:cNvPr id="36" name="35 Conector recto de flecha"/>
              <p:cNvCxnSpPr/>
              <p:nvPr/>
            </p:nvCxnSpPr>
            <p:spPr>
              <a:xfrm flipV="1">
                <a:off x="7127552" y="7969448"/>
                <a:ext cx="0" cy="500112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4037490" y="-603448"/>
              <a:ext cx="3024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7058372" y="-639272"/>
              <a:ext cx="0" cy="1620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83080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0" y="0"/>
            <a:ext cx="9540552" cy="6093296"/>
            <a:chOff x="0" y="0"/>
            <a:chExt cx="9540552" cy="6093296"/>
          </a:xfrm>
        </p:grpSpPr>
        <p:sp>
          <p:nvSpPr>
            <p:cNvPr id="6" name="5 Rectángulo"/>
            <p:cNvSpPr/>
            <p:nvPr/>
          </p:nvSpPr>
          <p:spPr>
            <a:xfrm>
              <a:off x="0" y="0"/>
              <a:ext cx="9540552" cy="6093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2555776" y="309712"/>
              <a:ext cx="4320480" cy="52322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2800" b="1" dirty="0">
                  <a:latin typeface="+mn-lt"/>
                </a:rPr>
                <a:t>Establecer el contexto</a:t>
              </a:r>
              <a:endParaRPr lang="es-ES" altLang="es-CO" sz="2800" b="1" dirty="0">
                <a:latin typeface="+mn-lt"/>
              </a:endParaRPr>
            </a:p>
          </p:txBody>
        </p:sp>
        <p:graphicFrame>
          <p:nvGraphicFramePr>
            <p:cNvPr id="31" name="30 Diagrama"/>
            <p:cNvGraphicFramePr/>
            <p:nvPr>
              <p:extLst>
                <p:ext uri="{D42A27DB-BD31-4B8C-83A1-F6EECF244321}">
                  <p14:modId xmlns:p14="http://schemas.microsoft.com/office/powerpoint/2010/main" val="1646852317"/>
                </p:ext>
              </p:extLst>
            </p:nvPr>
          </p:nvGraphicFramePr>
          <p:xfrm>
            <a:off x="899592" y="1268760"/>
            <a:ext cx="7643664" cy="4392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1 Rectángulo"/>
            <p:cNvSpPr/>
            <p:nvPr/>
          </p:nvSpPr>
          <p:spPr>
            <a:xfrm>
              <a:off x="35496" y="2708920"/>
              <a:ext cx="2160240" cy="1440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Percepción y objetivos de las partes interesadas e involucradas.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3" name="2 Flecha derecha"/>
            <p:cNvSpPr/>
            <p:nvPr/>
          </p:nvSpPr>
          <p:spPr>
            <a:xfrm>
              <a:off x="2266504" y="3356992"/>
              <a:ext cx="360040" cy="216024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Flecha derecha"/>
            <p:cNvSpPr/>
            <p:nvPr/>
          </p:nvSpPr>
          <p:spPr>
            <a:xfrm>
              <a:off x="6804248" y="3356992"/>
              <a:ext cx="360040" cy="216024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7003380" y="2594620"/>
              <a:ext cx="2393156" cy="1728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Misión, visión, objetivos estratégicos. Políticas de comunicaci</a:t>
              </a:r>
              <a:r>
                <a:rPr lang="es-CO" dirty="0">
                  <a:solidFill>
                    <a:schemeClr val="tx1"/>
                  </a:solidFill>
                </a:rPr>
                <a:t>ó</a:t>
              </a:r>
              <a:r>
                <a:rPr lang="es-CO" dirty="0" smtClean="0">
                  <a:solidFill>
                    <a:schemeClr val="tx1"/>
                  </a:solidFill>
                </a:rPr>
                <a:t>n.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Partes interesadas.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3347864" y="3197106"/>
              <a:ext cx="2736304" cy="523220"/>
            </a:xfrm>
            <a:prstGeom prst="rect">
              <a:avLst/>
            </a:prstGeom>
            <a:solidFill>
              <a:srgbClr val="C0504D"/>
            </a:solidFill>
          </p:spPr>
          <p:txBody>
            <a:bodyPr wrap="square" rtlCol="0">
              <a:spAutoFit/>
            </a:bodyPr>
            <a:lstStyle/>
            <a:p>
              <a:r>
                <a:rPr lang="es-CO" sz="2800" b="1" dirty="0" smtClean="0">
                  <a:solidFill>
                    <a:schemeClr val="bg1"/>
                  </a:solidFill>
                </a:rPr>
                <a:t>ORGANIZACIÓN</a:t>
              </a:r>
              <a:endParaRPr lang="es-CO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71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38 Grupo"/>
          <p:cNvGrpSpPr/>
          <p:nvPr/>
        </p:nvGrpSpPr>
        <p:grpSpPr>
          <a:xfrm>
            <a:off x="1727684" y="1052736"/>
            <a:ext cx="5076056" cy="3816424"/>
            <a:chOff x="0" y="332656"/>
            <a:chExt cx="5076056" cy="3816424"/>
          </a:xfrm>
        </p:grpSpPr>
        <p:sp>
          <p:nvSpPr>
            <p:cNvPr id="38" name="37 Proceso"/>
            <p:cNvSpPr/>
            <p:nvPr/>
          </p:nvSpPr>
          <p:spPr>
            <a:xfrm>
              <a:off x="0" y="332656"/>
              <a:ext cx="5076056" cy="3816424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32 Proceso"/>
            <p:cNvSpPr/>
            <p:nvPr/>
          </p:nvSpPr>
          <p:spPr>
            <a:xfrm>
              <a:off x="251520" y="600334"/>
              <a:ext cx="2952328" cy="3188706"/>
            </a:xfrm>
            <a:prstGeom prst="flowChartProcess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CO" dirty="0" smtClean="0"/>
                <a:t>TRATAMIENTO DEL RIESGO</a:t>
              </a:r>
              <a:endParaRPr lang="es-CO" dirty="0"/>
            </a:p>
          </p:txBody>
        </p:sp>
        <p:sp>
          <p:nvSpPr>
            <p:cNvPr id="10" name="9 Proceso"/>
            <p:cNvSpPr/>
            <p:nvPr/>
          </p:nvSpPr>
          <p:spPr>
            <a:xfrm>
              <a:off x="902296" y="1052736"/>
              <a:ext cx="1152128" cy="576064"/>
            </a:xfrm>
            <a:prstGeom prst="flowChartProcess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00" b="1" dirty="0" smtClean="0">
                  <a:solidFill>
                    <a:schemeClr val="bg1"/>
                  </a:solidFill>
                </a:rPr>
                <a:t>Valoración del tratamiento del riesgo</a:t>
              </a:r>
              <a:endParaRPr lang="es-CO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11 Decisión"/>
            <p:cNvSpPr/>
            <p:nvPr/>
          </p:nvSpPr>
          <p:spPr>
            <a:xfrm>
              <a:off x="539552" y="1916832"/>
              <a:ext cx="1872208" cy="1080120"/>
            </a:xfrm>
            <a:prstGeom prst="flowChartDecision">
              <a:avLst/>
            </a:prstGeom>
            <a:solidFill>
              <a:srgbClr val="BE8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CO" sz="1000" b="1" dirty="0"/>
                <a:t>Los niveles de riesgo residual son tolerables</a:t>
              </a:r>
              <a:r>
                <a:rPr lang="es-CO" sz="1000" b="1" dirty="0" smtClean="0"/>
                <a:t>?</a:t>
              </a:r>
              <a:endParaRPr lang="es-CO" sz="1000" b="1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398068" y="2092149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>
                  <a:solidFill>
                    <a:schemeClr val="bg1"/>
                  </a:solidFill>
                </a:rPr>
                <a:t>NO</a:t>
              </a:r>
              <a:endParaRPr lang="es-CO" dirty="0">
                <a:solidFill>
                  <a:schemeClr val="bg1"/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899592" y="300312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>
                  <a:solidFill>
                    <a:schemeClr val="bg1"/>
                  </a:solidFill>
                </a:rPr>
                <a:t>SI</a:t>
              </a:r>
              <a:endParaRPr lang="es-CO" dirty="0">
                <a:solidFill>
                  <a:schemeClr val="bg1"/>
                </a:solidFill>
              </a:endParaRPr>
            </a:p>
          </p:txBody>
        </p:sp>
        <p:sp>
          <p:nvSpPr>
            <p:cNvPr id="14" name="13 Proceso"/>
            <p:cNvSpPr/>
            <p:nvPr/>
          </p:nvSpPr>
          <p:spPr>
            <a:xfrm>
              <a:off x="3347864" y="2004489"/>
              <a:ext cx="1584176" cy="904803"/>
            </a:xfrm>
            <a:prstGeom prst="flowChartProcess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NUEVO TRATAMIENTO DEL RIESGO</a:t>
              </a:r>
              <a:endParaRPr lang="es-CO" dirty="0"/>
            </a:p>
          </p:txBody>
        </p:sp>
        <p:cxnSp>
          <p:nvCxnSpPr>
            <p:cNvPr id="17" name="16 Conector recto de flecha"/>
            <p:cNvCxnSpPr>
              <a:stCxn id="10" idx="2"/>
              <a:endCxn id="12" idx="0"/>
            </p:cNvCxnSpPr>
            <p:nvPr/>
          </p:nvCxnSpPr>
          <p:spPr>
            <a:xfrm flipH="1">
              <a:off x="1475656" y="1628800"/>
              <a:ext cx="2704" cy="28803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>
              <a:stCxn id="12" idx="3"/>
            </p:cNvCxnSpPr>
            <p:nvPr/>
          </p:nvCxnSpPr>
          <p:spPr>
            <a:xfrm flipV="1">
              <a:off x="2411760" y="2456890"/>
              <a:ext cx="792088" cy="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1498043" y="3003126"/>
              <a:ext cx="0" cy="56989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 flipH="1">
              <a:off x="395536" y="3573016"/>
              <a:ext cx="1102507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395536" y="1340768"/>
              <a:ext cx="0" cy="223224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 de flecha"/>
            <p:cNvCxnSpPr>
              <a:endCxn id="10" idx="1"/>
            </p:cNvCxnSpPr>
            <p:nvPr/>
          </p:nvCxnSpPr>
          <p:spPr>
            <a:xfrm>
              <a:off x="395536" y="1340768"/>
              <a:ext cx="50676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372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0" y="0"/>
            <a:ext cx="9144000" cy="6411913"/>
            <a:chOff x="0" y="0"/>
            <a:chExt cx="9144000" cy="6411913"/>
          </a:xfrm>
        </p:grpSpPr>
        <p:sp>
          <p:nvSpPr>
            <p:cNvPr id="4098" name="Rectangle 2"/>
            <p:cNvSpPr>
              <a:spLocks noChangeArrowheads="1"/>
            </p:cNvSpPr>
            <p:nvPr/>
          </p:nvSpPr>
          <p:spPr bwMode="auto">
            <a:xfrm>
              <a:off x="2454275" y="1774825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CO" altLang="es-CO" sz="1800">
                <a:latin typeface="News Gothic MT"/>
              </a:endParaRPr>
            </a:p>
          </p:txBody>
        </p:sp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0" y="2133600"/>
              <a:ext cx="13604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CO" sz="1200" b="1">
                  <a:latin typeface="News Gothic MT"/>
                </a:rPr>
                <a:t>PROVEEDORES</a:t>
              </a:r>
              <a:endParaRPr lang="es-ES" altLang="es-CO" sz="1200" b="1">
                <a:latin typeface="News Gothic MT"/>
              </a:endParaRPr>
            </a:p>
          </p:txBody>
        </p:sp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3419475" y="2133600"/>
              <a:ext cx="17827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CO" sz="1200" b="1">
                  <a:latin typeface="News Gothic MT"/>
                </a:rPr>
                <a:t>TRANSPORTADORES</a:t>
              </a:r>
              <a:endParaRPr lang="es-ES" altLang="es-CO" sz="1200" b="1">
                <a:latin typeface="News Gothic MT"/>
              </a:endParaRPr>
            </a:p>
          </p:txBody>
        </p:sp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7848600" y="1928813"/>
              <a:ext cx="1295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CO" sz="1400" b="1">
                  <a:latin typeface="News Gothic MT"/>
                </a:rPr>
                <a:t>Agente Aduanal </a:t>
              </a:r>
              <a:endParaRPr lang="es-ES" altLang="es-CO" sz="1400" b="1">
                <a:latin typeface="News Gothic MT"/>
              </a:endParaRPr>
            </a:p>
          </p:txBody>
        </p:sp>
        <p:pic>
          <p:nvPicPr>
            <p:cNvPr id="4102" name="Picture 7" descr="j0213532[1]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150" y="4097338"/>
              <a:ext cx="990600" cy="62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8" descr="j0213535[1]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950" y="5314950"/>
              <a:ext cx="106680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9" descr="j0283205[1]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25" y="1268413"/>
              <a:ext cx="762000" cy="744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0" descr="AG00459_[1]"/>
            <p:cNvPicPr>
              <a:picLocks noChangeAspect="1" noChangeArrowheads="1" noCrop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0" y="1420813"/>
              <a:ext cx="990600" cy="86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1" descr="j0295182[1]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4357688"/>
              <a:ext cx="1295400" cy="804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2" descr="j0173975[1]"/>
            <p:cNvPicPr>
              <a:picLocks noChangeAspect="1" noChangeArrowheads="1" noCrop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825" y="4508500"/>
              <a:ext cx="1219200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8" name="Picture 13" descr="j0295184[1]"/>
            <p:cNvPicPr>
              <a:picLocks noChangeAspect="1" noChangeArrowheads="1" noCrop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875" y="1071563"/>
              <a:ext cx="838200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9" name="Picture 14" descr="AG00618_[1]"/>
            <p:cNvPicPr>
              <a:picLocks noChangeAspect="1" noChangeArrowheads="1" noCrop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750" y="2884488"/>
              <a:ext cx="1295400" cy="54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0" name="Rectangle 15"/>
            <p:cNvSpPr>
              <a:spLocks noChangeArrowheads="1"/>
            </p:cNvSpPr>
            <p:nvPr/>
          </p:nvSpPr>
          <p:spPr bwMode="auto">
            <a:xfrm>
              <a:off x="1116013" y="0"/>
              <a:ext cx="7164387" cy="461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3187806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7" rIns="92075" bIns="4603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CO" sz="2400" b="1">
                  <a:latin typeface="News Gothic MT"/>
                </a:rPr>
                <a:t>CADENA   SUMINISTRO  </a:t>
              </a:r>
              <a:r>
                <a:rPr lang="es-MX" altLang="es-CO" b="1">
                  <a:latin typeface="News Gothic MT"/>
                </a:rPr>
                <a:t>– Importadores - Exportadores</a:t>
              </a:r>
              <a:endParaRPr lang="es-ES" altLang="es-CO" b="1">
                <a:latin typeface="News Gothic MT"/>
              </a:endParaRPr>
            </a:p>
          </p:txBody>
        </p:sp>
        <p:sp>
          <p:nvSpPr>
            <p:cNvPr id="4111" name="Line 16"/>
            <p:cNvSpPr>
              <a:spLocks noChangeShapeType="1"/>
            </p:cNvSpPr>
            <p:nvPr/>
          </p:nvSpPr>
          <p:spPr bwMode="auto">
            <a:xfrm>
              <a:off x="1358900" y="1828800"/>
              <a:ext cx="42545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12" name="Text Box 17"/>
            <p:cNvSpPr txBox="1">
              <a:spLocks noChangeArrowheads="1"/>
            </p:cNvSpPr>
            <p:nvPr/>
          </p:nvSpPr>
          <p:spPr bwMode="auto">
            <a:xfrm>
              <a:off x="1928813" y="2428875"/>
              <a:ext cx="10937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CO" sz="1600" b="1">
                  <a:solidFill>
                    <a:srgbClr val="C00000"/>
                  </a:solidFill>
                  <a:latin typeface="News Gothic MT"/>
                </a:rPr>
                <a:t>FABRICA</a:t>
              </a:r>
              <a:endParaRPr lang="es-ES" altLang="es-CO" sz="1200" b="1">
                <a:solidFill>
                  <a:srgbClr val="C00000"/>
                </a:solidFill>
                <a:latin typeface="News Gothic MT"/>
              </a:endParaRPr>
            </a:p>
          </p:txBody>
        </p:sp>
        <p:sp>
          <p:nvSpPr>
            <p:cNvPr id="4113" name="Line 18"/>
            <p:cNvSpPr>
              <a:spLocks noChangeShapeType="1"/>
            </p:cNvSpPr>
            <p:nvPr/>
          </p:nvSpPr>
          <p:spPr bwMode="auto">
            <a:xfrm>
              <a:off x="3079750" y="1828800"/>
              <a:ext cx="42545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14" name="Line 19"/>
            <p:cNvSpPr>
              <a:spLocks noChangeShapeType="1"/>
            </p:cNvSpPr>
            <p:nvPr/>
          </p:nvSpPr>
          <p:spPr bwMode="auto">
            <a:xfrm>
              <a:off x="5289550" y="1828800"/>
              <a:ext cx="42545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pic>
          <p:nvPicPr>
            <p:cNvPr id="4115" name="Picture 21" descr="j0163021[1]"/>
            <p:cNvPicPr>
              <a:picLocks noChangeAspect="1" noChangeArrowheads="1" noCrop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36838"/>
              <a:ext cx="1219200" cy="566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Text Box 22"/>
            <p:cNvSpPr txBox="1">
              <a:spLocks noChangeArrowheads="1"/>
            </p:cNvSpPr>
            <p:nvPr/>
          </p:nvSpPr>
          <p:spPr bwMode="auto">
            <a:xfrm>
              <a:off x="0" y="3213100"/>
              <a:ext cx="22336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CO" sz="1200" b="1">
                  <a:latin typeface="News Gothic MT"/>
                </a:rPr>
                <a:t>PATIO DE CONTENEDORES</a:t>
              </a:r>
              <a:endParaRPr lang="es-ES" altLang="es-CO" sz="1200" b="1">
                <a:latin typeface="News Gothic MT"/>
              </a:endParaRPr>
            </a:p>
          </p:txBody>
        </p:sp>
        <p:sp>
          <p:nvSpPr>
            <p:cNvPr id="4117" name="Line 23"/>
            <p:cNvSpPr>
              <a:spLocks noChangeShapeType="1"/>
            </p:cNvSpPr>
            <p:nvPr/>
          </p:nvSpPr>
          <p:spPr bwMode="auto">
            <a:xfrm>
              <a:off x="7499350" y="1828800"/>
              <a:ext cx="42545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18" name="Text Box 24"/>
            <p:cNvSpPr txBox="1">
              <a:spLocks noChangeArrowheads="1"/>
            </p:cNvSpPr>
            <p:nvPr/>
          </p:nvSpPr>
          <p:spPr bwMode="auto">
            <a:xfrm>
              <a:off x="7640638" y="5357813"/>
              <a:ext cx="15033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CO" sz="1200" b="1">
                  <a:latin typeface="News Gothic MT"/>
                </a:rPr>
                <a:t>DEPOSITOS 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CO" sz="1200" b="1">
                  <a:latin typeface="News Gothic MT"/>
                </a:rPr>
                <a:t>ZONAS FRANCAS</a:t>
              </a:r>
              <a:endParaRPr lang="es-ES" altLang="es-CO" sz="1200" b="1">
                <a:latin typeface="News Gothic MT"/>
              </a:endParaRPr>
            </a:p>
          </p:txBody>
        </p:sp>
        <p:sp>
          <p:nvSpPr>
            <p:cNvPr id="4119" name="Line 25"/>
            <p:cNvSpPr>
              <a:spLocks noChangeShapeType="1"/>
            </p:cNvSpPr>
            <p:nvPr/>
          </p:nvSpPr>
          <p:spPr bwMode="auto">
            <a:xfrm>
              <a:off x="8337550" y="3200400"/>
              <a:ext cx="0" cy="45720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20" name="Line 26"/>
            <p:cNvSpPr>
              <a:spLocks noChangeShapeType="1"/>
            </p:cNvSpPr>
            <p:nvPr/>
          </p:nvSpPr>
          <p:spPr bwMode="auto">
            <a:xfrm flipH="1">
              <a:off x="6889750" y="4191000"/>
              <a:ext cx="5334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21" name="Text Box 27"/>
            <p:cNvSpPr txBox="1">
              <a:spLocks noChangeArrowheads="1"/>
            </p:cNvSpPr>
            <p:nvPr/>
          </p:nvSpPr>
          <p:spPr bwMode="auto">
            <a:xfrm>
              <a:off x="5364163" y="5157788"/>
              <a:ext cx="11747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CO" sz="1200" b="1">
                  <a:latin typeface="News Gothic MT"/>
                </a:rPr>
                <a:t>TERMINALES</a:t>
              </a:r>
              <a:endParaRPr lang="es-ES" altLang="es-CO" sz="1200" b="1">
                <a:latin typeface="News Gothic MT"/>
              </a:endParaRPr>
            </a:p>
          </p:txBody>
        </p:sp>
        <p:sp>
          <p:nvSpPr>
            <p:cNvPr id="4122" name="Line 28"/>
            <p:cNvSpPr>
              <a:spLocks noChangeShapeType="1"/>
            </p:cNvSpPr>
            <p:nvPr/>
          </p:nvSpPr>
          <p:spPr bwMode="auto">
            <a:xfrm flipH="1">
              <a:off x="4337050" y="4191000"/>
              <a:ext cx="5334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pic>
          <p:nvPicPr>
            <p:cNvPr id="4123" name="Picture 29" descr="j0178189[1]"/>
            <p:cNvPicPr>
              <a:picLocks noChangeAspect="1" noChangeArrowheads="1" noCrop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1341438"/>
              <a:ext cx="896937" cy="687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24" name="Line 30"/>
            <p:cNvSpPr>
              <a:spLocks noChangeShapeType="1"/>
            </p:cNvSpPr>
            <p:nvPr/>
          </p:nvSpPr>
          <p:spPr bwMode="auto">
            <a:xfrm flipH="1">
              <a:off x="1860550" y="4191000"/>
              <a:ext cx="5334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25" name="Text Box 31"/>
            <p:cNvSpPr txBox="1">
              <a:spLocks noChangeArrowheads="1"/>
            </p:cNvSpPr>
            <p:nvPr/>
          </p:nvSpPr>
          <p:spPr bwMode="auto">
            <a:xfrm>
              <a:off x="0" y="5949950"/>
              <a:ext cx="1500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CO" sz="1800" b="1">
                  <a:solidFill>
                    <a:srgbClr val="C00000"/>
                  </a:solidFill>
                  <a:latin typeface="News Gothic MT"/>
                </a:rPr>
                <a:t>CLIENTE</a:t>
              </a:r>
              <a:endParaRPr lang="es-ES" altLang="es-CO" sz="1800" b="1">
                <a:solidFill>
                  <a:srgbClr val="C00000"/>
                </a:solidFill>
                <a:latin typeface="News Gothic MT"/>
              </a:endParaRPr>
            </a:p>
          </p:txBody>
        </p:sp>
        <p:sp>
          <p:nvSpPr>
            <p:cNvPr id="4126" name="Text Box 32"/>
            <p:cNvSpPr txBox="1">
              <a:spLocks noChangeArrowheads="1"/>
            </p:cNvSpPr>
            <p:nvPr/>
          </p:nvSpPr>
          <p:spPr bwMode="auto">
            <a:xfrm>
              <a:off x="2555875" y="6021388"/>
              <a:ext cx="1584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CO" sz="1400" b="1">
                  <a:latin typeface="News Gothic MT"/>
                </a:rPr>
                <a:t>TERESTRE</a:t>
              </a:r>
              <a:endParaRPr lang="es-ES" altLang="es-CO" sz="1400" b="1">
                <a:latin typeface="News Gothic MT"/>
              </a:endParaRPr>
            </a:p>
          </p:txBody>
        </p:sp>
        <p:sp>
          <p:nvSpPr>
            <p:cNvPr id="4127" name="Text Box 33"/>
            <p:cNvSpPr txBox="1">
              <a:spLocks noChangeArrowheads="1"/>
            </p:cNvSpPr>
            <p:nvPr/>
          </p:nvSpPr>
          <p:spPr bwMode="auto">
            <a:xfrm>
              <a:off x="2851150" y="4876800"/>
              <a:ext cx="9556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CO" sz="1200" b="1">
                  <a:latin typeface="News Gothic MT"/>
                </a:rPr>
                <a:t>MARITIMO</a:t>
              </a:r>
              <a:endParaRPr lang="es-ES" altLang="es-CO" sz="1200" b="1">
                <a:latin typeface="News Gothic MT"/>
              </a:endParaRPr>
            </a:p>
          </p:txBody>
        </p:sp>
        <p:sp>
          <p:nvSpPr>
            <p:cNvPr id="4128" name="Text Box 34"/>
            <p:cNvSpPr txBox="1">
              <a:spLocks noChangeArrowheads="1"/>
            </p:cNvSpPr>
            <p:nvPr/>
          </p:nvSpPr>
          <p:spPr bwMode="auto">
            <a:xfrm>
              <a:off x="2971800" y="3659188"/>
              <a:ext cx="72548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CO" sz="1200" b="1">
                  <a:latin typeface="News Gothic MT"/>
                </a:rPr>
                <a:t>AEREO</a:t>
              </a:r>
              <a:endParaRPr lang="es-ES" altLang="es-CO" sz="1200" b="1">
                <a:latin typeface="News Gothic MT"/>
              </a:endParaRPr>
            </a:p>
          </p:txBody>
        </p:sp>
        <p:pic>
          <p:nvPicPr>
            <p:cNvPr id="4129" name="Picture 13" descr="j0295184[1]"/>
            <p:cNvPicPr>
              <a:picLocks noChangeAspect="1" noChangeArrowheads="1" noCrop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875" y="2571750"/>
              <a:ext cx="8382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0" name="Text Box 5"/>
            <p:cNvSpPr txBox="1">
              <a:spLocks noChangeArrowheads="1"/>
            </p:cNvSpPr>
            <p:nvPr/>
          </p:nvSpPr>
          <p:spPr bwMode="auto">
            <a:xfrm>
              <a:off x="7848600" y="3643313"/>
              <a:ext cx="1295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CO" sz="1400" b="1">
                  <a:latin typeface="News Gothic MT"/>
                </a:rPr>
                <a:t>AGENTE CARGA</a:t>
              </a:r>
              <a:endParaRPr lang="es-ES" altLang="es-CO" sz="1400" b="1">
                <a:latin typeface="News Gothic MT"/>
              </a:endParaRPr>
            </a:p>
          </p:txBody>
        </p:sp>
        <p:sp>
          <p:nvSpPr>
            <p:cNvPr id="41" name="40 Elipse"/>
            <p:cNvSpPr/>
            <p:nvPr/>
          </p:nvSpPr>
          <p:spPr>
            <a:xfrm>
              <a:off x="4427538" y="4076700"/>
              <a:ext cx="500062" cy="5000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43" name="42 Flecha derecha"/>
            <p:cNvSpPr/>
            <p:nvPr/>
          </p:nvSpPr>
          <p:spPr>
            <a:xfrm>
              <a:off x="2916238" y="1628775"/>
              <a:ext cx="792162" cy="14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44" name="43 Flecha derecha"/>
            <p:cNvSpPr/>
            <p:nvPr/>
          </p:nvSpPr>
          <p:spPr>
            <a:xfrm>
              <a:off x="5148263" y="1196975"/>
              <a:ext cx="792162" cy="14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45" name="44 Flecha derecha"/>
            <p:cNvSpPr/>
            <p:nvPr/>
          </p:nvSpPr>
          <p:spPr>
            <a:xfrm rot="20070877">
              <a:off x="1252538" y="2944813"/>
              <a:ext cx="792162" cy="1444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46" name="45 Flecha derecha"/>
            <p:cNvSpPr/>
            <p:nvPr/>
          </p:nvSpPr>
          <p:spPr>
            <a:xfrm rot="5400000">
              <a:off x="7416801" y="3392487"/>
              <a:ext cx="792162" cy="14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47" name="46 Flecha derecha"/>
            <p:cNvSpPr/>
            <p:nvPr/>
          </p:nvSpPr>
          <p:spPr>
            <a:xfrm rot="10800000">
              <a:off x="4284663" y="5589588"/>
              <a:ext cx="792162" cy="1444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48" name="47 Flecha derecha"/>
            <p:cNvSpPr/>
            <p:nvPr/>
          </p:nvSpPr>
          <p:spPr>
            <a:xfrm rot="10800000">
              <a:off x="5940425" y="5589588"/>
              <a:ext cx="792163" cy="1444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CO"/>
            </a:p>
          </p:txBody>
        </p:sp>
        <p:pic>
          <p:nvPicPr>
            <p:cNvPr id="4142" name="Picture 20" descr="j0234687"/>
            <p:cNvPicPr>
              <a:picLocks noChangeAspect="1" noChangeArrowheads="1" noCrop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76700"/>
              <a:ext cx="1403350" cy="827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43" name="Picture 20" descr="j0234687"/>
            <p:cNvPicPr>
              <a:picLocks noChangeAspect="1" noChangeArrowheads="1" noCrop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013325"/>
              <a:ext cx="1403350" cy="827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53 Flecha derecha"/>
            <p:cNvSpPr/>
            <p:nvPr/>
          </p:nvSpPr>
          <p:spPr>
            <a:xfrm rot="9670896">
              <a:off x="1909763" y="3913188"/>
              <a:ext cx="792162" cy="1428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55" name="54 Flecha derecha"/>
            <p:cNvSpPr/>
            <p:nvPr/>
          </p:nvSpPr>
          <p:spPr>
            <a:xfrm rot="12521849">
              <a:off x="1893888" y="5699125"/>
              <a:ext cx="792162" cy="1428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56" name="55 Flecha derecha"/>
            <p:cNvSpPr/>
            <p:nvPr/>
          </p:nvSpPr>
          <p:spPr>
            <a:xfrm>
              <a:off x="4643438" y="5949950"/>
              <a:ext cx="2592387" cy="431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s-CO" dirty="0">
                  <a:solidFill>
                    <a:srgbClr val="C00000"/>
                  </a:solidFill>
                </a:rPr>
                <a:t>IMPORTACION</a:t>
              </a:r>
            </a:p>
          </p:txBody>
        </p:sp>
        <p:pic>
          <p:nvPicPr>
            <p:cNvPr id="4149" name="Picture 6" descr="C:\users\jorge\documents\oficina\basc\comite curso auditores\2009\imagenes presentaciones\imagenes\gif\por clasificar\z_globusterra.gif"/>
            <p:cNvPicPr>
              <a:picLocks noChangeAspect="1" noChangeArrowheads="1" noCrop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63" y="2565400"/>
              <a:ext cx="1439862" cy="143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56 Flecha derecha"/>
            <p:cNvSpPr/>
            <p:nvPr/>
          </p:nvSpPr>
          <p:spPr>
            <a:xfrm>
              <a:off x="1979613" y="476250"/>
              <a:ext cx="2592387" cy="431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s-CO" dirty="0">
                  <a:solidFill>
                    <a:srgbClr val="C00000"/>
                  </a:solidFill>
                </a:rPr>
                <a:t>EXPORTACIÓN</a:t>
              </a:r>
            </a:p>
          </p:txBody>
        </p:sp>
        <p:sp>
          <p:nvSpPr>
            <p:cNvPr id="58" name="57 Elipse"/>
            <p:cNvSpPr/>
            <p:nvPr/>
          </p:nvSpPr>
          <p:spPr>
            <a:xfrm>
              <a:off x="4067175" y="3284538"/>
              <a:ext cx="288925" cy="2089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CO" sz="1400" b="1" dirty="0">
                  <a:solidFill>
                    <a:schemeClr val="tx1"/>
                  </a:solidFill>
                </a:rPr>
                <a:t>AUTORIDAD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0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1403648" y="1397000"/>
            <a:ext cx="6216352" cy="4064000"/>
            <a:chOff x="1403648" y="1397000"/>
            <a:chExt cx="6216352" cy="4064000"/>
          </a:xfrm>
        </p:grpSpPr>
        <p:graphicFrame>
          <p:nvGraphicFramePr>
            <p:cNvPr id="2" name="1 Diagrama"/>
            <p:cNvGraphicFramePr/>
            <p:nvPr>
              <p:extLst>
                <p:ext uri="{D42A27DB-BD31-4B8C-83A1-F6EECF244321}">
                  <p14:modId xmlns:p14="http://schemas.microsoft.com/office/powerpoint/2010/main" val="442476286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3 Flecha derecha"/>
            <p:cNvSpPr/>
            <p:nvPr/>
          </p:nvSpPr>
          <p:spPr>
            <a:xfrm>
              <a:off x="4139952" y="4653136"/>
              <a:ext cx="3384376" cy="331316"/>
            </a:xfrm>
            <a:prstGeom prst="rightArrow">
              <a:avLst/>
            </a:prstGeom>
            <a:gradFill>
              <a:gsLst>
                <a:gs pos="0">
                  <a:srgbClr val="BE8351"/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4139952" y="4984452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Integración hacia adelante.</a:t>
              </a:r>
              <a:endParaRPr lang="es-CO" dirty="0"/>
            </a:p>
          </p:txBody>
        </p:sp>
        <p:sp>
          <p:nvSpPr>
            <p:cNvPr id="20" name="19 Flecha derecha"/>
            <p:cNvSpPr/>
            <p:nvPr/>
          </p:nvSpPr>
          <p:spPr>
            <a:xfrm flipH="1">
              <a:off x="1403648" y="2051596"/>
              <a:ext cx="2880320" cy="288032"/>
            </a:xfrm>
            <a:prstGeom prst="rightArrow">
              <a:avLst/>
            </a:prstGeom>
            <a:gradFill>
              <a:gsLst>
                <a:gs pos="0">
                  <a:srgbClr val="BE8351"/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1500560" y="1682264"/>
              <a:ext cx="321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Integración hacia atrás.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78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tángulo"/>
          <p:cNvSpPr/>
          <p:nvPr/>
        </p:nvSpPr>
        <p:spPr>
          <a:xfrm>
            <a:off x="107504" y="1412776"/>
            <a:ext cx="8784976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Rectángulo"/>
          <p:cNvSpPr/>
          <p:nvPr/>
        </p:nvSpPr>
        <p:spPr>
          <a:xfrm>
            <a:off x="3794845" y="1728292"/>
            <a:ext cx="3224434" cy="4628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b="1" kern="1200" dirty="0" smtClean="0"/>
              <a:t>NIVELES DE INCERTIDUMBRE</a:t>
            </a:r>
            <a:endParaRPr lang="es-CO" b="1" kern="1200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6672764" y="2910078"/>
            <a:ext cx="184879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 smtClean="0"/>
              <a:t>CERTIDUMBRE</a:t>
            </a:r>
            <a:endParaRPr lang="es-CO" sz="1600" b="1" dirty="0"/>
          </a:p>
        </p:txBody>
      </p:sp>
      <p:cxnSp>
        <p:nvCxnSpPr>
          <p:cNvPr id="33" name="32 Conector recto de flecha"/>
          <p:cNvCxnSpPr>
            <a:stCxn id="30" idx="2"/>
            <a:endCxn id="29" idx="0"/>
          </p:cNvCxnSpPr>
          <p:nvPr/>
        </p:nvCxnSpPr>
        <p:spPr>
          <a:xfrm flipH="1">
            <a:off x="1319054" y="2191114"/>
            <a:ext cx="4088008" cy="730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30" idx="2"/>
            <a:endCxn id="31" idx="0"/>
          </p:cNvCxnSpPr>
          <p:nvPr/>
        </p:nvCxnSpPr>
        <p:spPr>
          <a:xfrm flipH="1">
            <a:off x="3287565" y="2191114"/>
            <a:ext cx="2119497" cy="72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30" idx="2"/>
            <a:endCxn id="32" idx="0"/>
          </p:cNvCxnSpPr>
          <p:nvPr/>
        </p:nvCxnSpPr>
        <p:spPr>
          <a:xfrm>
            <a:off x="5407062" y="2191114"/>
            <a:ext cx="2190097" cy="718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0" idx="2"/>
          </p:cNvCxnSpPr>
          <p:nvPr/>
        </p:nvCxnSpPr>
        <p:spPr>
          <a:xfrm>
            <a:off x="5407062" y="2191114"/>
            <a:ext cx="0" cy="698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45 Llamada con línea 2"/>
          <p:cNvSpPr/>
          <p:nvPr/>
        </p:nvSpPr>
        <p:spPr>
          <a:xfrm>
            <a:off x="490962" y="3717032"/>
            <a:ext cx="1404156" cy="11521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287"/>
              <a:gd name="adj6" fmla="val 527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tx1"/>
                </a:solidFill>
              </a:rPr>
              <a:t>N</a:t>
            </a:r>
            <a:r>
              <a:rPr lang="es-ES" sz="1100" dirty="0" smtClean="0">
                <a:solidFill>
                  <a:schemeClr val="tx1"/>
                </a:solidFill>
              </a:rPr>
              <a:t>o </a:t>
            </a:r>
            <a:r>
              <a:rPr lang="es-ES" sz="1100" dirty="0">
                <a:solidFill>
                  <a:schemeClr val="tx1"/>
                </a:solidFill>
              </a:rPr>
              <a:t>se tiene absolutamente </a:t>
            </a:r>
            <a:r>
              <a:rPr lang="es-ES" sz="1100" b="1" dirty="0">
                <a:solidFill>
                  <a:schemeClr val="tx1"/>
                </a:solidFill>
              </a:rPr>
              <a:t>nada de información</a:t>
            </a:r>
            <a:r>
              <a:rPr lang="es-ES" sz="1100" dirty="0">
                <a:solidFill>
                  <a:schemeClr val="tx1"/>
                </a:solidFill>
              </a:rPr>
              <a:t> sobre lo que podría ocurrir en el futuro.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47" name="46 Llamada con línea 2"/>
          <p:cNvSpPr/>
          <p:nvPr/>
        </p:nvSpPr>
        <p:spPr>
          <a:xfrm>
            <a:off x="2291162" y="3717032"/>
            <a:ext cx="1404156" cy="11521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287"/>
              <a:gd name="adj6" fmla="val 527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1100" dirty="0">
                <a:solidFill>
                  <a:schemeClr val="tx1"/>
                </a:solidFill>
              </a:rPr>
              <a:t>No se conocen todas las variables. </a:t>
            </a:r>
            <a:endParaRPr lang="es-ES" sz="1100" dirty="0" smtClean="0">
              <a:solidFill>
                <a:schemeClr val="tx1"/>
              </a:solidFill>
            </a:endParaRPr>
          </a:p>
          <a:p>
            <a:pPr lvl="0"/>
            <a:r>
              <a:rPr lang="es-ES" sz="1100" dirty="0" smtClean="0">
                <a:solidFill>
                  <a:schemeClr val="tx1"/>
                </a:solidFill>
              </a:rPr>
              <a:t>La </a:t>
            </a:r>
            <a:r>
              <a:rPr lang="es-ES" sz="1100" dirty="0">
                <a:solidFill>
                  <a:schemeClr val="tx1"/>
                </a:solidFill>
              </a:rPr>
              <a:t>relación entre la acción y las consecuencias, es </a:t>
            </a:r>
            <a:r>
              <a:rPr lang="es-ES" sz="1100" b="1" dirty="0">
                <a:solidFill>
                  <a:schemeClr val="tx1"/>
                </a:solidFill>
              </a:rPr>
              <a:t>desconocida.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48" name="47 Llamada con línea 2"/>
          <p:cNvSpPr/>
          <p:nvPr/>
        </p:nvSpPr>
        <p:spPr>
          <a:xfrm>
            <a:off x="4429630" y="3717032"/>
            <a:ext cx="1404156" cy="11521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287"/>
              <a:gd name="adj6" fmla="val 527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1100" dirty="0">
                <a:solidFill>
                  <a:schemeClr val="tx1"/>
                </a:solidFill>
              </a:rPr>
              <a:t>Se conocen las variables. La relación entre la acción y las consecuencias es </a:t>
            </a:r>
            <a:r>
              <a:rPr lang="es-ES" sz="1100" b="1" dirty="0">
                <a:solidFill>
                  <a:schemeClr val="tx1"/>
                </a:solidFill>
              </a:rPr>
              <a:t>probabilística.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49" name="48 Llamada con línea 2"/>
          <p:cNvSpPr/>
          <p:nvPr/>
        </p:nvSpPr>
        <p:spPr>
          <a:xfrm>
            <a:off x="6588224" y="3717032"/>
            <a:ext cx="1404156" cy="11521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287"/>
              <a:gd name="adj6" fmla="val 527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1100" dirty="0">
                <a:solidFill>
                  <a:schemeClr val="tx1"/>
                </a:solidFill>
              </a:rPr>
              <a:t>Es decir, se conocen las variables y la relación entre la acción y sus consecuencias es </a:t>
            </a:r>
            <a:r>
              <a:rPr lang="es-ES" sz="1100" b="1" dirty="0">
                <a:solidFill>
                  <a:schemeClr val="tx1"/>
                </a:solidFill>
              </a:rPr>
              <a:t>determinística.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52" name="51 Flecha derecha"/>
          <p:cNvSpPr/>
          <p:nvPr/>
        </p:nvSpPr>
        <p:spPr>
          <a:xfrm>
            <a:off x="2075138" y="306896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Rectángulo redondeado"/>
          <p:cNvSpPr/>
          <p:nvPr/>
        </p:nvSpPr>
        <p:spPr>
          <a:xfrm>
            <a:off x="562970" y="2921402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/>
              <a:t>IGNORANCIA</a:t>
            </a:r>
          </a:p>
        </p:txBody>
      </p:sp>
      <p:sp>
        <p:nvSpPr>
          <p:cNvPr id="53" name="52 Flecha derecha"/>
          <p:cNvSpPr/>
          <p:nvPr/>
        </p:nvSpPr>
        <p:spPr>
          <a:xfrm>
            <a:off x="4211960" y="306896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Rectángulo redondeado"/>
          <p:cNvSpPr/>
          <p:nvPr/>
        </p:nvSpPr>
        <p:spPr>
          <a:xfrm>
            <a:off x="2363170" y="2911806"/>
            <a:ext cx="184879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 smtClean="0"/>
              <a:t>INCERTIDUMBRE</a:t>
            </a:r>
            <a:endParaRPr lang="es-CO" sz="1600" b="1" dirty="0"/>
          </a:p>
        </p:txBody>
      </p:sp>
      <p:sp>
        <p:nvSpPr>
          <p:cNvPr id="54" name="53 Flecha derecha"/>
          <p:cNvSpPr/>
          <p:nvPr/>
        </p:nvSpPr>
        <p:spPr>
          <a:xfrm>
            <a:off x="6372200" y="306896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37 Rectángulo redondeado"/>
          <p:cNvSpPr/>
          <p:nvPr/>
        </p:nvSpPr>
        <p:spPr>
          <a:xfrm>
            <a:off x="4501638" y="2924944"/>
            <a:ext cx="184879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 smtClean="0"/>
              <a:t>RIESGO</a:t>
            </a: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84108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-36512" y="-27384"/>
            <a:ext cx="10044608" cy="7416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483147675"/>
              </p:ext>
            </p:extLst>
          </p:nvPr>
        </p:nvGraphicFramePr>
        <p:xfrm>
          <a:off x="807966" y="620688"/>
          <a:ext cx="823257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96100"/>
              </p:ext>
            </p:extLst>
          </p:nvPr>
        </p:nvGraphicFramePr>
        <p:xfrm>
          <a:off x="471590" y="5013176"/>
          <a:ext cx="23999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/>
              </a:tblGrid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CASI CIERTO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8088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PROBABLE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POSIBLE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IMPROBABLE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66"/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RARO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78088"/>
              </p:ext>
            </p:extLst>
          </p:nvPr>
        </p:nvGraphicFramePr>
        <p:xfrm>
          <a:off x="6664278" y="4984576"/>
          <a:ext cx="23999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/>
              </a:tblGrid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CATASTRÓFICO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8088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MAYOR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MODERADO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MENOR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66"/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INSIGNIFICANTE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20769"/>
              </p:ext>
            </p:extLst>
          </p:nvPr>
        </p:nvGraphicFramePr>
        <p:xfrm>
          <a:off x="3760294" y="3140968"/>
          <a:ext cx="23999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/>
              </a:tblGrid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RIESGO EXTREMO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8088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ALTO</a:t>
                      </a:r>
                      <a:r>
                        <a:rPr lang="es-CO" b="1" baseline="0" dirty="0" smtClean="0">
                          <a:solidFill>
                            <a:schemeClr val="tx1"/>
                          </a:solidFill>
                        </a:rPr>
                        <a:t> RIESGO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RIESGO MODERADO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tx1"/>
                          </a:solidFill>
                        </a:rPr>
                        <a:t>RIESGO</a:t>
                      </a:r>
                      <a:r>
                        <a:rPr lang="es-CO" b="1" baseline="0" dirty="0" smtClean="0">
                          <a:solidFill>
                            <a:schemeClr val="tx1"/>
                          </a:solidFill>
                        </a:rPr>
                        <a:t> BAJO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3" name="32 Rectángulo"/>
          <p:cNvSpPr/>
          <p:nvPr/>
        </p:nvSpPr>
        <p:spPr>
          <a:xfrm>
            <a:off x="3365197" y="316596"/>
            <a:ext cx="3224434" cy="4628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b="1" kern="1200" dirty="0" smtClean="0"/>
              <a:t>NIVELES DE INCERTIDUMBRE</a:t>
            </a:r>
            <a:endParaRPr lang="es-CO" b="1" kern="1200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6243116" y="1498382"/>
            <a:ext cx="184879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 smtClean="0"/>
              <a:t>CERTIDUMBRE</a:t>
            </a:r>
            <a:endParaRPr lang="es-CO" sz="1600" b="1" dirty="0"/>
          </a:p>
        </p:txBody>
      </p:sp>
      <p:cxnSp>
        <p:nvCxnSpPr>
          <p:cNvPr id="35" name="34 Conector recto de flecha"/>
          <p:cNvCxnSpPr>
            <a:stCxn id="33" idx="2"/>
            <a:endCxn id="40" idx="0"/>
          </p:cNvCxnSpPr>
          <p:nvPr/>
        </p:nvCxnSpPr>
        <p:spPr>
          <a:xfrm flipH="1">
            <a:off x="889406" y="779418"/>
            <a:ext cx="4088008" cy="730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3" idx="2"/>
            <a:endCxn id="42" idx="0"/>
          </p:cNvCxnSpPr>
          <p:nvPr/>
        </p:nvCxnSpPr>
        <p:spPr>
          <a:xfrm flipH="1">
            <a:off x="2857917" y="779418"/>
            <a:ext cx="2119497" cy="72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33" idx="2"/>
            <a:endCxn id="34" idx="0"/>
          </p:cNvCxnSpPr>
          <p:nvPr/>
        </p:nvCxnSpPr>
        <p:spPr>
          <a:xfrm>
            <a:off x="4977414" y="779418"/>
            <a:ext cx="2190097" cy="718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33" idx="2"/>
          </p:cNvCxnSpPr>
          <p:nvPr/>
        </p:nvCxnSpPr>
        <p:spPr>
          <a:xfrm>
            <a:off x="4977414" y="779418"/>
            <a:ext cx="0" cy="698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38 Flecha derecha"/>
          <p:cNvSpPr/>
          <p:nvPr/>
        </p:nvSpPr>
        <p:spPr>
          <a:xfrm>
            <a:off x="1645490" y="165726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39 Rectángulo redondeado"/>
          <p:cNvSpPr/>
          <p:nvPr/>
        </p:nvSpPr>
        <p:spPr>
          <a:xfrm>
            <a:off x="133322" y="1509706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/>
              <a:t>IGNORANCIA</a:t>
            </a:r>
          </a:p>
        </p:txBody>
      </p:sp>
      <p:sp>
        <p:nvSpPr>
          <p:cNvPr id="41" name="40 Flecha derecha"/>
          <p:cNvSpPr/>
          <p:nvPr/>
        </p:nvSpPr>
        <p:spPr>
          <a:xfrm>
            <a:off x="3782312" y="165726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41 Rectángulo redondeado"/>
          <p:cNvSpPr/>
          <p:nvPr/>
        </p:nvSpPr>
        <p:spPr>
          <a:xfrm>
            <a:off x="1933522" y="1500110"/>
            <a:ext cx="184879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 smtClean="0"/>
              <a:t>INCERTIDUMBRE</a:t>
            </a:r>
            <a:endParaRPr lang="es-CO" sz="1600" b="1" dirty="0"/>
          </a:p>
        </p:txBody>
      </p:sp>
      <p:sp>
        <p:nvSpPr>
          <p:cNvPr id="43" name="42 Flecha derecha"/>
          <p:cNvSpPr/>
          <p:nvPr/>
        </p:nvSpPr>
        <p:spPr>
          <a:xfrm>
            <a:off x="5942552" y="165726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43 Rectángulo redondeado"/>
          <p:cNvSpPr/>
          <p:nvPr/>
        </p:nvSpPr>
        <p:spPr>
          <a:xfrm>
            <a:off x="4071990" y="1513248"/>
            <a:ext cx="184879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 smtClean="0"/>
              <a:t>RIESGO</a:t>
            </a: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32777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35496" y="44624"/>
            <a:ext cx="9649072" cy="65799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833393725"/>
              </p:ext>
            </p:extLst>
          </p:nvPr>
        </p:nvGraphicFramePr>
        <p:xfrm>
          <a:off x="383704" y="548680"/>
          <a:ext cx="8832304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23 Cheurón"/>
          <p:cNvSpPr/>
          <p:nvPr/>
        </p:nvSpPr>
        <p:spPr>
          <a:xfrm>
            <a:off x="2605386" y="3162740"/>
            <a:ext cx="2139094" cy="119675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Barrera de Reducción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7" name="26 Cheurón"/>
          <p:cNvSpPr/>
          <p:nvPr/>
        </p:nvSpPr>
        <p:spPr>
          <a:xfrm>
            <a:off x="179512" y="3162740"/>
            <a:ext cx="2283110" cy="119675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Barrera de Prevención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79512" y="4390289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Cuando no se desea el riego, evite que suceda.</a:t>
            </a:r>
            <a:endParaRPr lang="es-CO" sz="1400" dirty="0"/>
          </a:p>
        </p:txBody>
      </p:sp>
      <p:grpSp>
        <p:nvGrpSpPr>
          <p:cNvPr id="14" name="13 Grupo"/>
          <p:cNvGrpSpPr/>
          <p:nvPr/>
        </p:nvGrpSpPr>
        <p:grpSpPr>
          <a:xfrm>
            <a:off x="4870292" y="3169399"/>
            <a:ext cx="2139094" cy="1196752"/>
            <a:chOff x="5086316" y="3961487"/>
            <a:chExt cx="2139094" cy="1196752"/>
          </a:xfrm>
        </p:grpSpPr>
        <p:sp>
          <p:nvSpPr>
            <p:cNvPr id="30" name="29 Cheurón"/>
            <p:cNvSpPr/>
            <p:nvPr/>
          </p:nvSpPr>
          <p:spPr>
            <a:xfrm>
              <a:off x="5086316" y="3961487"/>
              <a:ext cx="2139094" cy="1196752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5658812" y="4399315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/>
                <a:t>Transferencia</a:t>
              </a:r>
            </a:p>
          </p:txBody>
        </p:sp>
      </p:grpSp>
      <p:sp>
        <p:nvSpPr>
          <p:cNvPr id="22" name="21 Flecha abajo"/>
          <p:cNvSpPr/>
          <p:nvPr/>
        </p:nvSpPr>
        <p:spPr>
          <a:xfrm>
            <a:off x="6933406" y="1020078"/>
            <a:ext cx="216024" cy="331236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20 Flecha abajo"/>
          <p:cNvSpPr/>
          <p:nvPr/>
        </p:nvSpPr>
        <p:spPr>
          <a:xfrm>
            <a:off x="4682108" y="991614"/>
            <a:ext cx="216024" cy="331236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Flecha abajo"/>
          <p:cNvSpPr/>
          <p:nvPr/>
        </p:nvSpPr>
        <p:spPr>
          <a:xfrm>
            <a:off x="2435002" y="991614"/>
            <a:ext cx="216024" cy="331236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CuadroTexto"/>
          <p:cNvSpPr txBox="1"/>
          <p:nvPr/>
        </p:nvSpPr>
        <p:spPr>
          <a:xfrm>
            <a:off x="7380312" y="35456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A50021"/>
                </a:solidFill>
              </a:rPr>
              <a:t>Asumir el Riesgo</a:t>
            </a:r>
            <a:endParaRPr lang="es-CO" b="1" dirty="0">
              <a:solidFill>
                <a:srgbClr val="A5002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555776" y="4386876"/>
            <a:ext cx="1872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-Si las consecuencias son adversas, su tamaño se hace menor.</a:t>
            </a:r>
          </a:p>
          <a:p>
            <a:r>
              <a:rPr lang="es-CO" sz="1400" dirty="0" smtClean="0"/>
              <a:t>-Si las consecuencias representan oportunidades, estas deben estimularse.</a:t>
            </a:r>
            <a:endParaRPr lang="es-CO" sz="14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4851524" y="437780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Se le entrega el riesgo a un tercero.</a:t>
            </a:r>
            <a:endParaRPr lang="es-CO" sz="14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7380312" y="4377804"/>
            <a:ext cx="1872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-Si se da </a:t>
            </a:r>
            <a:r>
              <a:rPr lang="es-CO" sz="1400" dirty="0"/>
              <a:t>una </a:t>
            </a:r>
            <a:r>
              <a:rPr lang="es-CO" sz="1400" dirty="0" smtClean="0"/>
              <a:t>ganancia, esta puede estar representada por ejemplo en utilidades mayores.</a:t>
            </a:r>
          </a:p>
          <a:p>
            <a:r>
              <a:rPr lang="es-CO" sz="1400" dirty="0" smtClean="0"/>
              <a:t>-Si se materializa una pérdida, esta tendrá que respaldarse con recursos propios o de terceros.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1166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35496" y="44625"/>
            <a:ext cx="9649072" cy="5084328"/>
            <a:chOff x="35496" y="44625"/>
            <a:chExt cx="9649072" cy="5084328"/>
          </a:xfrm>
        </p:grpSpPr>
        <p:sp>
          <p:nvSpPr>
            <p:cNvPr id="9" name="8 Rectángulo"/>
            <p:cNvSpPr/>
            <p:nvPr/>
          </p:nvSpPr>
          <p:spPr>
            <a:xfrm>
              <a:off x="35496" y="44625"/>
              <a:ext cx="9649072" cy="50843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" name="1 Diagrama"/>
            <p:cNvGraphicFramePr/>
            <p:nvPr>
              <p:extLst>
                <p:ext uri="{D42A27DB-BD31-4B8C-83A1-F6EECF244321}">
                  <p14:modId xmlns:p14="http://schemas.microsoft.com/office/powerpoint/2010/main" val="1918460788"/>
                </p:ext>
              </p:extLst>
            </p:nvPr>
          </p:nvGraphicFramePr>
          <p:xfrm>
            <a:off x="383704" y="548680"/>
            <a:ext cx="8832304" cy="22322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7" name="26 Cheurón"/>
            <p:cNvSpPr/>
            <p:nvPr/>
          </p:nvSpPr>
          <p:spPr>
            <a:xfrm>
              <a:off x="179512" y="3162740"/>
              <a:ext cx="2283110" cy="1196752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Barrera de Prevención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79512" y="4390289"/>
              <a:ext cx="18722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/>
                <a:t>Cuando no se desea el riego, evite que suceda.</a:t>
              </a:r>
              <a:endParaRPr lang="es-CO" sz="1400" dirty="0"/>
            </a:p>
          </p:txBody>
        </p:sp>
        <p:sp>
          <p:nvSpPr>
            <p:cNvPr id="3" name="2 Flecha abajo"/>
            <p:cNvSpPr/>
            <p:nvPr/>
          </p:nvSpPr>
          <p:spPr>
            <a:xfrm>
              <a:off x="2435002" y="991614"/>
              <a:ext cx="216024" cy="3312368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87553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35496" y="44625"/>
            <a:ext cx="9649072" cy="5942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780543516"/>
              </p:ext>
            </p:extLst>
          </p:nvPr>
        </p:nvGraphicFramePr>
        <p:xfrm>
          <a:off x="383704" y="548680"/>
          <a:ext cx="8832304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23 Cheurón"/>
          <p:cNvSpPr/>
          <p:nvPr/>
        </p:nvSpPr>
        <p:spPr>
          <a:xfrm>
            <a:off x="2605386" y="3162740"/>
            <a:ext cx="2139094" cy="119675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Barrera de Reducción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7" name="26 Cheurón"/>
          <p:cNvSpPr/>
          <p:nvPr/>
        </p:nvSpPr>
        <p:spPr>
          <a:xfrm>
            <a:off x="179512" y="3162740"/>
            <a:ext cx="2283110" cy="119675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Barrera de Prevención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79512" y="4390289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Cuando no se desea el riego, evite que suceda.</a:t>
            </a:r>
            <a:endParaRPr lang="es-CO" sz="1400" dirty="0"/>
          </a:p>
        </p:txBody>
      </p:sp>
      <p:sp>
        <p:nvSpPr>
          <p:cNvPr id="21" name="20 Flecha abajo"/>
          <p:cNvSpPr/>
          <p:nvPr/>
        </p:nvSpPr>
        <p:spPr>
          <a:xfrm>
            <a:off x="4682108" y="991614"/>
            <a:ext cx="216024" cy="331236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Flecha abajo"/>
          <p:cNvSpPr/>
          <p:nvPr/>
        </p:nvSpPr>
        <p:spPr>
          <a:xfrm>
            <a:off x="2435002" y="991614"/>
            <a:ext cx="216024" cy="331236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4 CuadroTexto"/>
          <p:cNvSpPr txBox="1"/>
          <p:nvPr/>
        </p:nvSpPr>
        <p:spPr>
          <a:xfrm>
            <a:off x="2555776" y="4386876"/>
            <a:ext cx="1872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-Si las consecuencias son adversas, su tamaño se hace menor.</a:t>
            </a:r>
          </a:p>
          <a:p>
            <a:r>
              <a:rPr lang="es-CO" sz="1400" dirty="0" smtClean="0"/>
              <a:t>-Si las consecuencias representan oportunidades, estas deben estimularse.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8541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35496" y="44625"/>
            <a:ext cx="9649072" cy="5942690"/>
            <a:chOff x="35496" y="44625"/>
            <a:chExt cx="9649072" cy="5942690"/>
          </a:xfrm>
        </p:grpSpPr>
        <p:sp>
          <p:nvSpPr>
            <p:cNvPr id="9" name="8 Rectángulo"/>
            <p:cNvSpPr/>
            <p:nvPr/>
          </p:nvSpPr>
          <p:spPr>
            <a:xfrm>
              <a:off x="35496" y="44625"/>
              <a:ext cx="9649072" cy="594269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" name="1 Diagrama"/>
            <p:cNvGraphicFramePr/>
            <p:nvPr>
              <p:extLst>
                <p:ext uri="{D42A27DB-BD31-4B8C-83A1-F6EECF244321}">
                  <p14:modId xmlns:p14="http://schemas.microsoft.com/office/powerpoint/2010/main" val="539839329"/>
                </p:ext>
              </p:extLst>
            </p:nvPr>
          </p:nvGraphicFramePr>
          <p:xfrm>
            <a:off x="383704" y="548680"/>
            <a:ext cx="8832304" cy="22322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23 Cheurón"/>
            <p:cNvSpPr/>
            <p:nvPr/>
          </p:nvSpPr>
          <p:spPr>
            <a:xfrm>
              <a:off x="2605386" y="3162740"/>
              <a:ext cx="2139094" cy="1196752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Barrera de Reducción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26 Cheurón"/>
            <p:cNvSpPr/>
            <p:nvPr/>
          </p:nvSpPr>
          <p:spPr>
            <a:xfrm>
              <a:off x="179512" y="3162740"/>
              <a:ext cx="2283110" cy="1196752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Barrera de Prevención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79512" y="4390289"/>
              <a:ext cx="18722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/>
                <a:t>Cuando no se desea el riego, evite que suceda.</a:t>
              </a:r>
              <a:endParaRPr lang="es-CO" sz="1400" dirty="0"/>
            </a:p>
          </p:txBody>
        </p:sp>
        <p:grpSp>
          <p:nvGrpSpPr>
            <p:cNvPr id="14" name="13 Grupo"/>
            <p:cNvGrpSpPr/>
            <p:nvPr/>
          </p:nvGrpSpPr>
          <p:grpSpPr>
            <a:xfrm>
              <a:off x="4870292" y="3169399"/>
              <a:ext cx="2139094" cy="1196752"/>
              <a:chOff x="5086316" y="3961487"/>
              <a:chExt cx="2139094" cy="1196752"/>
            </a:xfrm>
          </p:grpSpPr>
          <p:sp>
            <p:nvSpPr>
              <p:cNvPr id="30" name="29 Cheurón"/>
              <p:cNvSpPr/>
              <p:nvPr/>
            </p:nvSpPr>
            <p:spPr>
              <a:xfrm>
                <a:off x="5086316" y="3961487"/>
                <a:ext cx="2139094" cy="1196752"/>
              </a:xfrm>
              <a:prstGeom prst="chevr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12 CuadroTexto"/>
              <p:cNvSpPr txBox="1"/>
              <p:nvPr/>
            </p:nvSpPr>
            <p:spPr>
              <a:xfrm>
                <a:off x="5658812" y="4399315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/>
                  <a:t>Transferencia</a:t>
                </a:r>
              </a:p>
            </p:txBody>
          </p:sp>
        </p:grpSp>
        <p:sp>
          <p:nvSpPr>
            <p:cNvPr id="22" name="21 Flecha abajo"/>
            <p:cNvSpPr/>
            <p:nvPr/>
          </p:nvSpPr>
          <p:spPr>
            <a:xfrm>
              <a:off x="6933406" y="1020078"/>
              <a:ext cx="216024" cy="3312368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20 Flecha abajo"/>
            <p:cNvSpPr/>
            <p:nvPr/>
          </p:nvSpPr>
          <p:spPr>
            <a:xfrm>
              <a:off x="4682108" y="991614"/>
              <a:ext cx="216024" cy="3312368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2 Flecha abajo"/>
            <p:cNvSpPr/>
            <p:nvPr/>
          </p:nvSpPr>
          <p:spPr>
            <a:xfrm>
              <a:off x="2435002" y="991614"/>
              <a:ext cx="216024" cy="3312368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2555776" y="4386876"/>
              <a:ext cx="187220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/>
                <a:t>-Si las consecuencias son adversas, su tamaño se hace menor.</a:t>
              </a:r>
            </a:p>
            <a:p>
              <a:r>
                <a:rPr lang="es-CO" sz="1400" dirty="0" smtClean="0"/>
                <a:t>-Si las consecuencias representan oportunidades, estas deben estimularse.</a:t>
              </a:r>
              <a:endParaRPr lang="es-CO" sz="1400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4851524" y="4377804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/>
                <a:t>Se le entrega el riesgo a un tercero.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60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32 Grupo"/>
          <p:cNvGrpSpPr/>
          <p:nvPr/>
        </p:nvGrpSpPr>
        <p:grpSpPr>
          <a:xfrm>
            <a:off x="2051720" y="188640"/>
            <a:ext cx="5352256" cy="6669360"/>
            <a:chOff x="2051720" y="188640"/>
            <a:chExt cx="5352256" cy="6669360"/>
          </a:xfrm>
        </p:grpSpPr>
        <p:sp>
          <p:nvSpPr>
            <p:cNvPr id="26" name="25 Rectángulo"/>
            <p:cNvSpPr/>
            <p:nvPr/>
          </p:nvSpPr>
          <p:spPr>
            <a:xfrm>
              <a:off x="2195736" y="188640"/>
              <a:ext cx="5184576" cy="6669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2603612" y="476672"/>
              <a:ext cx="4248472" cy="6048672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CO" sz="1600" b="1" dirty="0" smtClean="0"/>
                <a:t>FRAMEWORK:</a:t>
              </a:r>
            </a:p>
          </p:txBody>
        </p:sp>
        <p:graphicFrame>
          <p:nvGraphicFramePr>
            <p:cNvPr id="30" name="29 Diagrama"/>
            <p:cNvGraphicFramePr/>
            <p:nvPr>
              <p:extLst>
                <p:ext uri="{D42A27DB-BD31-4B8C-83A1-F6EECF244321}">
                  <p14:modId xmlns:p14="http://schemas.microsoft.com/office/powerpoint/2010/main" val="571987441"/>
                </p:ext>
              </p:extLst>
            </p:nvPr>
          </p:nvGraphicFramePr>
          <p:xfrm>
            <a:off x="2051720" y="2621136"/>
            <a:ext cx="5352256" cy="30401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1" name="30 Rectángulo redondeado"/>
            <p:cNvSpPr/>
            <p:nvPr/>
          </p:nvSpPr>
          <p:spPr>
            <a:xfrm>
              <a:off x="3565116" y="1340768"/>
              <a:ext cx="2304256" cy="792088"/>
            </a:xfrm>
            <a:prstGeom prst="round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Compromiso por parte de la dirección</a:t>
              </a:r>
              <a:endParaRPr lang="es-CO" dirty="0"/>
            </a:p>
          </p:txBody>
        </p:sp>
        <p:sp>
          <p:nvSpPr>
            <p:cNvPr id="32" name="31 Flecha abajo"/>
            <p:cNvSpPr/>
            <p:nvPr/>
          </p:nvSpPr>
          <p:spPr>
            <a:xfrm>
              <a:off x="4619836" y="2132856"/>
              <a:ext cx="216024" cy="36004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25721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-180528" y="-387424"/>
            <a:ext cx="16489832" cy="7029400"/>
            <a:chOff x="-180528" y="-387424"/>
            <a:chExt cx="16489832" cy="7029400"/>
          </a:xfrm>
        </p:grpSpPr>
        <p:sp>
          <p:nvSpPr>
            <p:cNvPr id="26" name="25 Rectángulo"/>
            <p:cNvSpPr/>
            <p:nvPr/>
          </p:nvSpPr>
          <p:spPr>
            <a:xfrm>
              <a:off x="-180528" y="-387424"/>
              <a:ext cx="16489832" cy="702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1 Rectángulo redondeado"/>
            <p:cNvSpPr/>
            <p:nvPr/>
          </p:nvSpPr>
          <p:spPr>
            <a:xfrm>
              <a:off x="35496" y="116632"/>
              <a:ext cx="3024336" cy="6048672"/>
            </a:xfrm>
            <a:prstGeom prst="round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CO" sz="1600" b="1" dirty="0" smtClean="0"/>
                <a:t>PRINCIPIOS: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600" dirty="0" smtClean="0"/>
                <a:t>Crea valor.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600" dirty="0" smtClean="0"/>
                <a:t>Está integrada a los procesos de la organización.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600" dirty="0" smtClean="0"/>
                <a:t>Forma parte de la toma de decisiones.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600" dirty="0" smtClean="0"/>
                <a:t>Trata explícitamente la incertidumbre.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600" dirty="0" smtClean="0"/>
                <a:t>Es sistemática, estructurada y adecuada.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600" dirty="0" smtClean="0"/>
                <a:t>Está basada en la mejor información disponible.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600" dirty="0" smtClean="0"/>
                <a:t>Está hecha a medida.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600" dirty="0" smtClean="0"/>
                <a:t>Tiene en cuenta factores humanos y culturales.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600" dirty="0" smtClean="0"/>
                <a:t>Es transparente e inclusiva.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600" dirty="0"/>
                <a:t> </a:t>
              </a:r>
              <a:r>
                <a:rPr lang="es-CO" sz="1600" dirty="0" smtClean="0"/>
                <a:t>Es dinámica iterativa y sensible al cambio.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600" dirty="0" smtClean="0"/>
                <a:t>Facilita la mejora continua de la organización.</a:t>
              </a:r>
              <a:endParaRPr lang="es-CO" sz="1600" dirty="0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131840" y="116632"/>
              <a:ext cx="4248472" cy="6048672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CO" sz="1600" b="1" dirty="0" smtClean="0"/>
                <a:t>FRAMEWORK:</a:t>
              </a:r>
            </a:p>
          </p:txBody>
        </p:sp>
        <p:graphicFrame>
          <p:nvGraphicFramePr>
            <p:cNvPr id="3" name="2 Diagrama"/>
            <p:cNvGraphicFramePr/>
            <p:nvPr>
              <p:extLst>
                <p:ext uri="{D42A27DB-BD31-4B8C-83A1-F6EECF244321}">
                  <p14:modId xmlns:p14="http://schemas.microsoft.com/office/powerpoint/2010/main" val="3006744319"/>
                </p:ext>
              </p:extLst>
            </p:nvPr>
          </p:nvGraphicFramePr>
          <p:xfrm>
            <a:off x="2579948" y="2261096"/>
            <a:ext cx="5352256" cy="30401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3 Rectángulo redondeado"/>
            <p:cNvSpPr/>
            <p:nvPr/>
          </p:nvSpPr>
          <p:spPr>
            <a:xfrm>
              <a:off x="4093344" y="980728"/>
              <a:ext cx="2304256" cy="792088"/>
            </a:xfrm>
            <a:prstGeom prst="round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Compromiso por parte de la dirección</a:t>
              </a:r>
              <a:endParaRPr lang="es-CO" dirty="0"/>
            </a:p>
          </p:txBody>
        </p:sp>
        <p:sp>
          <p:nvSpPr>
            <p:cNvPr id="6" name="5 Flecha abajo"/>
            <p:cNvSpPr/>
            <p:nvPr/>
          </p:nvSpPr>
          <p:spPr>
            <a:xfrm>
              <a:off x="5148064" y="1772816"/>
              <a:ext cx="216024" cy="36004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7452320" y="116632"/>
              <a:ext cx="8280920" cy="6048672"/>
            </a:xfrm>
            <a:prstGeom prst="roundRect">
              <a:avLst/>
            </a:prstGeom>
            <a:solidFill>
              <a:srgbClr val="806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CO" sz="1600" b="1" dirty="0" smtClean="0"/>
                <a:t>PROCESOS</a:t>
              </a:r>
              <a:endParaRPr lang="es-CO" sz="1600" b="1" dirty="0"/>
            </a:p>
          </p:txBody>
        </p:sp>
        <p:grpSp>
          <p:nvGrpSpPr>
            <p:cNvPr id="11" name="10 Grupo"/>
            <p:cNvGrpSpPr/>
            <p:nvPr/>
          </p:nvGrpSpPr>
          <p:grpSpPr>
            <a:xfrm>
              <a:off x="7956376" y="876781"/>
              <a:ext cx="7128792" cy="4640451"/>
              <a:chOff x="427172" y="690101"/>
              <a:chExt cx="7128792" cy="4640451"/>
            </a:xfrm>
          </p:grpSpPr>
          <p:sp>
            <p:nvSpPr>
              <p:cNvPr id="12" name="11 Rectángulo redondeado"/>
              <p:cNvSpPr/>
              <p:nvPr/>
            </p:nvSpPr>
            <p:spPr>
              <a:xfrm>
                <a:off x="6100564" y="985649"/>
                <a:ext cx="1455400" cy="4099535"/>
              </a:xfrm>
              <a:prstGeom prst="roundRect">
                <a:avLst/>
              </a:prstGeom>
              <a:solidFill>
                <a:srgbClr val="9BBB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altLang="es-CO" sz="1400" b="1" dirty="0" smtClean="0">
                    <a:solidFill>
                      <a:schemeClr val="bg1"/>
                    </a:solidFill>
                  </a:rPr>
                  <a:t>MONITOREO </a:t>
                </a:r>
              </a:p>
              <a:p>
                <a:pPr algn="ctr"/>
                <a:r>
                  <a:rPr lang="es-MX" altLang="es-CO" sz="1400" b="1" dirty="0" smtClean="0">
                    <a:solidFill>
                      <a:schemeClr val="bg1"/>
                    </a:solidFill>
                  </a:rPr>
                  <a:t>Y REVISIÓN</a:t>
                </a:r>
                <a:endParaRPr lang="es-ES" altLang="es-CO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12 Rectángulo redondeado"/>
              <p:cNvSpPr/>
              <p:nvPr/>
            </p:nvSpPr>
            <p:spPr>
              <a:xfrm>
                <a:off x="3001169" y="1828801"/>
                <a:ext cx="2218903" cy="3256384"/>
              </a:xfrm>
              <a:prstGeom prst="roundRect">
                <a:avLst/>
              </a:prstGeom>
              <a:solidFill>
                <a:srgbClr val="9BBB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lvl="1" algn="ctr"/>
                <a:r>
                  <a:rPr lang="es-MX" altLang="es-CO" sz="1400" b="1" dirty="0" smtClean="0">
                    <a:solidFill>
                      <a:schemeClr val="bg1"/>
                    </a:solidFill>
                  </a:rPr>
                  <a:t>EVALUACIÓN DE RIESGOS</a:t>
                </a:r>
                <a:endParaRPr lang="es-ES" altLang="es-CO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3119636" y="985649"/>
                <a:ext cx="1853754" cy="307777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MX" altLang="es-CO" sz="1400" b="1" dirty="0">
                    <a:latin typeface="+mn-lt"/>
                  </a:rPr>
                  <a:t>Establecer el contexto</a:t>
                </a:r>
                <a:endParaRPr lang="es-ES" altLang="es-CO" sz="1400" b="1" dirty="0">
                  <a:latin typeface="+mn-lt"/>
                </a:endParaRP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3149600" y="3276600"/>
                <a:ext cx="1951856" cy="307777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MX" altLang="es-CO" sz="1400" b="1" dirty="0">
                    <a:latin typeface="+mn-lt"/>
                  </a:rPr>
                  <a:t>Analizar riesgos</a:t>
                </a:r>
                <a:endParaRPr lang="es-ES" altLang="es-CO" sz="1400" b="1" dirty="0">
                  <a:latin typeface="+mn-lt"/>
                </a:endParaRPr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3149600" y="3861048"/>
                <a:ext cx="1951856" cy="307777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MX" altLang="es-CO" sz="1400" b="1" dirty="0">
                    <a:latin typeface="+mn-lt"/>
                  </a:rPr>
                  <a:t>Evaluar riesgos</a:t>
                </a:r>
                <a:endParaRPr lang="es-ES" altLang="es-CO" sz="1400" b="1" dirty="0">
                  <a:latin typeface="+mn-lt"/>
                </a:endParaRP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3149600" y="4437112"/>
                <a:ext cx="1951856" cy="307777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MX" altLang="es-CO" sz="1400" b="1" dirty="0">
                    <a:latin typeface="+mn-lt"/>
                  </a:rPr>
                  <a:t>Tratar </a:t>
                </a:r>
                <a:r>
                  <a:rPr lang="es-MX" altLang="es-CO" sz="1400" b="1" dirty="0" smtClean="0">
                    <a:latin typeface="+mn-lt"/>
                  </a:rPr>
                  <a:t>riesgos</a:t>
                </a:r>
                <a:endParaRPr lang="es-ES" altLang="es-CO" sz="1400" b="1" dirty="0">
                  <a:latin typeface="+mn-lt"/>
                </a:endParaRPr>
              </a:p>
            </p:txBody>
          </p:sp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3168650" y="2699628"/>
                <a:ext cx="1951856" cy="307777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MX" altLang="es-CO" sz="1400" b="1" dirty="0">
                    <a:latin typeface="+mn-lt"/>
                  </a:rPr>
                  <a:t>Identificar riesgos</a:t>
                </a:r>
                <a:endParaRPr lang="es-ES" altLang="es-CO" sz="1400" b="1" dirty="0">
                  <a:latin typeface="+mn-lt"/>
                </a:endParaRP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5186164" y="1828800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2057400" y="2942515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2057400" y="3505200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2057400" y="4038848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2057400" y="4665712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2086769" y="1308815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5186164" y="4038848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5186164" y="3505200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5186164" y="2942515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5186164" y="4665712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4040088" y="4873352"/>
                <a:ext cx="0" cy="4572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4027388" y="5305152"/>
                <a:ext cx="28080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33" name="32 Rectángulo redondeado"/>
              <p:cNvSpPr/>
              <p:nvPr/>
            </p:nvSpPr>
            <p:spPr>
              <a:xfrm>
                <a:off x="427172" y="985649"/>
                <a:ext cx="1630228" cy="4099536"/>
              </a:xfrm>
              <a:prstGeom prst="roundRect">
                <a:avLst/>
              </a:prstGeom>
              <a:solidFill>
                <a:srgbClr val="9BBB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altLang="es-CO" sz="1400" b="1" dirty="0">
                    <a:solidFill>
                      <a:schemeClr val="bg1"/>
                    </a:solidFill>
                  </a:rPr>
                  <a:t>COMUNICACIÓN </a:t>
                </a:r>
                <a:endParaRPr lang="es-MX" altLang="es-CO" sz="1400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s-MX" altLang="es-CO" sz="1400" b="1" dirty="0" smtClean="0">
                    <a:solidFill>
                      <a:schemeClr val="bg1"/>
                    </a:solidFill>
                  </a:rPr>
                  <a:t>Y </a:t>
                </a:r>
                <a:r>
                  <a:rPr lang="es-MX" altLang="es-CO" sz="1400" b="1" dirty="0">
                    <a:solidFill>
                      <a:schemeClr val="bg1"/>
                    </a:solidFill>
                  </a:rPr>
                  <a:t>CONSULTA</a:t>
                </a:r>
                <a:endParaRPr lang="es-ES" altLang="es-CO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3072532" y="1412776"/>
                <a:ext cx="0" cy="36510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cxnSp>
            <p:nvCxnSpPr>
              <p:cNvPr id="35" name="34 Conector recto de flecha"/>
              <p:cNvCxnSpPr/>
              <p:nvPr/>
            </p:nvCxnSpPr>
            <p:spPr>
              <a:xfrm>
                <a:off x="4788024" y="692696"/>
                <a:ext cx="0" cy="395984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35 Conector recto de flecha"/>
              <p:cNvCxnSpPr/>
              <p:nvPr/>
            </p:nvCxnSpPr>
            <p:spPr>
              <a:xfrm flipV="1">
                <a:off x="6835884" y="4830440"/>
                <a:ext cx="0" cy="500112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Line 29"/>
              <p:cNvSpPr>
                <a:spLocks noChangeShapeType="1"/>
              </p:cNvSpPr>
              <p:nvPr/>
            </p:nvSpPr>
            <p:spPr bwMode="auto">
              <a:xfrm>
                <a:off x="4766857" y="705396"/>
                <a:ext cx="20880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>
                <a:off x="6831612" y="690101"/>
                <a:ext cx="0" cy="4572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1568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842</Words>
  <Application>Microsoft Office PowerPoint</Application>
  <PresentationFormat>Presentación en pantalla (4:3)</PresentationFormat>
  <Paragraphs>204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Andrea Ospina Patiño (NCT  Energy Group)</dc:creator>
  <cp:lastModifiedBy>AndreaOspina</cp:lastModifiedBy>
  <cp:revision>117</cp:revision>
  <dcterms:created xsi:type="dcterms:W3CDTF">2015-05-25T21:12:16Z</dcterms:created>
  <dcterms:modified xsi:type="dcterms:W3CDTF">2015-07-02T16:52:48Z</dcterms:modified>
</cp:coreProperties>
</file>