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6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</dc:creator>
  <cp:lastModifiedBy>Jorge</cp:lastModifiedBy>
  <cp:revision>2</cp:revision>
  <dcterms:created xsi:type="dcterms:W3CDTF">2012-04-09T01:02:04Z</dcterms:created>
  <dcterms:modified xsi:type="dcterms:W3CDTF">2013-09-24T00:12:27Z</dcterms:modified>
</cp:coreProperties>
</file>