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CE24-95AC-F58E-8252-FF1B3CA27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4F53E-F1F3-B8E9-5395-99AA4D38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52C6-9134-105B-B477-0F2297A5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592A-2CD5-F188-2BE3-1DEE24C4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165A-F540-1FB6-7D9B-46DBCAD8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7861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B645-9B00-3BC2-4C6A-840FA236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18280-BCFE-E196-C6DC-37C0E9366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FBD3-BFD5-E5E0-833C-FE479ED1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9551-0BA0-4A56-0C9E-80A6A898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C533-6707-814E-76E6-A2DCF3CF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6083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E728E-68BA-6C74-5C02-CE5590684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90B0-2FC1-ED79-3942-400F5D47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EDEA-C44C-CD38-0025-D75CB506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059D2-7845-3719-8208-2F3481E3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3008-79D0-5D03-84FD-6E6711F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223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0E53-1D48-9E64-088D-514D32C1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BD74-F795-1436-F695-02191DA5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EB13D-4A37-78EB-3EC2-71969F81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1D6A-FBFE-192E-B806-0C3BA57F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C77A-DA0F-1426-9707-AA39526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536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9A73-A76D-60D2-AC77-65E00910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B07F-4B62-3441-7C70-86418D4A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D4D0-D8DB-0E69-FDCE-02946527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C526-C6A6-827E-D227-D0C17CC0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C46A-CF98-F492-26F0-4DEA0849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2142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61EA-9876-EA3D-9D86-4ADE04FA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9BFE-4401-B50A-D2A8-64F4F2118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26C5B-9DF1-EE22-D68C-D948E17DC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3AA4-DC9E-211C-E5E1-F29333F4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298DC-1E06-063D-030C-92000A2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0E9C3-415F-478A-EC3E-5F420EA6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126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839-A978-1BE7-ABD0-57C906DB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33C3-3701-73EB-2B51-72180AE8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ABC4-DA07-0E57-9024-BB2F7191F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45213-3DDA-6466-2CCC-364F7E8E9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EE1E0-C5A7-6D8C-8A9B-A8F56585C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8BA9A-E018-B087-EB9F-1F75898A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9AA7D-1433-8D4E-8048-F9051F49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6AFEE-FF4B-EA30-0506-501B864B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1095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850-AA94-D78D-0103-F81F6832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CA112-98F7-8CE2-0688-18344CD2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0E5B8-7756-2E4B-2895-09F55E18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7C7B7-9066-3BAC-52D2-796D1918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8487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BCC-C50B-1079-2F12-AD7718D7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0E7D1-F074-D657-58AF-A639B87F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A6A9-F726-A233-A11C-A2211FC4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284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117E-BF92-6F9C-440E-11F667D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DF87-65FD-C439-3256-EC7B5062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8CDB8-1057-0686-9107-F81C7F2C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6415-622A-C175-D485-3458F88D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80DB-400C-8E9A-95FA-F55FFEB0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FB59D-EDF6-3A29-B019-9CA9C62A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7144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7888-02B4-4134-F3BC-F3A9FA71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B8761-FB2C-3002-DC69-41484A65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F5BAC-133E-7851-3CBF-8C154A55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DDC8A-682F-CC32-5DDA-B7E2CB9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A98F-8B17-F517-68EC-0B362EA0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78659-297A-A03C-2FC8-2CB8B708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966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8B0FF-DDC3-6DBF-401A-3CDB33F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4109C-B302-35C8-767B-8B8EB24E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75779-1339-AECF-8019-9501B30EF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D212-A114-481B-998F-AEB06CF4257C}" type="datetimeFigureOut">
              <a:rPr lang="es-US" smtClean="0"/>
              <a:t>11/25/2022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0295-8519-A36E-0F66-1EAE4C32A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95BC8-8E98-79BD-44F4-9CDF6004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F7ED-685F-4930-8A8C-5072C88D234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983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0EB6BDB-F105-1B0B-00EF-0FE7236272A1}"/>
              </a:ext>
            </a:extLst>
          </p:cNvPr>
          <p:cNvSpPr txBox="1">
            <a:spLocks/>
          </p:cNvSpPr>
          <p:nvPr/>
        </p:nvSpPr>
        <p:spPr>
          <a:xfrm>
            <a:off x="207818" y="523228"/>
            <a:ext cx="4214562" cy="560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What Is Data Warehouse?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Data Warehouse Architecture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/>
              <a:t>ETL </a:t>
            </a:r>
            <a:r>
              <a:rPr lang="es-US" sz="2000" b="1" dirty="0" err="1"/>
              <a:t>Process</a:t>
            </a:r>
            <a:endParaRPr lang="es-US" sz="2000" b="1" dirty="0"/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/>
              <a:t>ETL Vs ELT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/>
              <a:t>Data </a:t>
            </a:r>
            <a:r>
              <a:rPr lang="es-US" sz="2000" b="1" dirty="0" err="1"/>
              <a:t>Modeling</a:t>
            </a:r>
            <a:endParaRPr lang="es-US" sz="2000" b="1" dirty="0"/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/>
              <a:t>OLAP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/>
              <a:t>Multidimensional </a:t>
            </a:r>
            <a:r>
              <a:rPr lang="es-US" sz="2000" b="1" dirty="0" err="1"/>
              <a:t>Olap</a:t>
            </a:r>
            <a:r>
              <a:rPr lang="es-US" sz="2000" b="1" dirty="0"/>
              <a:t> (MOLAP)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sv-SE" sz="2000" b="1" dirty="0"/>
              <a:t>OLAP Vs OLTP</a:t>
            </a:r>
            <a:endParaRPr lang="es-US" sz="2000" b="1" dirty="0"/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/>
              <a:t>Dimensional </a:t>
            </a:r>
            <a:r>
              <a:rPr lang="es-US" sz="2000" b="1" dirty="0" err="1"/>
              <a:t>Modeling</a:t>
            </a:r>
            <a:endParaRPr lang="es-US" sz="2000" b="1" dirty="0"/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 err="1"/>
              <a:t>Star</a:t>
            </a:r>
            <a:r>
              <a:rPr lang="es-US" sz="2000" b="1" dirty="0"/>
              <a:t> and </a:t>
            </a:r>
            <a:r>
              <a:rPr lang="es-US" sz="2000" b="1" dirty="0" err="1"/>
              <a:t>SnowFlake</a:t>
            </a:r>
            <a:r>
              <a:rPr lang="es-US" sz="2000" b="1" dirty="0"/>
              <a:t> </a:t>
            </a:r>
            <a:r>
              <a:rPr lang="es-US" sz="2000" b="1" dirty="0" err="1"/>
              <a:t>Schema</a:t>
            </a:r>
            <a:endParaRPr lang="es-US" sz="2000" b="1" dirty="0"/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/>
              <a:t>Data </a:t>
            </a:r>
            <a:r>
              <a:rPr lang="es-US" sz="2000" b="1" dirty="0" err="1"/>
              <a:t>Mart</a:t>
            </a:r>
            <a:endParaRPr lang="es-US" sz="2000" b="1" dirty="0"/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Data Mart Vs Data Warehouse</a:t>
            </a:r>
            <a:endParaRPr lang="es-US" sz="2000" b="1" dirty="0"/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/>
              <a:t>Data Lake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Data Lake Vs Data Warehouse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What Is Business Intelligence?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s-US" sz="2000" b="1" dirty="0"/>
              <a:t>Data </a:t>
            </a:r>
            <a:r>
              <a:rPr lang="es-US" sz="2000" b="1" dirty="0" err="1"/>
              <a:t>Mining</a:t>
            </a:r>
            <a:endParaRPr lang="en-US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83D0F-9C5C-19EE-AF3D-C1550A6E2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381" y="4976387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KRISHNA RUNGTA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D47A9-D9C6-478F-0E45-71457361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94" y="338089"/>
            <a:ext cx="2801840" cy="443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03F70-CE6B-9F85-4F0B-8D07846A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841" y="4773528"/>
            <a:ext cx="3151946" cy="15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0DFFD7-67A2-F438-6E8B-F4721500B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5907" y="911899"/>
            <a:ext cx="3877056" cy="36933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s-US" sz="4000" b="1" i="0" u="none" strike="noStrike" cap="none" normalizeH="0" baseline="0" dirty="0">
                <a:ln>
                  <a:noFill/>
                </a:ln>
                <a:effectLst/>
              </a:rPr>
              <a:t>Autor: Ben </a:t>
            </a:r>
            <a:r>
              <a:rPr kumimoji="0" lang="en-US" altLang="es-US" sz="4000" b="1" i="0" u="none" strike="noStrike" cap="none" normalizeH="0" baseline="0" dirty="0" err="1">
                <a:ln>
                  <a:noFill/>
                </a:ln>
                <a:effectLst/>
              </a:rPr>
              <a:t>Forta</a:t>
            </a:r>
            <a:br>
              <a:rPr kumimoji="0" lang="en-US" altLang="es-US" sz="2200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s-U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Aprenderá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 de forma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metódica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sistemática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sencilla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lecciones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 breves y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rápidas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 que le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llevarán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 solo 10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minutos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 o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menos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cada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US" sz="3200" b="0" i="0" u="none" strike="noStrike" cap="none" normalizeH="0" baseline="0" dirty="0" err="1">
                <a:ln>
                  <a:noFill/>
                </a:ln>
                <a:effectLst/>
              </a:rPr>
              <a:t>una</a:t>
            </a:r>
            <a:r>
              <a:rPr kumimoji="0" lang="en-US" altLang="es-US" sz="32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2F186-F8DA-3C41-EA83-2B48ED5B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989" y="329822"/>
            <a:ext cx="2664295" cy="3929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AD38D-86E2-0593-CFDB-C5605628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1" y="4434182"/>
            <a:ext cx="5702113" cy="20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2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4A94-489E-7D7D-45C7-01126FFD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450" y="397136"/>
            <a:ext cx="5034783" cy="1325563"/>
          </a:xfrm>
        </p:spPr>
        <p:txBody>
          <a:bodyPr>
            <a:normAutofit/>
          </a:bodyPr>
          <a:lstStyle/>
          <a:p>
            <a:pPr algn="ctr"/>
            <a:r>
              <a:rPr lang="es-US" dirty="0">
                <a:latin typeface="Aharoni" panose="020B0604020202020204" pitchFamily="2" charset="-79"/>
                <a:cs typeface="Aharoni" panose="020B0604020202020204" pitchFamily="2" charset="-79"/>
              </a:rPr>
              <a:t>SQL FOR DATA ANALYTICS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E81734-BFB3-06EC-49DA-CA4D7003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0" y="217715"/>
            <a:ext cx="5259833" cy="194867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D8887-CDC2-E755-A3CE-CF78ACB59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62" r="-2" b="8485"/>
          <a:stretch/>
        </p:blipFill>
        <p:spPr>
          <a:xfrm>
            <a:off x="382160" y="2384103"/>
            <a:ext cx="3409534" cy="354304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BE80AF1-1F6E-8C58-AFAC-875C52713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38079" y="3695167"/>
            <a:ext cx="60241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Ejercicios prácticos y actividades.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US" sz="2400" dirty="0">
                <a:latin typeface="Arial Unicode MS"/>
              </a:rPr>
              <a:t>T</a:t>
            </a:r>
            <a:r>
              <a:rPr kumimoji="0" lang="es-ES" altLang="es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écnicas estadísticas para analizar</a:t>
            </a:r>
            <a:r>
              <a:rPr kumimoji="0" lang="es-ES" altLang="es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ES" altLang="es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datos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US" sz="2400" dirty="0"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Casos de estudio del mundo real para descubrir información valiosa</a:t>
            </a:r>
            <a:endParaRPr kumimoji="0" lang="es-ES" altLang="es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6445A7A-AF15-1F72-1E51-CAFE464D1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314" y="1945628"/>
            <a:ext cx="551668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Jun Shan 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Matt </a:t>
            </a:r>
            <a:r>
              <a:rPr lang="es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Goldwasser</a:t>
            </a:r>
            <a:r>
              <a:rPr lang="es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Upom</a:t>
            </a:r>
            <a:r>
              <a:rPr lang="es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Malik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Benjamin</a:t>
            </a:r>
            <a:r>
              <a:rPr lang="es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Johnston </a:t>
            </a:r>
            <a:endParaRPr lang="es-ES" altLang="es-US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479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417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57043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FD725-AF5E-78DE-C4B8-EE9741E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6" y="491876"/>
            <a:ext cx="4616560" cy="216240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C9423-0B0B-8DDC-876A-4E5F61BDA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525" y="2900465"/>
            <a:ext cx="2903585" cy="3711350"/>
          </a:xfrm>
          <a:prstGeom prst="rect">
            <a:avLst/>
          </a:prstGeom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98DEB651-DCDD-9B0C-2C08-433A4FDA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915" y="970671"/>
            <a:ext cx="4318448" cy="4151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Cultural Analytics, Lev Manovich </a:t>
            </a: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presenta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conceptos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y </a:t>
            </a: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métodos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para </a:t>
            </a: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el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análisis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computacional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datos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culturales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1928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28417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57043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98DEB651-DCDD-9B0C-2C08-433A4FDA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72" y="970671"/>
            <a:ext cx="4990129" cy="4151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/>
              <a:t>The Basic Principles of People Analytics: Learn how to use HR data to drive better outcomes for your business and employees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s-US" sz="3600" dirty="0"/>
          </a:p>
          <a:p>
            <a:pPr marR="0"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Erik Van </a:t>
            </a:r>
            <a:r>
              <a:rPr kumimoji="0" lang="en-US" altLang="es-US" sz="3600" b="0" i="0" u="none" strike="noStrike" cap="none" normalizeH="0" baseline="0" dirty="0" err="1">
                <a:ln>
                  <a:noFill/>
                </a:ln>
                <a:effectLst/>
              </a:rPr>
              <a:t>Vauden</a:t>
            </a:r>
            <a:r>
              <a:rPr kumimoji="0" lang="en-US" altLang="es-US" sz="3600" b="0" i="0" u="none" strike="noStrike" cap="none" normalizeH="0" baseline="0" dirty="0">
                <a:ln>
                  <a:noFill/>
                </a:ln>
                <a:effectLst/>
              </a:rPr>
              <a:t> Manovich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3302D-198F-C7C1-2E50-090A25B8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3" y="1901897"/>
            <a:ext cx="3209285" cy="4457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52ACAB-8B4F-01CA-1F13-B7FABDA8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07" y="241009"/>
            <a:ext cx="2969023" cy="16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7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159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Arial Unicode MS</vt:lpstr>
      <vt:lpstr>Calibri</vt:lpstr>
      <vt:lpstr>Calibri Light</vt:lpstr>
      <vt:lpstr>Office Theme</vt:lpstr>
      <vt:lpstr>PowerPoint Presentation</vt:lpstr>
      <vt:lpstr>Autor: Ben Forta  Aprenderá de forma metódica, sistemática y sencilla, en lecciones breves y rápidas que le llevarán solo 10 minutos o menos cada una. </vt:lpstr>
      <vt:lpstr>SQL FOR DATA ANALYTICS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ALBERTO CASTRILLON BARRERA</dc:creator>
  <cp:lastModifiedBy>OSCAR ALBERTO CASTRILLON BARRERA</cp:lastModifiedBy>
  <cp:revision>4</cp:revision>
  <dcterms:created xsi:type="dcterms:W3CDTF">2022-11-19T02:54:58Z</dcterms:created>
  <dcterms:modified xsi:type="dcterms:W3CDTF">2022-11-26T02:20:41Z</dcterms:modified>
</cp:coreProperties>
</file>