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E5F70E-8BB4-47D2-9071-0D7D8FFFF80C}" v="1" dt="2024-06-16T02:27:12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Catalán" userId="b4f6948a1a8a1fb6" providerId="LiveId" clId="{EDE5F70E-8BB4-47D2-9071-0D7D8FFFF80C}"/>
    <pc:docChg chg="undo custSel modSld">
      <pc:chgData name="Omar Catalán" userId="b4f6948a1a8a1fb6" providerId="LiveId" clId="{EDE5F70E-8BB4-47D2-9071-0D7D8FFFF80C}" dt="2024-06-16T02:33:51.542" v="298" actId="123"/>
      <pc:docMkLst>
        <pc:docMk/>
      </pc:docMkLst>
      <pc:sldChg chg="addSp delSp modSp mod setBg addAnim delAnim setClrOvrMap">
        <pc:chgData name="Omar Catalán" userId="b4f6948a1a8a1fb6" providerId="LiveId" clId="{EDE5F70E-8BB4-47D2-9071-0D7D8FFFF80C}" dt="2024-06-16T02:31:34.219" v="21" actId="26606"/>
        <pc:sldMkLst>
          <pc:docMk/>
          <pc:sldMk cId="3393073616" sldId="256"/>
        </pc:sldMkLst>
        <pc:spChg chg="mod">
          <ac:chgData name="Omar Catalán" userId="b4f6948a1a8a1fb6" providerId="LiveId" clId="{EDE5F70E-8BB4-47D2-9071-0D7D8FFFF80C}" dt="2024-06-16T02:31:34.219" v="21" actId="26606"/>
          <ac:spMkLst>
            <pc:docMk/>
            <pc:sldMk cId="3393073616" sldId="256"/>
            <ac:spMk id="2" creationId="{0A20B094-6398-30AB-FF9A-A9C6D486B499}"/>
          </ac:spMkLst>
        </pc:spChg>
        <pc:spChg chg="mod">
          <ac:chgData name="Omar Catalán" userId="b4f6948a1a8a1fb6" providerId="LiveId" clId="{EDE5F70E-8BB4-47D2-9071-0D7D8FFFF80C}" dt="2024-06-16T02:31:34.219" v="21" actId="26606"/>
          <ac:spMkLst>
            <pc:docMk/>
            <pc:sldMk cId="3393073616" sldId="256"/>
            <ac:spMk id="3" creationId="{77CAB494-7D56-7808-4CD1-7C93BEB32BCD}"/>
          </ac:spMkLst>
        </pc:spChg>
        <pc:spChg chg="add del">
          <ac:chgData name="Omar Catalán" userId="b4f6948a1a8a1fb6" providerId="LiveId" clId="{EDE5F70E-8BB4-47D2-9071-0D7D8FFFF80C}" dt="2024-06-16T02:30:14.995" v="7" actId="26606"/>
          <ac:spMkLst>
            <pc:docMk/>
            <pc:sldMk cId="3393073616" sldId="256"/>
            <ac:spMk id="9" creationId="{4FE1B9C8-0443-4506-BBD6-3AF8DE46D4C7}"/>
          </ac:spMkLst>
        </pc:spChg>
        <pc:spChg chg="add del">
          <ac:chgData name="Omar Catalán" userId="b4f6948a1a8a1fb6" providerId="LiveId" clId="{EDE5F70E-8BB4-47D2-9071-0D7D8FFFF80C}" dt="2024-06-16T02:31:34.219" v="21" actId="26606"/>
          <ac:spMkLst>
            <pc:docMk/>
            <pc:sldMk cId="3393073616" sldId="256"/>
            <ac:spMk id="13" creationId="{A2B5AF8E-A8F5-44F6-A878-BD9D094055B4}"/>
          </ac:spMkLst>
        </pc:spChg>
        <pc:spChg chg="add">
          <ac:chgData name="Omar Catalán" userId="b4f6948a1a8a1fb6" providerId="LiveId" clId="{EDE5F70E-8BB4-47D2-9071-0D7D8FFFF80C}" dt="2024-06-16T02:31:34.219" v="21" actId="26606"/>
          <ac:spMkLst>
            <pc:docMk/>
            <pc:sldMk cId="3393073616" sldId="256"/>
            <ac:spMk id="20" creationId="{42DD0C21-8FEE-4C18-8789-CC8ABE206FE6}"/>
          </ac:spMkLst>
        </pc:spChg>
        <pc:spChg chg="add">
          <ac:chgData name="Omar Catalán" userId="b4f6948a1a8a1fb6" providerId="LiveId" clId="{EDE5F70E-8BB4-47D2-9071-0D7D8FFFF80C}" dt="2024-06-16T02:31:34.219" v="21" actId="26606"/>
          <ac:spMkLst>
            <pc:docMk/>
            <pc:sldMk cId="3393073616" sldId="256"/>
            <ac:spMk id="22" creationId="{A4B51757-7607-4CEA-A0EE-3C5BDC2C1CFB}"/>
          </ac:spMkLst>
        </pc:spChg>
        <pc:picChg chg="add del">
          <ac:chgData name="Omar Catalán" userId="b4f6948a1a8a1fb6" providerId="LiveId" clId="{EDE5F70E-8BB4-47D2-9071-0D7D8FFFF80C}" dt="2024-06-16T02:30:14.995" v="7" actId="26606"/>
          <ac:picMkLst>
            <pc:docMk/>
            <pc:sldMk cId="3393073616" sldId="256"/>
            <ac:picMk id="5" creationId="{2FD41324-291F-E3F0-9309-1136B4EA8277}"/>
          </ac:picMkLst>
        </pc:picChg>
        <pc:picChg chg="add mod ord">
          <ac:chgData name="Omar Catalán" userId="b4f6948a1a8a1fb6" providerId="LiveId" clId="{EDE5F70E-8BB4-47D2-9071-0D7D8FFFF80C}" dt="2024-06-16T02:31:34.219" v="21" actId="26606"/>
          <ac:picMkLst>
            <pc:docMk/>
            <pc:sldMk cId="3393073616" sldId="256"/>
            <ac:picMk id="14" creationId="{5596FD4E-CE20-FA40-358B-A506B8857A5D}"/>
          </ac:picMkLst>
        </pc:picChg>
        <pc:cxnChg chg="add del">
          <ac:chgData name="Omar Catalán" userId="b4f6948a1a8a1fb6" providerId="LiveId" clId="{EDE5F70E-8BB4-47D2-9071-0D7D8FFFF80C}" dt="2024-06-16T02:30:14.995" v="7" actId="26606"/>
          <ac:cxnSpMkLst>
            <pc:docMk/>
            <pc:sldMk cId="3393073616" sldId="256"/>
            <ac:cxnSpMk id="11" creationId="{354C29FE-6D99-4083-90D8-9683EA5D443A}"/>
          </ac:cxnSpMkLst>
        </pc:cxnChg>
        <pc:cxnChg chg="add del">
          <ac:chgData name="Omar Catalán" userId="b4f6948a1a8a1fb6" providerId="LiveId" clId="{EDE5F70E-8BB4-47D2-9071-0D7D8FFFF80C}" dt="2024-06-16T02:31:34.219" v="21" actId="26606"/>
          <ac:cxnSpMkLst>
            <pc:docMk/>
            <pc:sldMk cId="3393073616" sldId="256"/>
            <ac:cxnSpMk id="15" creationId="{32EEDFD0-E50B-4516-A185-DA1CE93EE32D}"/>
          </ac:cxnSpMkLst>
        </pc:cxnChg>
        <pc:cxnChg chg="add">
          <ac:chgData name="Omar Catalán" userId="b4f6948a1a8a1fb6" providerId="LiveId" clId="{EDE5F70E-8BB4-47D2-9071-0D7D8FFFF80C}" dt="2024-06-16T02:31:34.219" v="21" actId="26606"/>
          <ac:cxnSpMkLst>
            <pc:docMk/>
            <pc:sldMk cId="3393073616" sldId="256"/>
            <ac:cxnSpMk id="24" creationId="{FEF39256-F095-41C8-8707-6C1A665E8F2F}"/>
          </ac:cxnSpMkLst>
        </pc:cxnChg>
      </pc:sldChg>
      <pc:sldChg chg="addSp delSp modSp mod setBg setClrOvrMap">
        <pc:chgData name="Omar Catalán" userId="b4f6948a1a8a1fb6" providerId="LiveId" clId="{EDE5F70E-8BB4-47D2-9071-0D7D8FFFF80C}" dt="2024-06-16T02:33:34.013" v="295" actId="123"/>
        <pc:sldMkLst>
          <pc:docMk/>
          <pc:sldMk cId="1313416647" sldId="257"/>
        </pc:sldMkLst>
        <pc:spChg chg="mod">
          <ac:chgData name="Omar Catalán" userId="b4f6948a1a8a1fb6" providerId="LiveId" clId="{EDE5F70E-8BB4-47D2-9071-0D7D8FFFF80C}" dt="2024-06-16T02:31:40.182" v="22" actId="26606"/>
          <ac:spMkLst>
            <pc:docMk/>
            <pc:sldMk cId="1313416647" sldId="257"/>
            <ac:spMk id="2" creationId="{96C31D6C-8E06-AE94-BE16-054BECFC5325}"/>
          </ac:spMkLst>
        </pc:spChg>
        <pc:spChg chg="mod">
          <ac:chgData name="Omar Catalán" userId="b4f6948a1a8a1fb6" providerId="LiveId" clId="{EDE5F70E-8BB4-47D2-9071-0D7D8FFFF80C}" dt="2024-06-16T02:33:34.013" v="295" actId="123"/>
          <ac:spMkLst>
            <pc:docMk/>
            <pc:sldMk cId="1313416647" sldId="257"/>
            <ac:spMk id="3" creationId="{C4CCD672-E590-03CC-BD35-E4229231218E}"/>
          </ac:spMkLst>
        </pc:spChg>
        <pc:spChg chg="add del">
          <ac:chgData name="Omar Catalán" userId="b4f6948a1a8a1fb6" providerId="LiveId" clId="{EDE5F70E-8BB4-47D2-9071-0D7D8FFFF80C}" dt="2024-06-16T02:31:40.182" v="22" actId="26606"/>
          <ac:spMkLst>
            <pc:docMk/>
            <pc:sldMk cId="1313416647" sldId="257"/>
            <ac:spMk id="9" creationId="{B32DC26D-8B9B-4CC1-B3CC-D3EA0FB162CD}"/>
          </ac:spMkLst>
        </pc:spChg>
        <pc:spChg chg="add">
          <ac:chgData name="Omar Catalán" userId="b4f6948a1a8a1fb6" providerId="LiveId" clId="{EDE5F70E-8BB4-47D2-9071-0D7D8FFFF80C}" dt="2024-06-16T02:31:40.182" v="22" actId="26606"/>
          <ac:spMkLst>
            <pc:docMk/>
            <pc:sldMk cId="1313416647" sldId="257"/>
            <ac:spMk id="16" creationId="{57D175FC-84CC-4D12-A5E2-FA27D934E9CE}"/>
          </ac:spMkLst>
        </pc:spChg>
        <pc:picChg chg="add mod">
          <ac:chgData name="Omar Catalán" userId="b4f6948a1a8a1fb6" providerId="LiveId" clId="{EDE5F70E-8BB4-47D2-9071-0D7D8FFFF80C}" dt="2024-06-16T02:31:40.182" v="22" actId="26606"/>
          <ac:picMkLst>
            <pc:docMk/>
            <pc:sldMk cId="1313416647" sldId="257"/>
            <ac:picMk id="5" creationId="{0235EE36-42FC-212E-81FB-EAFB3C92E8BE}"/>
          </ac:picMkLst>
        </pc:picChg>
        <pc:cxnChg chg="add del">
          <ac:chgData name="Omar Catalán" userId="b4f6948a1a8a1fb6" providerId="LiveId" clId="{EDE5F70E-8BB4-47D2-9071-0D7D8FFFF80C}" dt="2024-06-16T02:31:40.182" v="22" actId="26606"/>
          <ac:cxnSpMkLst>
            <pc:docMk/>
            <pc:sldMk cId="1313416647" sldId="257"/>
            <ac:cxnSpMk id="11" creationId="{FBB7ADC3-53A0-44F2-914A-78CADAF33411}"/>
          </ac:cxnSpMkLst>
        </pc:cxnChg>
        <pc:cxnChg chg="add">
          <ac:chgData name="Omar Catalán" userId="b4f6948a1a8a1fb6" providerId="LiveId" clId="{EDE5F70E-8BB4-47D2-9071-0D7D8FFFF80C}" dt="2024-06-16T02:31:40.182" v="22" actId="26606"/>
          <ac:cxnSpMkLst>
            <pc:docMk/>
            <pc:sldMk cId="1313416647" sldId="257"/>
            <ac:cxnSpMk id="18" creationId="{8AC38328-2D50-4DDB-BD20-28DE12E4996E}"/>
          </ac:cxnSpMkLst>
        </pc:cxnChg>
      </pc:sldChg>
      <pc:sldChg chg="addSp delSp modSp mod setBg setClrOvrMap">
        <pc:chgData name="Omar Catalán" userId="b4f6948a1a8a1fb6" providerId="LiveId" clId="{EDE5F70E-8BB4-47D2-9071-0D7D8FFFF80C}" dt="2024-06-16T02:33:38.676" v="296" actId="123"/>
        <pc:sldMkLst>
          <pc:docMk/>
          <pc:sldMk cId="2808415137" sldId="258"/>
        </pc:sldMkLst>
        <pc:spChg chg="mod">
          <ac:chgData name="Omar Catalán" userId="b4f6948a1a8a1fb6" providerId="LiveId" clId="{EDE5F70E-8BB4-47D2-9071-0D7D8FFFF80C}" dt="2024-06-16T02:30:31.686" v="14" actId="26606"/>
          <ac:spMkLst>
            <pc:docMk/>
            <pc:sldMk cId="2808415137" sldId="258"/>
            <ac:spMk id="2" creationId="{509FC638-FAA2-DEF8-22E0-BE98AAD98D67}"/>
          </ac:spMkLst>
        </pc:spChg>
        <pc:spChg chg="mod">
          <ac:chgData name="Omar Catalán" userId="b4f6948a1a8a1fb6" providerId="LiveId" clId="{EDE5F70E-8BB4-47D2-9071-0D7D8FFFF80C}" dt="2024-06-16T02:33:38.676" v="296" actId="123"/>
          <ac:spMkLst>
            <pc:docMk/>
            <pc:sldMk cId="2808415137" sldId="258"/>
            <ac:spMk id="3" creationId="{F30B9137-37CB-AFE2-50BC-7B4C4B0CEA62}"/>
          </ac:spMkLst>
        </pc:spChg>
        <pc:spChg chg="add">
          <ac:chgData name="Omar Catalán" userId="b4f6948a1a8a1fb6" providerId="LiveId" clId="{EDE5F70E-8BB4-47D2-9071-0D7D8FFFF80C}" dt="2024-06-16T02:30:31.686" v="14" actId="26606"/>
          <ac:spMkLst>
            <pc:docMk/>
            <pc:sldMk cId="2808415137" sldId="258"/>
            <ac:spMk id="8" creationId="{B0890400-BB8B-4A44-AB63-65C7CA223EBA}"/>
          </ac:spMkLst>
        </pc:spChg>
        <pc:picChg chg="add del">
          <ac:chgData name="Omar Catalán" userId="b4f6948a1a8a1fb6" providerId="LiveId" clId="{EDE5F70E-8BB4-47D2-9071-0D7D8FFFF80C}" dt="2024-06-16T02:30:31.686" v="13" actId="26606"/>
          <ac:picMkLst>
            <pc:docMk/>
            <pc:sldMk cId="2808415137" sldId="258"/>
            <ac:picMk id="5" creationId="{55271EFE-A454-E68C-EEF1-091EF5F7EFA6}"/>
          </ac:picMkLst>
        </pc:picChg>
        <pc:cxnChg chg="add del">
          <ac:chgData name="Omar Catalán" userId="b4f6948a1a8a1fb6" providerId="LiveId" clId="{EDE5F70E-8BB4-47D2-9071-0D7D8FFFF80C}" dt="2024-06-16T02:30:31.686" v="13" actId="26606"/>
          <ac:cxnSpMkLst>
            <pc:docMk/>
            <pc:sldMk cId="2808415137" sldId="258"/>
            <ac:cxnSpMk id="9" creationId="{5ECB1430-5CD1-470D-8F0F-7EDE4C790297}"/>
          </ac:cxnSpMkLst>
        </pc:cxnChg>
        <pc:cxnChg chg="add">
          <ac:chgData name="Omar Catalán" userId="b4f6948a1a8a1fb6" providerId="LiveId" clId="{EDE5F70E-8BB4-47D2-9071-0D7D8FFFF80C}" dt="2024-06-16T02:30:31.686" v="14" actId="26606"/>
          <ac:cxnSpMkLst>
            <pc:docMk/>
            <pc:sldMk cId="2808415137" sldId="258"/>
            <ac:cxnSpMk id="10" creationId="{4D39B797-CDC6-4529-8A36-9CBFC9816337}"/>
          </ac:cxnSpMkLst>
        </pc:cxnChg>
      </pc:sldChg>
      <pc:sldChg chg="addSp modSp mod setBg">
        <pc:chgData name="Omar Catalán" userId="b4f6948a1a8a1fb6" providerId="LiveId" clId="{EDE5F70E-8BB4-47D2-9071-0D7D8FFFF80C}" dt="2024-06-16T02:33:44.305" v="297" actId="123"/>
        <pc:sldMkLst>
          <pc:docMk/>
          <pc:sldMk cId="3708346336" sldId="259"/>
        </pc:sldMkLst>
        <pc:spChg chg="mod">
          <ac:chgData name="Omar Catalán" userId="b4f6948a1a8a1fb6" providerId="LiveId" clId="{EDE5F70E-8BB4-47D2-9071-0D7D8FFFF80C}" dt="2024-06-16T02:30:40.595" v="15" actId="26606"/>
          <ac:spMkLst>
            <pc:docMk/>
            <pc:sldMk cId="3708346336" sldId="259"/>
            <ac:spMk id="2" creationId="{36A334BE-60C4-CA0D-D3C6-2307B66F6032}"/>
          </ac:spMkLst>
        </pc:spChg>
        <pc:spChg chg="mod">
          <ac:chgData name="Omar Catalán" userId="b4f6948a1a8a1fb6" providerId="LiveId" clId="{EDE5F70E-8BB4-47D2-9071-0D7D8FFFF80C}" dt="2024-06-16T02:33:44.305" v="297" actId="123"/>
          <ac:spMkLst>
            <pc:docMk/>
            <pc:sldMk cId="3708346336" sldId="259"/>
            <ac:spMk id="3" creationId="{1546FADF-53A0-945F-81DC-1BE3D39268B0}"/>
          </ac:spMkLst>
        </pc:spChg>
        <pc:spChg chg="add">
          <ac:chgData name="Omar Catalán" userId="b4f6948a1a8a1fb6" providerId="LiveId" clId="{EDE5F70E-8BB4-47D2-9071-0D7D8FFFF80C}" dt="2024-06-16T02:30:40.595" v="15" actId="26606"/>
          <ac:spMkLst>
            <pc:docMk/>
            <pc:sldMk cId="3708346336" sldId="259"/>
            <ac:spMk id="8" creationId="{B0890400-BB8B-4A44-AB63-65C7CA223EBA}"/>
          </ac:spMkLst>
        </pc:spChg>
        <pc:cxnChg chg="add">
          <ac:chgData name="Omar Catalán" userId="b4f6948a1a8a1fb6" providerId="LiveId" clId="{EDE5F70E-8BB4-47D2-9071-0D7D8FFFF80C}" dt="2024-06-16T02:30:40.595" v="15" actId="26606"/>
          <ac:cxnSpMkLst>
            <pc:docMk/>
            <pc:sldMk cId="3708346336" sldId="259"/>
            <ac:cxnSpMk id="10" creationId="{4D39B797-CDC6-4529-8A36-9CBFC9816337}"/>
          </ac:cxnSpMkLst>
        </pc:cxnChg>
      </pc:sldChg>
      <pc:sldChg chg="addSp modSp mod setBg">
        <pc:chgData name="Omar Catalán" userId="b4f6948a1a8a1fb6" providerId="LiveId" clId="{EDE5F70E-8BB4-47D2-9071-0D7D8FFFF80C}" dt="2024-06-16T02:33:51.542" v="298" actId="123"/>
        <pc:sldMkLst>
          <pc:docMk/>
          <pc:sldMk cId="3725133871" sldId="260"/>
        </pc:sldMkLst>
        <pc:spChg chg="mod">
          <ac:chgData name="Omar Catalán" userId="b4f6948a1a8a1fb6" providerId="LiveId" clId="{EDE5F70E-8BB4-47D2-9071-0D7D8FFFF80C}" dt="2024-06-16T02:30:51.095" v="16" actId="26606"/>
          <ac:spMkLst>
            <pc:docMk/>
            <pc:sldMk cId="3725133871" sldId="260"/>
            <ac:spMk id="2" creationId="{8DCF3DDF-4359-31BB-7F77-93179EB842A4}"/>
          </ac:spMkLst>
        </pc:spChg>
        <pc:spChg chg="mod">
          <ac:chgData name="Omar Catalán" userId="b4f6948a1a8a1fb6" providerId="LiveId" clId="{EDE5F70E-8BB4-47D2-9071-0D7D8FFFF80C}" dt="2024-06-16T02:33:51.542" v="298" actId="123"/>
          <ac:spMkLst>
            <pc:docMk/>
            <pc:sldMk cId="3725133871" sldId="260"/>
            <ac:spMk id="3" creationId="{630DA330-E3FF-3A15-AC07-33620C6910CA}"/>
          </ac:spMkLst>
        </pc:spChg>
        <pc:spChg chg="add">
          <ac:chgData name="Omar Catalán" userId="b4f6948a1a8a1fb6" providerId="LiveId" clId="{EDE5F70E-8BB4-47D2-9071-0D7D8FFFF80C}" dt="2024-06-16T02:30:51.095" v="16" actId="26606"/>
          <ac:spMkLst>
            <pc:docMk/>
            <pc:sldMk cId="3725133871" sldId="260"/>
            <ac:spMk id="8" creationId="{77D7B666-D5E6-48CE-B26A-FB5E5C34AF90}"/>
          </ac:spMkLst>
        </pc:spChg>
        <pc:spChg chg="add">
          <ac:chgData name="Omar Catalán" userId="b4f6948a1a8a1fb6" providerId="LiveId" clId="{EDE5F70E-8BB4-47D2-9071-0D7D8FFFF80C}" dt="2024-06-16T02:30:51.095" v="16" actId="26606"/>
          <ac:spMkLst>
            <pc:docMk/>
            <pc:sldMk cId="3725133871" sldId="260"/>
            <ac:spMk id="10" creationId="{F6EE670A-A41A-44AD-BC1C-2090365EB5B3}"/>
          </ac:spMkLst>
        </pc:spChg>
      </pc:sldChg>
      <pc:sldChg chg="addSp modSp mod setBg">
        <pc:chgData name="Omar Catalán" userId="b4f6948a1a8a1fb6" providerId="LiveId" clId="{EDE5F70E-8BB4-47D2-9071-0D7D8FFFF80C}" dt="2024-06-16T02:30:58.289" v="17" actId="26606"/>
        <pc:sldMkLst>
          <pc:docMk/>
          <pc:sldMk cId="988185143" sldId="261"/>
        </pc:sldMkLst>
        <pc:spChg chg="mod">
          <ac:chgData name="Omar Catalán" userId="b4f6948a1a8a1fb6" providerId="LiveId" clId="{EDE5F70E-8BB4-47D2-9071-0D7D8FFFF80C}" dt="2024-06-16T02:30:58.289" v="17" actId="26606"/>
          <ac:spMkLst>
            <pc:docMk/>
            <pc:sldMk cId="988185143" sldId="261"/>
            <ac:spMk id="2" creationId="{34DD9555-3C63-7D61-042F-0334A4794DD2}"/>
          </ac:spMkLst>
        </pc:spChg>
        <pc:spChg chg="mod">
          <ac:chgData name="Omar Catalán" userId="b4f6948a1a8a1fb6" providerId="LiveId" clId="{EDE5F70E-8BB4-47D2-9071-0D7D8FFFF80C}" dt="2024-06-16T02:30:58.289" v="17" actId="26606"/>
          <ac:spMkLst>
            <pc:docMk/>
            <pc:sldMk cId="988185143" sldId="261"/>
            <ac:spMk id="3" creationId="{78F2632A-040A-609E-1D03-37E10FEA6824}"/>
          </ac:spMkLst>
        </pc:spChg>
        <pc:spChg chg="add">
          <ac:chgData name="Omar Catalán" userId="b4f6948a1a8a1fb6" providerId="LiveId" clId="{EDE5F70E-8BB4-47D2-9071-0D7D8FFFF80C}" dt="2024-06-16T02:30:58.289" v="17" actId="26606"/>
          <ac:spMkLst>
            <pc:docMk/>
            <pc:sldMk cId="988185143" sldId="261"/>
            <ac:spMk id="8" creationId="{B0890400-BB8B-4A44-AB63-65C7CA223EBA}"/>
          </ac:spMkLst>
        </pc:spChg>
        <pc:cxnChg chg="add">
          <ac:chgData name="Omar Catalán" userId="b4f6948a1a8a1fb6" providerId="LiveId" clId="{EDE5F70E-8BB4-47D2-9071-0D7D8FFFF80C}" dt="2024-06-16T02:30:58.289" v="17" actId="26606"/>
          <ac:cxnSpMkLst>
            <pc:docMk/>
            <pc:sldMk cId="988185143" sldId="261"/>
            <ac:cxnSpMk id="10" creationId="{4D39B797-CDC6-4529-8A36-9CBFC9816337}"/>
          </ac:cxnSpMkLst>
        </pc:cxnChg>
      </pc:sldChg>
      <pc:sldChg chg="addSp modSp mod setBg">
        <pc:chgData name="Omar Catalán" userId="b4f6948a1a8a1fb6" providerId="LiveId" clId="{EDE5F70E-8BB4-47D2-9071-0D7D8FFFF80C}" dt="2024-06-16T02:31:06.024" v="18" actId="26606"/>
        <pc:sldMkLst>
          <pc:docMk/>
          <pc:sldMk cId="3214447976" sldId="262"/>
        </pc:sldMkLst>
        <pc:spChg chg="mod">
          <ac:chgData name="Omar Catalán" userId="b4f6948a1a8a1fb6" providerId="LiveId" clId="{EDE5F70E-8BB4-47D2-9071-0D7D8FFFF80C}" dt="2024-06-16T02:31:06.024" v="18" actId="26606"/>
          <ac:spMkLst>
            <pc:docMk/>
            <pc:sldMk cId="3214447976" sldId="262"/>
            <ac:spMk id="2" creationId="{34DD9555-3C63-7D61-042F-0334A4794DD2}"/>
          </ac:spMkLst>
        </pc:spChg>
        <pc:spChg chg="mod">
          <ac:chgData name="Omar Catalán" userId="b4f6948a1a8a1fb6" providerId="LiveId" clId="{EDE5F70E-8BB4-47D2-9071-0D7D8FFFF80C}" dt="2024-06-16T02:31:06.024" v="18" actId="26606"/>
          <ac:spMkLst>
            <pc:docMk/>
            <pc:sldMk cId="3214447976" sldId="262"/>
            <ac:spMk id="3" creationId="{78F2632A-040A-609E-1D03-37E10FEA6824}"/>
          </ac:spMkLst>
        </pc:spChg>
        <pc:spChg chg="add">
          <ac:chgData name="Omar Catalán" userId="b4f6948a1a8a1fb6" providerId="LiveId" clId="{EDE5F70E-8BB4-47D2-9071-0D7D8FFFF80C}" dt="2024-06-16T02:31:06.024" v="18" actId="26606"/>
          <ac:spMkLst>
            <pc:docMk/>
            <pc:sldMk cId="3214447976" sldId="262"/>
            <ac:spMk id="8" creationId="{77D7B666-D5E6-48CE-B26A-FB5E5C34AF90}"/>
          </ac:spMkLst>
        </pc:spChg>
        <pc:spChg chg="add">
          <ac:chgData name="Omar Catalán" userId="b4f6948a1a8a1fb6" providerId="LiveId" clId="{EDE5F70E-8BB4-47D2-9071-0D7D8FFFF80C}" dt="2024-06-16T02:31:06.024" v="18" actId="26606"/>
          <ac:spMkLst>
            <pc:docMk/>
            <pc:sldMk cId="3214447976" sldId="262"/>
            <ac:spMk id="10" creationId="{F6EE670A-A41A-44AD-BC1C-2090365EB5B3}"/>
          </ac:spMkLst>
        </pc:spChg>
      </pc:sldChg>
      <pc:sldChg chg="addSp modSp mod setBg">
        <pc:chgData name="Omar Catalán" userId="b4f6948a1a8a1fb6" providerId="LiveId" clId="{EDE5F70E-8BB4-47D2-9071-0D7D8FFFF80C}" dt="2024-06-16T02:31:15.763" v="19" actId="26606"/>
        <pc:sldMkLst>
          <pc:docMk/>
          <pc:sldMk cId="3338943755" sldId="263"/>
        </pc:sldMkLst>
        <pc:spChg chg="mod">
          <ac:chgData name="Omar Catalán" userId="b4f6948a1a8a1fb6" providerId="LiveId" clId="{EDE5F70E-8BB4-47D2-9071-0D7D8FFFF80C}" dt="2024-06-16T02:31:15.763" v="19" actId="26606"/>
          <ac:spMkLst>
            <pc:docMk/>
            <pc:sldMk cId="3338943755" sldId="263"/>
            <ac:spMk id="2" creationId="{ECDC198F-19E2-0FB2-9A29-EB94E2F1A1A9}"/>
          </ac:spMkLst>
        </pc:spChg>
        <pc:spChg chg="mod">
          <ac:chgData name="Omar Catalán" userId="b4f6948a1a8a1fb6" providerId="LiveId" clId="{EDE5F70E-8BB4-47D2-9071-0D7D8FFFF80C}" dt="2024-06-16T02:31:15.763" v="19" actId="26606"/>
          <ac:spMkLst>
            <pc:docMk/>
            <pc:sldMk cId="3338943755" sldId="263"/>
            <ac:spMk id="7" creationId="{1718EE4B-E669-1909-E158-DE72E9902367}"/>
          </ac:spMkLst>
        </pc:spChg>
        <pc:spChg chg="add">
          <ac:chgData name="Omar Catalán" userId="b4f6948a1a8a1fb6" providerId="LiveId" clId="{EDE5F70E-8BB4-47D2-9071-0D7D8FFFF80C}" dt="2024-06-16T02:31:15.763" v="19" actId="26606"/>
          <ac:spMkLst>
            <pc:docMk/>
            <pc:sldMk cId="3338943755" sldId="263"/>
            <ac:spMk id="13" creationId="{3A8EC506-B1DA-46A1-B44D-774E68468E13}"/>
          </ac:spMkLst>
        </pc:spChg>
        <pc:spChg chg="add">
          <ac:chgData name="Omar Catalán" userId="b4f6948a1a8a1fb6" providerId="LiveId" clId="{EDE5F70E-8BB4-47D2-9071-0D7D8FFFF80C}" dt="2024-06-16T02:31:15.763" v="19" actId="26606"/>
          <ac:spMkLst>
            <pc:docMk/>
            <pc:sldMk cId="3338943755" sldId="263"/>
            <ac:spMk id="15" creationId="{BFF30785-305E-45D7-984F-5AA93D3CA561}"/>
          </ac:spMkLst>
        </pc:spChg>
        <pc:spChg chg="add">
          <ac:chgData name="Omar Catalán" userId="b4f6948a1a8a1fb6" providerId="LiveId" clId="{EDE5F70E-8BB4-47D2-9071-0D7D8FFFF80C}" dt="2024-06-16T02:31:15.763" v="19" actId="26606"/>
          <ac:spMkLst>
            <pc:docMk/>
            <pc:sldMk cId="3338943755" sldId="263"/>
            <ac:spMk id="19" creationId="{42DD0C21-8FEE-4C18-8789-CC8ABE206FE6}"/>
          </ac:spMkLst>
        </pc:spChg>
        <pc:spChg chg="add">
          <ac:chgData name="Omar Catalán" userId="b4f6948a1a8a1fb6" providerId="LiveId" clId="{EDE5F70E-8BB4-47D2-9071-0D7D8FFFF80C}" dt="2024-06-16T02:31:15.763" v="19" actId="26606"/>
          <ac:spMkLst>
            <pc:docMk/>
            <pc:sldMk cId="3338943755" sldId="263"/>
            <ac:spMk id="21" creationId="{A4B51757-7607-4CEA-A0EE-3C5BDC2C1CFB}"/>
          </ac:spMkLst>
        </pc:spChg>
        <pc:picChg chg="mod">
          <ac:chgData name="Omar Catalán" userId="b4f6948a1a8a1fb6" providerId="LiveId" clId="{EDE5F70E-8BB4-47D2-9071-0D7D8FFFF80C}" dt="2024-06-16T02:31:15.763" v="19" actId="26606"/>
          <ac:picMkLst>
            <pc:docMk/>
            <pc:sldMk cId="3338943755" sldId="263"/>
            <ac:picMk id="8" creationId="{2126DCE5-5545-D325-86FA-9C1A6CBE0A53}"/>
          </ac:picMkLst>
        </pc:picChg>
        <pc:cxnChg chg="add">
          <ac:chgData name="Omar Catalán" userId="b4f6948a1a8a1fb6" providerId="LiveId" clId="{EDE5F70E-8BB4-47D2-9071-0D7D8FFFF80C}" dt="2024-06-16T02:31:15.763" v="19" actId="26606"/>
          <ac:cxnSpMkLst>
            <pc:docMk/>
            <pc:sldMk cId="3338943755" sldId="263"/>
            <ac:cxnSpMk id="17" creationId="{15E01FA5-D766-43CA-A83D-E7CF3F04E96F}"/>
          </ac:cxnSpMkLst>
        </pc:cxnChg>
        <pc:cxnChg chg="add">
          <ac:chgData name="Omar Catalán" userId="b4f6948a1a8a1fb6" providerId="LiveId" clId="{EDE5F70E-8BB4-47D2-9071-0D7D8FFFF80C}" dt="2024-06-16T02:31:15.763" v="19" actId="26606"/>
          <ac:cxnSpMkLst>
            <pc:docMk/>
            <pc:sldMk cId="3338943755" sldId="263"/>
            <ac:cxnSpMk id="23" creationId="{FEF39256-F095-41C8-8707-6C1A665E8F2F}"/>
          </ac:cxnSpMkLst>
        </pc:cxnChg>
      </pc:sldChg>
      <pc:sldChg chg="addSp modSp mod setBg">
        <pc:chgData name="Omar Catalán" userId="b4f6948a1a8a1fb6" providerId="LiveId" clId="{EDE5F70E-8BB4-47D2-9071-0D7D8FFFF80C}" dt="2024-06-16T02:31:28.110" v="20" actId="26606"/>
        <pc:sldMkLst>
          <pc:docMk/>
          <pc:sldMk cId="3021165741" sldId="265"/>
        </pc:sldMkLst>
        <pc:spChg chg="mod">
          <ac:chgData name="Omar Catalán" userId="b4f6948a1a8a1fb6" providerId="LiveId" clId="{EDE5F70E-8BB4-47D2-9071-0D7D8FFFF80C}" dt="2024-06-16T02:31:28.110" v="20" actId="26606"/>
          <ac:spMkLst>
            <pc:docMk/>
            <pc:sldMk cId="3021165741" sldId="265"/>
            <ac:spMk id="2" creationId="{34DD9555-3C63-7D61-042F-0334A4794DD2}"/>
          </ac:spMkLst>
        </pc:spChg>
        <pc:spChg chg="mod">
          <ac:chgData name="Omar Catalán" userId="b4f6948a1a8a1fb6" providerId="LiveId" clId="{EDE5F70E-8BB4-47D2-9071-0D7D8FFFF80C}" dt="2024-06-16T02:31:28.110" v="20" actId="26606"/>
          <ac:spMkLst>
            <pc:docMk/>
            <pc:sldMk cId="3021165741" sldId="265"/>
            <ac:spMk id="3" creationId="{78F2632A-040A-609E-1D03-37E10FEA6824}"/>
          </ac:spMkLst>
        </pc:spChg>
        <pc:spChg chg="add">
          <ac:chgData name="Omar Catalán" userId="b4f6948a1a8a1fb6" providerId="LiveId" clId="{EDE5F70E-8BB4-47D2-9071-0D7D8FFFF80C}" dt="2024-06-16T02:31:28.110" v="20" actId="26606"/>
          <ac:spMkLst>
            <pc:docMk/>
            <pc:sldMk cId="3021165741" sldId="265"/>
            <ac:spMk id="8" creationId="{39E4C68A-A4A9-48A4-9FF2-D2896B1EA01F}"/>
          </ac:spMkLst>
        </pc:spChg>
        <pc:spChg chg="add">
          <ac:chgData name="Omar Catalán" userId="b4f6948a1a8a1fb6" providerId="LiveId" clId="{EDE5F70E-8BB4-47D2-9071-0D7D8FFFF80C}" dt="2024-06-16T02:31:28.110" v="20" actId="26606"/>
          <ac:spMkLst>
            <pc:docMk/>
            <pc:sldMk cId="3021165741" sldId="265"/>
            <ac:spMk id="10" creationId="{E2B9AEA5-52CB-49A6-AF8A-33502F291B9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DBB2820-AC49-98E4-0154-79A567B761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94F26B-0CCC-6C11-29E1-CA5A26D87D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2FEE0-AC3B-42C5-9420-15443B857FBC}" type="datetimeFigureOut">
              <a:rPr lang="es-CL" smtClean="0"/>
              <a:t>15-06-2024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F088A7-E862-9D14-4C29-6F18FDB8F8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574A96-1302-0EBC-4CE4-907A51B5CE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AE489-0698-4D54-B400-C360B953C6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368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C47DA5D-27FF-428B-B262-06EE39BAA5CD}" type="datetimeFigureOut">
              <a:rPr lang="es-CL" smtClean="0"/>
              <a:t>15-06-2024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B76E-E812-4CDD-9059-E8A4C22DBC68}" type="slidenum">
              <a:rPr lang="es-CL" smtClean="0"/>
              <a:t>‹Nº›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82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A5D-27FF-428B-B262-06EE39BAA5CD}" type="datetimeFigureOut">
              <a:rPr lang="es-CL" smtClean="0"/>
              <a:t>15-06-2024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B76E-E812-4CDD-9059-E8A4C22DBC6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055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A5D-27FF-428B-B262-06EE39BAA5CD}" type="datetimeFigureOut">
              <a:rPr lang="es-CL" smtClean="0"/>
              <a:t>15-06-2024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B76E-E812-4CDD-9059-E8A4C22DBC68}" type="slidenum">
              <a:rPr lang="es-CL" smtClean="0"/>
              <a:t>‹Nº›</a:t>
            </a:fld>
            <a:endParaRPr lang="es-C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37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A5D-27FF-428B-B262-06EE39BAA5CD}" type="datetimeFigureOut">
              <a:rPr lang="es-CL" smtClean="0"/>
              <a:t>15-06-2024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B76E-E812-4CDD-9059-E8A4C22DBC6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277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A5D-27FF-428B-B262-06EE39BAA5CD}" type="datetimeFigureOut">
              <a:rPr lang="es-CL" smtClean="0"/>
              <a:t>15-06-2024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B76E-E812-4CDD-9059-E8A4C22DBC68}" type="slidenum">
              <a:rPr lang="es-CL" smtClean="0"/>
              <a:t>‹Nº›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0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A5D-27FF-428B-B262-06EE39BAA5CD}" type="datetimeFigureOut">
              <a:rPr lang="es-CL" smtClean="0"/>
              <a:t>15-06-2024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B76E-E812-4CDD-9059-E8A4C22DBC6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087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A5D-27FF-428B-B262-06EE39BAA5CD}" type="datetimeFigureOut">
              <a:rPr lang="es-CL" smtClean="0"/>
              <a:t>15-06-2024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B76E-E812-4CDD-9059-E8A4C22DBC6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33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A5D-27FF-428B-B262-06EE39BAA5CD}" type="datetimeFigureOut">
              <a:rPr lang="es-CL" smtClean="0"/>
              <a:t>15-06-2024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B76E-E812-4CDD-9059-E8A4C22DBC6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66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A5D-27FF-428B-B262-06EE39BAA5CD}" type="datetimeFigureOut">
              <a:rPr lang="es-CL" smtClean="0"/>
              <a:t>15-06-2024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B76E-E812-4CDD-9059-E8A4C22DBC6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600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A5D-27FF-428B-B262-06EE39BAA5CD}" type="datetimeFigureOut">
              <a:rPr lang="es-CL" smtClean="0"/>
              <a:t>15-06-2024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B76E-E812-4CDD-9059-E8A4C22DBC6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43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A5D-27FF-428B-B262-06EE39BAA5CD}" type="datetimeFigureOut">
              <a:rPr lang="es-CL" smtClean="0"/>
              <a:t>15-06-2024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B76E-E812-4CDD-9059-E8A4C22DBC68}" type="slidenum">
              <a:rPr lang="es-CL" smtClean="0"/>
              <a:t>‹Nº›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45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47DA5D-27FF-428B-B262-06EE39BAA5CD}" type="datetimeFigureOut">
              <a:rPr lang="es-CL" smtClean="0"/>
              <a:t>15-06-2024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BE3B76E-E812-4CDD-9059-E8A4C22DBC68}" type="slidenum">
              <a:rPr lang="es-CL" smtClean="0"/>
              <a:t>‹Nº›</a:t>
            </a:fld>
            <a:endParaRPr lang="es-C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52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20B094-6398-30AB-FF9A-A9C6D486B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Proyecto 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CAB494-7D56-7808-4CD1-7C93BEB3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Aspiraciones de la Generación Z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5596FD4E-CE20-FA40-358B-A506B8857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3154016" y="640080"/>
            <a:ext cx="5878164" cy="330645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07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es flechas en el centro de la diana">
            <a:extLst>
              <a:ext uri="{FF2B5EF4-FFF2-40B4-BE49-F238E27FC236}">
                <a16:creationId xmlns:a16="http://schemas.microsoft.com/office/drawing/2014/main" id="{0235EE36-42FC-212E-81FB-EAFB3C92E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29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31D6C-8E06-AE94-BE16-054BECFC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6" cy="1499616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000000"/>
                </a:solidFill>
              </a:rPr>
              <a:t> Objetivo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CD672-E590-03CC-BD35-E42292312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6" cy="4023360"/>
          </a:xfrm>
        </p:spPr>
        <p:txBody>
          <a:bodyPr>
            <a:normAutofit/>
          </a:bodyPr>
          <a:lstStyle/>
          <a:p>
            <a:pPr algn="just"/>
            <a:r>
              <a:rPr lang="es-CL" dirty="0">
                <a:solidFill>
                  <a:srgbClr val="000000"/>
                </a:solidFill>
              </a:rPr>
              <a:t>Predecir la lealtad del personal del hacia la empresa perteneciente al grupo social denominado Generación Z, distinguiendo si estaría dispuesto a trabajar por más de tres años con un empleador, lo que permitiría mayores certezas para la dirección de recursos humanos de donde invertir el capital de capacitaciones y entrenamiento a largo plazo.</a:t>
            </a:r>
          </a:p>
        </p:txBody>
      </p:sp>
    </p:spTree>
    <p:extLst>
      <p:ext uri="{BB962C8B-B14F-4D97-AF65-F5344CB8AC3E}">
        <p14:creationId xmlns:p14="http://schemas.microsoft.com/office/powerpoint/2010/main" val="131341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9FC638-FAA2-DEF8-22E0-BE98AAD9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CL"/>
              <a:t>Técnica de Machine Learning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0B9137-37CB-AFE2-50BC-7B4C4B0CE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algn="just"/>
            <a:r>
              <a:rPr lang="es-CL" dirty="0"/>
              <a:t>Se entrenarán diferentes modelos de machine </a:t>
            </a:r>
            <a:r>
              <a:rPr lang="es-CL" dirty="0" err="1"/>
              <a:t>learning</a:t>
            </a:r>
            <a:r>
              <a:rPr lang="es-CL" dirty="0"/>
              <a:t> supervisado para determinar cuáles de ellos no arroja un mejor score de precisión que permita determinar  la disposición a ser un trabajador más leal con la empresa.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0841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A334BE-60C4-CA0D-D3C6-2307B66F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CL" dirty="0"/>
              <a:t>ORIGEN DE  LOS DATOS</a:t>
            </a:r>
            <a:endParaRPr lang="es-C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6FADF-53A0-945F-81DC-1BE3D3926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algn="just"/>
            <a:r>
              <a:rPr lang="es-CL" dirty="0"/>
              <a:t>Para el entrenamiento de machine </a:t>
            </a:r>
            <a:r>
              <a:rPr lang="es-CL" dirty="0" err="1"/>
              <a:t>learning</a:t>
            </a:r>
            <a:r>
              <a:rPr lang="es-CL" dirty="0"/>
              <a:t> se utilizará el </a:t>
            </a:r>
            <a:r>
              <a:rPr lang="es-CL" dirty="0" err="1"/>
              <a:t>dataset</a:t>
            </a:r>
            <a:r>
              <a:rPr lang="es-CL" dirty="0"/>
              <a:t> Generación Z, el cual consiste en 15 columnas que contienen diferentes preguntas sobre los gustos y preferencias de la Generación Z. 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0834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F3DDF-4359-31BB-7F77-93179EB8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s-CL" dirty="0"/>
              <a:t>Quienes son la generación 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0DA330-E3FF-3A15-AC07-33620C69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 Generación Z es aquella nacida entre mediados de los 90 y principios de 2010, es la primera generación de nativos digitales que ha crecido con internet y smartphones. Son altamente competentes en tecnología y prefieren plataformas visuales como YouTube y TikTok. Valoran la autenticidad, la transparencia y están profundamente comprometidos con causas sociales y ambientales. Buscan flexibilidad laboral y un equilibrio entre trabajo y vida personal. Su enfoque en la diversidad y la inclusión, junto con una prudencia financiera, los distingue en el panorama global actual.</a:t>
            </a:r>
            <a:endParaRPr lang="es-CL" dirty="0"/>
          </a:p>
          <a:p>
            <a:endParaRPr lang="es-C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DD9555-3C63-7D61-042F-0334A479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CL" dirty="0"/>
              <a:t>Preguntas del Data Set</a:t>
            </a:r>
            <a:endParaRPr lang="es-C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2632A-040A-609E-1D03-37E10FEA6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000"/>
              <a:t>País actual</a:t>
            </a:r>
          </a:p>
          <a:p>
            <a:pPr marL="0" indent="0">
              <a:buNone/>
            </a:pPr>
            <a:r>
              <a:rPr lang="es-ES" sz="1000"/>
              <a:t>Su código postal/código PIN actual</a:t>
            </a:r>
          </a:p>
          <a:p>
            <a:pPr marL="0" indent="0">
              <a:buNone/>
            </a:pPr>
            <a:r>
              <a:rPr lang="es-ES" sz="1000"/>
              <a:t>Género</a:t>
            </a:r>
          </a:p>
          <a:p>
            <a:pPr marL="0" indent="0">
              <a:buNone/>
            </a:pPr>
            <a:r>
              <a:rPr lang="es-ES" sz="1000"/>
              <a:t>¿Cuál de los siguientes factores influye más en sus aspiraciones profesionales?</a:t>
            </a:r>
          </a:p>
          <a:p>
            <a:pPr marL="0" indent="0">
              <a:buNone/>
            </a:pPr>
            <a:r>
              <a:rPr lang="es-ES" sz="1000"/>
              <a:t>¿Definitivamente seguiría una educación superior/ posgrado fuera de la India ? Si solo tienes que </a:t>
            </a:r>
            <a:r>
              <a:rPr lang="es-ES" sz="1000" err="1"/>
              <a:t>auto-patrocinarlo</a:t>
            </a:r>
            <a:r>
              <a:rPr lang="es-ES" sz="1000"/>
              <a:t>.</a:t>
            </a:r>
          </a:p>
          <a:p>
            <a:pPr marL="0" indent="0">
              <a:buNone/>
            </a:pPr>
            <a:r>
              <a:rPr lang="es-ES" sz="1000"/>
              <a:t>¿Qué tan probable es que trabaje para un empleador durante 3 años o más ?</a:t>
            </a:r>
          </a:p>
          <a:p>
            <a:pPr marL="0" indent="0">
              <a:buNone/>
            </a:pPr>
            <a:r>
              <a:rPr lang="es-ES" sz="1000"/>
              <a:t>¿Trabajaría para una empresa cuya misión no está claramente definida y publicada públicamente?</a:t>
            </a:r>
          </a:p>
          <a:p>
            <a:pPr marL="0" indent="0">
              <a:buNone/>
            </a:pPr>
            <a:r>
              <a:rPr lang="es-ES" sz="1000"/>
              <a:t>¿Qué tan probable es que trabaje para una empresa cuya misión no esté alineada con sus acciones públicas o incluso con su producto ?</a:t>
            </a:r>
          </a:p>
          <a:p>
            <a:pPr marL="0" indent="0">
              <a:buNone/>
            </a:pPr>
            <a:r>
              <a:rPr lang="es-ES" sz="1000"/>
              <a:t>¿Qué tan probable es que trabaje para una empresa cuya misión no es generar impacto social?</a:t>
            </a:r>
          </a:p>
          <a:p>
            <a:pPr marL="0" indent="0">
              <a:buNone/>
            </a:pPr>
            <a:r>
              <a:rPr lang="es-ES" sz="1000"/>
              <a:t>¿Cuál es el entorno de trabajo que más le gusta?</a:t>
            </a:r>
          </a:p>
          <a:p>
            <a:pPr marL="0" indent="0">
              <a:buNone/>
            </a:pPr>
            <a:r>
              <a:rPr lang="es-ES" sz="1000"/>
              <a:t>¿Con cuál de los siguientes empleadores trabajaría?</a:t>
            </a:r>
          </a:p>
          <a:p>
            <a:pPr marL="0" indent="0">
              <a:buNone/>
            </a:pPr>
            <a:r>
              <a:rPr lang="es-ES" sz="1000"/>
              <a:t>¿En qué tipo de entorno de aprendizaje es más probable que trabaje?</a:t>
            </a:r>
          </a:p>
          <a:p>
            <a:pPr marL="0" indent="0">
              <a:buNone/>
            </a:pPr>
            <a:r>
              <a:rPr lang="es-ES" sz="1000"/>
              <a:t>¿Cuál de las siguientes carreras se parece a su trabajo de </a:t>
            </a:r>
            <a:r>
              <a:rPr lang="es-ES" sz="1000" err="1"/>
              <a:t>Aspirational</a:t>
            </a:r>
            <a:r>
              <a:rPr lang="es-ES" sz="1000"/>
              <a:t>?</a:t>
            </a:r>
          </a:p>
          <a:p>
            <a:pPr marL="0" indent="0">
              <a:buNone/>
            </a:pPr>
            <a:r>
              <a:rPr lang="es-ES" sz="1000"/>
              <a:t>¿Qué tipo de gerente trabajarías sin mirar tu reloj ?</a:t>
            </a:r>
          </a:p>
          <a:p>
            <a:pPr marL="0" indent="0">
              <a:buNone/>
            </a:pPr>
            <a:r>
              <a:rPr lang="es-ES" sz="1000"/>
              <a:t>¿En cuál de las siguientes configuraciones le gustaría trabajar ?</a:t>
            </a:r>
            <a:endParaRPr lang="es-CL" sz="1000"/>
          </a:p>
        </p:txBody>
      </p:sp>
    </p:spTree>
    <p:extLst>
      <p:ext uri="{BB962C8B-B14F-4D97-AF65-F5344CB8AC3E}">
        <p14:creationId xmlns:p14="http://schemas.microsoft.com/office/powerpoint/2010/main" val="98818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D9555-3C63-7D61-042F-0334A479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s-CL" dirty="0"/>
              <a:t>Target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2632A-040A-609E-1D03-37E10FEA6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900"/>
              <a:t>¿Qué tan probable es que trabaje para un empleador durante 3 años o más ?</a:t>
            </a:r>
          </a:p>
          <a:p>
            <a:pPr marL="0" indent="0">
              <a:buNone/>
            </a:pPr>
            <a:endParaRPr lang="es-ES" sz="1900"/>
          </a:p>
          <a:p>
            <a:pPr marL="0" indent="0">
              <a:buNone/>
            </a:pPr>
            <a:r>
              <a:rPr lang="es-ES" sz="1900"/>
              <a:t>Mediante esta pregunta determinaremos la columna target y procederemos a entrenar el modelo.</a:t>
            </a:r>
          </a:p>
          <a:p>
            <a:pPr marL="0" indent="0">
              <a:buNone/>
            </a:pPr>
            <a:endParaRPr lang="es-ES" sz="1900"/>
          </a:p>
          <a:p>
            <a:pPr marL="0" indent="0">
              <a:buNone/>
            </a:pPr>
            <a:r>
              <a:rPr lang="es-ES" sz="1900"/>
              <a:t>Categorías originales y sus códigos únicos:</a:t>
            </a:r>
          </a:p>
          <a:p>
            <a:pPr marL="0" indent="0">
              <a:buNone/>
            </a:pPr>
            <a:r>
              <a:rPr lang="es-ES" sz="1900"/>
              <a:t>De ninguna forma, 3 años con un empleador es para volverse loco -&gt; 0</a:t>
            </a:r>
          </a:p>
          <a:p>
            <a:pPr marL="0" indent="0">
              <a:buNone/>
            </a:pPr>
            <a:r>
              <a:rPr lang="es-ES" sz="1900"/>
              <a:t>Eso sería difícil, pero si es la compañía correcta lo intentaría -&gt; 1</a:t>
            </a:r>
          </a:p>
          <a:p>
            <a:pPr marL="0" indent="0">
              <a:buNone/>
            </a:pPr>
            <a:r>
              <a:rPr lang="es-ES" sz="1900"/>
              <a:t>Trabajaría por 3 años o más -&gt; 2</a:t>
            </a:r>
          </a:p>
          <a:p>
            <a:pPr marL="0" indent="0">
              <a:buNone/>
            </a:pPr>
            <a:endParaRPr lang="es-ES" sz="1900"/>
          </a:p>
          <a:p>
            <a:pPr marL="0" indent="0">
              <a:buNone/>
            </a:pPr>
            <a:endParaRPr lang="es-ES" sz="1900"/>
          </a:p>
          <a:p>
            <a:pPr marL="0" indent="0">
              <a:buNone/>
            </a:pPr>
            <a:endParaRPr lang="es-ES" sz="1900"/>
          </a:p>
          <a:p>
            <a:pPr marL="0" indent="0">
              <a:buNone/>
            </a:pPr>
            <a:endParaRPr lang="es-ES" sz="1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4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DC198F-19E2-0FB2-9A29-EB94E2F1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escogido y precisión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718EE4B-E669-1909-E158-DE72E990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El mejor modelo fue el Random Forest con una precisión de 70%</a:t>
            </a:r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2126DCE5-5545-D325-86FA-9C1A6CBE0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96" y="640080"/>
            <a:ext cx="8701203" cy="330645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DD9555-3C63-7D61-042F-0334A479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CL">
                <a:solidFill>
                  <a:srgbClr val="FFFFFF"/>
                </a:solidFill>
              </a:rPr>
              <a:t>Resultados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2632A-040A-609E-1D03-37E10FEA6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0 = Ningún grado de lealtad hacia la empresa</a:t>
            </a:r>
          </a:p>
          <a:p>
            <a:pPr marL="0" indent="0">
              <a:buNone/>
            </a:pPr>
            <a:r>
              <a:rPr lang="es-ES" dirty="0"/>
              <a:t>1 = Mediano grado de lealtad hacia la empresa</a:t>
            </a:r>
          </a:p>
          <a:p>
            <a:pPr marL="0" indent="0">
              <a:buNone/>
            </a:pPr>
            <a:r>
              <a:rPr lang="es-ES" dirty="0"/>
              <a:t>2 = Totalmente leal hacia la empresa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De esta forma podemos determinar si la empresa está dispuesta a invertir con el funcionario a largo plazo ya sea en capacitaciones y proyecciones a futuro.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1165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608</TotalTime>
  <Words>578</Words>
  <Application>Microsoft Office PowerPoint</Application>
  <PresentationFormat>Panorámica</PresentationFormat>
  <Paragraphs>49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Tw Cen MT</vt:lpstr>
      <vt:lpstr>Tw Cen MT Condensed</vt:lpstr>
      <vt:lpstr>Wingdings 3</vt:lpstr>
      <vt:lpstr>Integral</vt:lpstr>
      <vt:lpstr>Proyecto 7</vt:lpstr>
      <vt:lpstr> Objetivo</vt:lpstr>
      <vt:lpstr>Técnica de Machine Learning</vt:lpstr>
      <vt:lpstr>ORIGEN DE  LOS DATOS</vt:lpstr>
      <vt:lpstr>Quienes son la generación Z</vt:lpstr>
      <vt:lpstr>Preguntas del Data Set</vt:lpstr>
      <vt:lpstr>Target</vt:lpstr>
      <vt:lpstr>Modelo escogido y precisión</vt:lpstr>
      <vt:lpstr>Resultados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Catalán</dc:creator>
  <cp:lastModifiedBy>Omar Catalán</cp:lastModifiedBy>
  <cp:revision>1</cp:revision>
  <dcterms:created xsi:type="dcterms:W3CDTF">2024-06-15T16:25:54Z</dcterms:created>
  <dcterms:modified xsi:type="dcterms:W3CDTF">2024-06-16T02:33:58Z</dcterms:modified>
</cp:coreProperties>
</file>