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94CB-FF77-46D9-8746-EA1ECAEFCC8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A22A-171F-4D98-9CED-2616EDE0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2: Error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253"/>
            <a:ext cx="12192000" cy="29014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9469" y="1336432"/>
            <a:ext cx="1477108" cy="553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Errors 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06808" y="1626577"/>
            <a:ext cx="1547446" cy="2637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90246" y="940830"/>
            <a:ext cx="4747846" cy="246185"/>
            <a:chOff x="923192" y="1494802"/>
            <a:chExt cx="4633546" cy="246185"/>
          </a:xfrm>
        </p:grpSpPr>
        <p:sp>
          <p:nvSpPr>
            <p:cNvPr id="16" name="Rectangle 15"/>
            <p:cNvSpPr/>
            <p:nvPr/>
          </p:nvSpPr>
          <p:spPr>
            <a:xfrm>
              <a:off x="923192" y="1494802"/>
              <a:ext cx="4633546" cy="246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2323" y="1529916"/>
              <a:ext cx="773723" cy="1670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55177" y="1529862"/>
              <a:ext cx="773723" cy="1670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Errors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0112" y="1521178"/>
              <a:ext cx="1929911" cy="17573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Annouces</a:t>
              </a:r>
              <a:r>
                <a:rPr lang="en-US" sz="1200" dirty="0" smtClean="0">
                  <a:solidFill>
                    <a:schemeClr val="tx1"/>
                  </a:solidFill>
                </a:rPr>
                <a:t> and Rules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8031" y="1521287"/>
              <a:ext cx="773723" cy="1670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Products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38092" y="940777"/>
            <a:ext cx="923193" cy="2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7730" y="3912577"/>
            <a:ext cx="466871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Opportunity name = Errors name, </a:t>
            </a:r>
            <a:r>
              <a:rPr lang="en-US" sz="1200" dirty="0" err="1" smtClean="0">
                <a:latin typeface="+mj-lt"/>
              </a:rPr>
              <a:t>kiểu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link </a:t>
            </a:r>
            <a:r>
              <a:rPr lang="en-US" sz="1200" dirty="0" err="1" smtClean="0">
                <a:latin typeface="+mj-lt"/>
              </a:rPr>
              <a:t>mở</a:t>
            </a:r>
            <a:r>
              <a:rPr lang="en-US" sz="1200" dirty="0" smtClean="0">
                <a:latin typeface="+mj-lt"/>
              </a:rPr>
              <a:t> details page con</a:t>
            </a:r>
          </a:p>
          <a:p>
            <a:r>
              <a:rPr lang="en-US" sz="1200" dirty="0" smtClean="0">
                <a:latin typeface="+mj-lt"/>
              </a:rPr>
              <a:t>Company name = Product type, </a:t>
            </a:r>
            <a:r>
              <a:rPr lang="en-US" sz="1200" dirty="0" err="1" smtClean="0">
                <a:latin typeface="+mj-lt"/>
              </a:rPr>
              <a:t>kiểu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link, </a:t>
            </a:r>
            <a:r>
              <a:rPr lang="en-US" sz="1200" dirty="0" err="1" smtClean="0">
                <a:latin typeface="+mj-lt"/>
              </a:rPr>
              <a:t>mở</a:t>
            </a:r>
            <a:r>
              <a:rPr lang="en-US" sz="1200" dirty="0" smtClean="0">
                <a:latin typeface="+mj-lt"/>
              </a:rPr>
              <a:t> details page con </a:t>
            </a:r>
          </a:p>
          <a:p>
            <a:r>
              <a:rPr lang="en-US" sz="1200" dirty="0" smtClean="0">
                <a:latin typeface="+mj-lt"/>
              </a:rPr>
              <a:t>Stage = status, </a:t>
            </a:r>
            <a:r>
              <a:rPr lang="en-US" sz="1200" dirty="0" err="1" smtClean="0">
                <a:latin typeface="+mj-lt"/>
              </a:rPr>
              <a:t>kiểu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liều</a:t>
            </a:r>
            <a:r>
              <a:rPr lang="en-US" sz="1200" dirty="0" smtClean="0">
                <a:latin typeface="+mj-lt"/>
              </a:rPr>
              <a:t> text: active – Close – Delete </a:t>
            </a:r>
          </a:p>
          <a:p>
            <a:r>
              <a:rPr lang="en-US" sz="1200" dirty="0" smtClean="0">
                <a:latin typeface="+mj-lt"/>
              </a:rPr>
              <a:t>Estimated close date = Create Date, </a:t>
            </a:r>
            <a:r>
              <a:rPr lang="en-US" sz="1200" dirty="0" err="1" smtClean="0">
                <a:latin typeface="+mj-lt"/>
              </a:rPr>
              <a:t>kiểu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date: 10/10/2018</a:t>
            </a:r>
          </a:p>
          <a:p>
            <a:r>
              <a:rPr lang="en-US" sz="1200" dirty="0" smtClean="0">
                <a:latin typeface="+mj-lt"/>
              </a:rPr>
              <a:t>Owner full name = Created by, </a:t>
            </a:r>
            <a:r>
              <a:rPr lang="en-US" sz="1200" dirty="0" err="1" smtClean="0">
                <a:latin typeface="+mj-lt"/>
              </a:rPr>
              <a:t>kiểu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text</a:t>
            </a:r>
            <a:endParaRPr lang="en-US" sz="1200" dirty="0">
              <a:latin typeface="+mj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04" y="4037404"/>
            <a:ext cx="1247619" cy="15333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311497" y="5143500"/>
            <a:ext cx="879231" cy="2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42488" y="3756465"/>
            <a:ext cx="18375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</a:rPr>
              <a:t>Mở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bảng</a:t>
            </a:r>
            <a:r>
              <a:rPr lang="en-US" dirty="0" smtClean="0">
                <a:latin typeface="+mj-lt"/>
              </a:rPr>
              <a:t> create new bugs type</a:t>
            </a:r>
            <a:endParaRPr lang="en-US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877" y="5635869"/>
            <a:ext cx="743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20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View all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50877" y="2993752"/>
            <a:ext cx="10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View all</a:t>
            </a:r>
            <a:endParaRPr lang="en-US" i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99538" y="1951892"/>
            <a:ext cx="193431" cy="1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92969" y="1705708"/>
            <a:ext cx="0" cy="2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1373" y="1424353"/>
            <a:ext cx="269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View all, active, Close, Delete, Pending</a:t>
            </a:r>
            <a:endParaRPr lang="en-US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230" y="2196951"/>
            <a:ext cx="109933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Upper                                                                             </a:t>
            </a:r>
            <a:r>
              <a:rPr lang="en-US" sz="1000" dirty="0" err="1" smtClean="0">
                <a:latin typeface="+mj-lt"/>
              </a:rPr>
              <a:t>Giày</a:t>
            </a:r>
            <a:r>
              <a:rPr lang="en-US" sz="1000" dirty="0" smtClean="0">
                <a:latin typeface="+mj-lt"/>
              </a:rPr>
              <a:t> da </a:t>
            </a:r>
            <a:r>
              <a:rPr lang="en-US" sz="1000" dirty="0" err="1" smtClean="0">
                <a:latin typeface="+mj-lt"/>
              </a:rPr>
              <a:t>cổ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cao</a:t>
            </a:r>
            <a:r>
              <a:rPr lang="en-US" sz="1000" dirty="0" smtClean="0">
                <a:latin typeface="+mj-lt"/>
              </a:rPr>
              <a:t>                                                    active                                                          06/06/2018                                                    Ms. </a:t>
            </a:r>
            <a:r>
              <a:rPr lang="en-US" sz="1000" dirty="0" err="1" smtClean="0">
                <a:latin typeface="+mj-lt"/>
              </a:rPr>
              <a:t>Ngân</a:t>
            </a:r>
            <a:endParaRPr lang="en-US" sz="1000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Lasted Upper                                                                </a:t>
            </a:r>
            <a:r>
              <a:rPr lang="en-US" sz="1000" dirty="0" err="1" smtClean="0">
                <a:latin typeface="+mj-lt"/>
              </a:rPr>
              <a:t>Giày</a:t>
            </a:r>
            <a:r>
              <a:rPr lang="en-US" sz="1000" dirty="0" smtClean="0">
                <a:latin typeface="+mj-lt"/>
              </a:rPr>
              <a:t> da </a:t>
            </a:r>
            <a:r>
              <a:rPr lang="en-US" sz="1000" dirty="0" err="1" smtClean="0">
                <a:latin typeface="+mj-lt"/>
              </a:rPr>
              <a:t>cổ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cao</a:t>
            </a:r>
            <a:r>
              <a:rPr lang="en-US" sz="1000" dirty="0" smtClean="0">
                <a:latin typeface="+mj-lt"/>
              </a:rPr>
              <a:t>                                                    active                                                          06/06/2018                                                    Ms. </a:t>
            </a:r>
            <a:r>
              <a:rPr lang="en-US" sz="1000" dirty="0" err="1" smtClean="0">
                <a:latin typeface="+mj-lt"/>
              </a:rPr>
              <a:t>Ngân</a:t>
            </a:r>
            <a:endParaRPr lang="en-US" sz="1000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Finish product                                                              </a:t>
            </a:r>
            <a:r>
              <a:rPr lang="en-US" sz="1000" dirty="0" err="1" smtClean="0">
                <a:latin typeface="+mj-lt"/>
              </a:rPr>
              <a:t>Giày</a:t>
            </a:r>
            <a:r>
              <a:rPr lang="en-US" sz="1000" dirty="0" smtClean="0">
                <a:latin typeface="+mj-lt"/>
              </a:rPr>
              <a:t> da </a:t>
            </a:r>
            <a:r>
              <a:rPr lang="en-US" sz="1000" dirty="0" err="1" smtClean="0">
                <a:latin typeface="+mj-lt"/>
              </a:rPr>
              <a:t>cổ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cao</a:t>
            </a:r>
            <a:r>
              <a:rPr lang="en-US" sz="1000" dirty="0" smtClean="0">
                <a:latin typeface="+mj-lt"/>
              </a:rPr>
              <a:t>                                                    Pending                                                      06/06/2018                                                    Ms. </a:t>
            </a:r>
            <a:r>
              <a:rPr lang="en-US" sz="1000" dirty="0" err="1" smtClean="0">
                <a:latin typeface="+mj-lt"/>
              </a:rPr>
              <a:t>Ngân</a:t>
            </a:r>
            <a:endParaRPr lang="en-US" sz="1000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…</a:t>
            </a:r>
            <a:endParaRPr lang="en-US" sz="1000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761285" y="1529862"/>
            <a:ext cx="4879730" cy="219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374923" y="2277208"/>
            <a:ext cx="1512277" cy="189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389185" y="2031023"/>
            <a:ext cx="993530" cy="187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11497" y="5060316"/>
            <a:ext cx="606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00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2: Error details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783"/>
            <a:ext cx="10463214" cy="420531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8938" y="5119711"/>
            <a:ext cx="66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Error details </a:t>
            </a:r>
            <a:r>
              <a:rPr lang="en-US" sz="1600" dirty="0" err="1" smtClean="0">
                <a:latin typeface="+mj-lt"/>
              </a:rPr>
              <a:t>sẽ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dạng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thế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này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đây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phần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hiển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thị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nên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không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thể</a:t>
            </a:r>
            <a:r>
              <a:rPr lang="en-US" sz="1600" dirty="0" smtClean="0">
                <a:latin typeface="+mj-lt"/>
              </a:rPr>
              <a:t> edit </a:t>
            </a:r>
            <a:r>
              <a:rPr lang="en-US" sz="1600" dirty="0" err="1" smtClean="0">
                <a:latin typeface="+mj-lt"/>
              </a:rPr>
              <a:t>trực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tiếp</a:t>
            </a:r>
            <a:r>
              <a:rPr lang="en-US" sz="1600" dirty="0" smtClean="0">
                <a:latin typeface="+mj-lt"/>
              </a:rPr>
              <a:t>.</a:t>
            </a:r>
          </a:p>
          <a:p>
            <a:r>
              <a:rPr lang="en-US" sz="1600" dirty="0" err="1" smtClean="0">
                <a:latin typeface="+mj-lt"/>
              </a:rPr>
              <a:t>Muốn</a:t>
            </a:r>
            <a:r>
              <a:rPr lang="en-US" sz="1600" dirty="0" smtClean="0">
                <a:latin typeface="+mj-lt"/>
              </a:rPr>
              <a:t> edit </a:t>
            </a: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2 </a:t>
            </a:r>
            <a:r>
              <a:rPr lang="en-US" sz="1600" dirty="0" err="1" smtClean="0">
                <a:latin typeface="+mj-lt"/>
              </a:rPr>
              <a:t>cách</a:t>
            </a:r>
            <a:r>
              <a:rPr lang="en-US" sz="1600" dirty="0" smtClean="0">
                <a:latin typeface="+mj-lt"/>
              </a:rPr>
              <a:t>, 1 </a:t>
            </a:r>
            <a:r>
              <a:rPr lang="en-US" sz="1600" dirty="0" err="1" smtClean="0">
                <a:latin typeface="+mj-lt"/>
              </a:rPr>
              <a:t>bấm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nút</a:t>
            </a:r>
            <a:r>
              <a:rPr lang="en-US" sz="1600" dirty="0" smtClean="0">
                <a:latin typeface="+mj-lt"/>
              </a:rPr>
              <a:t> edit </a:t>
            </a:r>
            <a:r>
              <a:rPr lang="en-US" sz="1600" dirty="0" err="1" smtClean="0">
                <a:latin typeface="+mj-lt"/>
              </a:rPr>
              <a:t>trên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thanh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cùng</a:t>
            </a:r>
            <a:r>
              <a:rPr lang="en-US" sz="1600" dirty="0" smtClean="0">
                <a:latin typeface="+mj-lt"/>
              </a:rPr>
              <a:t>, 2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bấm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thẳng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vào</a:t>
            </a:r>
            <a:r>
              <a:rPr lang="en-US" sz="1600" dirty="0" smtClean="0">
                <a:latin typeface="+mj-lt"/>
              </a:rPr>
              <a:t> icon </a:t>
            </a:r>
            <a:r>
              <a:rPr lang="en-US" sz="1600" dirty="0" err="1" smtClean="0">
                <a:latin typeface="+mj-lt"/>
              </a:rPr>
              <a:t>hình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cây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viết</a:t>
            </a:r>
            <a:r>
              <a:rPr lang="en-US" sz="1600" dirty="0" smtClean="0">
                <a:latin typeface="+mj-lt"/>
              </a:rPr>
              <a:t> </a:t>
            </a:r>
          </a:p>
          <a:p>
            <a:r>
              <a:rPr lang="en-US" sz="1600" dirty="0" err="1" smtClean="0">
                <a:latin typeface="+mj-lt"/>
              </a:rPr>
              <a:t>Nút</a:t>
            </a:r>
            <a:r>
              <a:rPr lang="en-US" sz="1600" dirty="0" smtClean="0">
                <a:latin typeface="+mj-lt"/>
              </a:rPr>
              <a:t> Clone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chức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năng</a:t>
            </a:r>
            <a:r>
              <a:rPr lang="en-US" sz="1600" dirty="0" smtClean="0">
                <a:latin typeface="+mj-lt"/>
              </a:rPr>
              <a:t> new error </a:t>
            </a:r>
            <a:r>
              <a:rPr lang="en-US" sz="1600" dirty="0" err="1" smtClean="0">
                <a:latin typeface="+mj-lt"/>
              </a:rPr>
              <a:t>nhưng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sẽ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add </a:t>
            </a:r>
            <a:r>
              <a:rPr lang="en-US" sz="1600" dirty="0" err="1" smtClean="0">
                <a:latin typeface="+mj-lt"/>
              </a:rPr>
              <a:t>sẵn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thông</a:t>
            </a:r>
            <a:r>
              <a:rPr lang="en-US" sz="1600" dirty="0" smtClean="0">
                <a:latin typeface="+mj-lt"/>
              </a:rPr>
              <a:t> tin </a:t>
            </a:r>
            <a:r>
              <a:rPr lang="en-US" sz="1600" dirty="0" err="1" smtClean="0">
                <a:latin typeface="+mj-lt"/>
              </a:rPr>
              <a:t>về</a:t>
            </a:r>
            <a:r>
              <a:rPr lang="en-US" sz="1600" dirty="0" smtClean="0">
                <a:latin typeface="+mj-lt"/>
              </a:rPr>
              <a:t> List Troubles, </a:t>
            </a:r>
            <a:endParaRPr lang="en-US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938" y="571863"/>
            <a:ext cx="26025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Errors name ( </a:t>
            </a:r>
            <a:r>
              <a:rPr lang="en-US" sz="1200" dirty="0" err="1" smtClean="0">
                <a:latin typeface="+mj-lt"/>
              </a:rPr>
              <a:t>ví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dụ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như</a:t>
            </a:r>
            <a:r>
              <a:rPr lang="en-US" sz="1200" dirty="0" smtClean="0">
                <a:latin typeface="+mj-lt"/>
              </a:rPr>
              <a:t>: Upper)</a:t>
            </a:r>
            <a:endParaRPr lang="en-US" sz="12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47" y="914400"/>
            <a:ext cx="48357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Bug name      product type        Created date       Created By        Approved by:</a:t>
            </a:r>
          </a:p>
          <a:p>
            <a:r>
              <a:rPr lang="en-US" sz="900" dirty="0" smtClean="0">
                <a:solidFill>
                  <a:schemeClr val="accent1"/>
                </a:solidFill>
              </a:rPr>
              <a:t>Upper   </a:t>
            </a:r>
            <a:r>
              <a:rPr lang="en-US" sz="900" dirty="0" smtClean="0"/>
              <a:t>          </a:t>
            </a:r>
            <a:r>
              <a:rPr lang="en-US" sz="900" dirty="0" err="1" smtClean="0">
                <a:solidFill>
                  <a:schemeClr val="accent1"/>
                </a:solidFill>
              </a:rPr>
              <a:t>Giày</a:t>
            </a:r>
            <a:r>
              <a:rPr lang="en-US" sz="900" dirty="0" smtClean="0">
                <a:solidFill>
                  <a:schemeClr val="accent1"/>
                </a:solidFill>
              </a:rPr>
              <a:t> </a:t>
            </a:r>
            <a:r>
              <a:rPr lang="en-US" sz="900" dirty="0" err="1" smtClean="0">
                <a:solidFill>
                  <a:schemeClr val="accent1"/>
                </a:solidFill>
              </a:rPr>
              <a:t>cổ</a:t>
            </a:r>
            <a:r>
              <a:rPr lang="en-US" sz="900" dirty="0" smtClean="0">
                <a:solidFill>
                  <a:schemeClr val="accent1"/>
                </a:solidFill>
              </a:rPr>
              <a:t> </a:t>
            </a:r>
            <a:r>
              <a:rPr lang="en-US" sz="900" dirty="0" err="1" smtClean="0">
                <a:solidFill>
                  <a:schemeClr val="accent1"/>
                </a:solidFill>
              </a:rPr>
              <a:t>cao</a:t>
            </a:r>
            <a:r>
              <a:rPr lang="en-US" sz="900" dirty="0" smtClean="0">
                <a:solidFill>
                  <a:schemeClr val="accent1"/>
                </a:solidFill>
              </a:rPr>
              <a:t>           06/06/2018</a:t>
            </a:r>
            <a:r>
              <a:rPr lang="en-US" sz="900" dirty="0" smtClean="0"/>
              <a:t>         </a:t>
            </a:r>
            <a:r>
              <a:rPr lang="en-US" sz="900" dirty="0" err="1" smtClean="0">
                <a:solidFill>
                  <a:schemeClr val="accent1"/>
                </a:solidFill>
              </a:rPr>
              <a:t>Ms.Ngân</a:t>
            </a:r>
            <a:r>
              <a:rPr lang="en-US" sz="900" dirty="0" smtClean="0">
                <a:solidFill>
                  <a:schemeClr val="accent1"/>
                </a:solidFill>
              </a:rPr>
              <a:t>            </a:t>
            </a:r>
            <a:r>
              <a:rPr lang="en-US" sz="900" dirty="0" err="1" smtClean="0">
                <a:solidFill>
                  <a:schemeClr val="accent1"/>
                </a:solidFill>
              </a:rPr>
              <a:t>Mr.Tùng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42638" y="1419109"/>
            <a:ext cx="3420576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Ghi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chú</a:t>
            </a:r>
            <a:r>
              <a:rPr lang="en-US" sz="1200" dirty="0" smtClean="0">
                <a:latin typeface="+mj-lt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j-lt"/>
              </a:rPr>
              <a:t>06/06/2018   Created by Ms. </a:t>
            </a:r>
            <a:r>
              <a:rPr lang="en-US" sz="1200" dirty="0" err="1" smtClean="0">
                <a:latin typeface="+mj-lt"/>
              </a:rPr>
              <a:t>Ngân</a:t>
            </a:r>
            <a:endParaRPr lang="en-US" sz="1200" dirty="0" smtClean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j-lt"/>
              </a:rPr>
              <a:t>06/06/2018   Approved by Mr. </a:t>
            </a:r>
            <a:r>
              <a:rPr lang="en-US" sz="1200" dirty="0" err="1" smtClean="0">
                <a:latin typeface="+mj-lt"/>
              </a:rPr>
              <a:t>Tùng</a:t>
            </a:r>
            <a:endParaRPr lang="en-US" sz="1200" dirty="0" smtClean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j-lt"/>
              </a:rPr>
              <a:t>08/06/2018   Edited by Super admin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+mj-lt"/>
              </a:rPr>
              <a:t>09/06/2018   Edited by Ms. </a:t>
            </a:r>
            <a:r>
              <a:rPr lang="en-US" sz="1200" dirty="0" err="1" smtClean="0">
                <a:latin typeface="+mj-lt"/>
              </a:rPr>
              <a:t>Ngân</a:t>
            </a:r>
            <a:endParaRPr lang="en-US" sz="1200" dirty="0" smtClean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338" y="1681349"/>
            <a:ext cx="6901962" cy="3016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ID Error: 145245</a:t>
            </a:r>
          </a:p>
          <a:p>
            <a:r>
              <a:rPr lang="en-US" sz="1000" dirty="0" smtClean="0">
                <a:latin typeface="+mj-lt"/>
              </a:rPr>
              <a:t>Error name:                                                                           </a:t>
            </a:r>
            <a:r>
              <a:rPr lang="en-US" sz="1000" dirty="0" smtClean="0"/>
              <a:t>Product Type:</a:t>
            </a:r>
            <a:endParaRPr lang="en-US" sz="1000" dirty="0" smtClean="0">
              <a:latin typeface="+mj-lt"/>
            </a:endParaRPr>
          </a:p>
          <a:p>
            <a:r>
              <a:rPr lang="en-US" sz="1000" u="sng" dirty="0" smtClean="0"/>
              <a:t>Upper                                        </a:t>
            </a:r>
            <a:r>
              <a:rPr lang="en-US" sz="1000" dirty="0" smtClean="0"/>
              <a:t>                                            </a:t>
            </a:r>
            <a:r>
              <a:rPr lang="en-US" sz="1000" u="sng" dirty="0" smtClean="0"/>
              <a:t> </a:t>
            </a:r>
            <a:r>
              <a:rPr lang="en-US" sz="1000" u="sng" dirty="0" err="1" smtClean="0"/>
              <a:t>Giày</a:t>
            </a:r>
            <a:r>
              <a:rPr lang="en-US" sz="1000" u="sng" dirty="0" smtClean="0"/>
              <a:t> da </a:t>
            </a:r>
            <a:r>
              <a:rPr lang="en-US" sz="1000" u="sng" dirty="0" err="1" smtClean="0"/>
              <a:t>cổ</a:t>
            </a:r>
            <a:r>
              <a:rPr lang="en-US" sz="1000" u="sng" dirty="0" smtClean="0"/>
              <a:t> </a:t>
            </a:r>
            <a:r>
              <a:rPr lang="en-US" sz="1000" u="sng" dirty="0" err="1" smtClean="0"/>
              <a:t>cao</a:t>
            </a:r>
            <a:r>
              <a:rPr lang="en-US" sz="1000" u="sng" dirty="0" smtClean="0"/>
              <a:t>                                           . </a:t>
            </a:r>
            <a:endParaRPr lang="en-US" sz="1000" u="sng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List troubles:</a:t>
            </a:r>
          </a:p>
          <a:p>
            <a:r>
              <a:rPr lang="en-US" sz="1000" dirty="0" smtClean="0">
                <a:latin typeface="+mj-lt"/>
              </a:rPr>
              <a:t>     1. </a:t>
            </a:r>
            <a:r>
              <a:rPr lang="en-US" sz="1000" dirty="0" err="1" smtClean="0">
                <a:latin typeface="+mj-lt"/>
              </a:rPr>
              <a:t>Khác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màu</a:t>
            </a:r>
            <a:endParaRPr lang="en-US" sz="1000" dirty="0" smtClean="0">
              <a:latin typeface="+mj-lt"/>
            </a:endParaRPr>
          </a:p>
          <a:p>
            <a:r>
              <a:rPr lang="en-US" sz="1000" dirty="0">
                <a:latin typeface="+mj-lt"/>
              </a:rPr>
              <a:t> </a:t>
            </a:r>
            <a:r>
              <a:rPr lang="en-US" sz="1000" dirty="0" smtClean="0">
                <a:latin typeface="+mj-lt"/>
              </a:rPr>
              <a:t>    2. </a:t>
            </a:r>
            <a:r>
              <a:rPr lang="en-US" sz="1000" dirty="0" err="1" smtClean="0">
                <a:latin typeface="+mj-lt"/>
              </a:rPr>
              <a:t>Vệ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sinh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dơ</a:t>
            </a:r>
            <a:endParaRPr lang="en-US" sz="1000" dirty="0" smtClean="0">
              <a:latin typeface="+mj-lt"/>
            </a:endParaRPr>
          </a:p>
          <a:p>
            <a:r>
              <a:rPr lang="en-US" sz="1000" dirty="0">
                <a:latin typeface="+mj-lt"/>
              </a:rPr>
              <a:t> </a:t>
            </a:r>
            <a:r>
              <a:rPr lang="en-US" sz="1000" dirty="0" smtClean="0">
                <a:latin typeface="+mj-lt"/>
              </a:rPr>
              <a:t>    3. </a:t>
            </a:r>
            <a:r>
              <a:rPr lang="en-US" sz="1000" dirty="0" err="1" smtClean="0">
                <a:latin typeface="+mj-lt"/>
              </a:rPr>
              <a:t>Gấp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biên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không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đều</a:t>
            </a:r>
            <a:endParaRPr lang="en-US" sz="1000" dirty="0" smtClean="0">
              <a:latin typeface="+mj-lt"/>
            </a:endParaRPr>
          </a:p>
          <a:p>
            <a:r>
              <a:rPr lang="en-US" sz="1000" dirty="0">
                <a:latin typeface="+mj-lt"/>
              </a:rPr>
              <a:t> </a:t>
            </a:r>
            <a:r>
              <a:rPr lang="en-US" sz="1000" dirty="0" smtClean="0">
                <a:latin typeface="+mj-lt"/>
              </a:rPr>
              <a:t>    4. ….</a:t>
            </a:r>
          </a:p>
          <a:p>
            <a:r>
              <a:rPr lang="en-US" sz="1000" dirty="0" smtClean="0">
                <a:latin typeface="+mj-lt"/>
              </a:rPr>
              <a:t>         </a:t>
            </a:r>
            <a:r>
              <a:rPr lang="en-US" sz="1000" i="1" u="sng" dirty="0" smtClean="0">
                <a:latin typeface="+mj-lt"/>
              </a:rPr>
              <a:t>Add new troubles:       </a:t>
            </a:r>
            <a:r>
              <a:rPr lang="en-US" sz="1000" u="sng" dirty="0" smtClean="0">
                <a:latin typeface="+mj-lt"/>
              </a:rPr>
              <a:t>. </a:t>
            </a:r>
            <a:endParaRPr lang="en-US" sz="1000" u="sng" dirty="0">
              <a:latin typeface="+mj-lt"/>
            </a:endParaRPr>
          </a:p>
          <a:p>
            <a:endParaRPr lang="en-US" sz="1000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Status:                                                                                      </a:t>
            </a:r>
            <a:r>
              <a:rPr lang="en-US" sz="1000" dirty="0"/>
              <a:t>Create Date:  </a:t>
            </a:r>
            <a:endParaRPr lang="en-US" sz="1000" dirty="0" smtClean="0"/>
          </a:p>
          <a:p>
            <a:r>
              <a:rPr lang="en-US" sz="1000" u="sng" dirty="0" smtClean="0">
                <a:latin typeface="+mj-lt"/>
              </a:rPr>
              <a:t>Active </a:t>
            </a:r>
            <a:r>
              <a:rPr lang="en-US" sz="1000" dirty="0" smtClean="0">
                <a:latin typeface="+mj-lt"/>
              </a:rPr>
              <a:t>                                                                                      </a:t>
            </a:r>
            <a:r>
              <a:rPr lang="en-US" sz="1000" u="sng" dirty="0" smtClean="0"/>
              <a:t>06/06/2018</a:t>
            </a:r>
          </a:p>
          <a:p>
            <a:endParaRPr lang="en-US" sz="1000" dirty="0" smtClean="0">
              <a:latin typeface="+mj-lt"/>
            </a:endParaRPr>
          </a:p>
          <a:p>
            <a:r>
              <a:rPr lang="en-US" sz="1000" dirty="0" smtClean="0">
                <a:latin typeface="+mj-lt"/>
              </a:rPr>
              <a:t>Created by:                                                                              </a:t>
            </a:r>
            <a:r>
              <a:rPr lang="en-US" sz="1000" dirty="0"/>
              <a:t>Approved by</a:t>
            </a:r>
            <a:r>
              <a:rPr lang="en-US" sz="1000" dirty="0" smtClean="0"/>
              <a:t>:</a:t>
            </a:r>
            <a:endParaRPr lang="en-US" sz="1000" dirty="0" smtClean="0">
              <a:latin typeface="+mj-lt"/>
            </a:endParaRPr>
          </a:p>
          <a:p>
            <a:r>
              <a:rPr lang="en-US" sz="1000" u="sng" dirty="0" smtClean="0">
                <a:latin typeface="+mj-lt"/>
              </a:rPr>
              <a:t>Ms. </a:t>
            </a:r>
            <a:r>
              <a:rPr lang="en-US" sz="1000" u="sng" dirty="0" err="1" smtClean="0">
                <a:latin typeface="+mj-lt"/>
              </a:rPr>
              <a:t>Ngân</a:t>
            </a:r>
            <a:r>
              <a:rPr lang="en-US" sz="1000" dirty="0" smtClean="0">
                <a:latin typeface="+mj-lt"/>
              </a:rPr>
              <a:t>                                                                                  </a:t>
            </a:r>
            <a:r>
              <a:rPr lang="en-US" sz="1000" u="sng" dirty="0" err="1" smtClean="0">
                <a:latin typeface="+mj-lt"/>
              </a:rPr>
              <a:t>Mr.Tùng</a:t>
            </a:r>
            <a:r>
              <a:rPr lang="en-US" sz="1000" dirty="0" smtClean="0">
                <a:latin typeface="+mj-lt"/>
              </a:rPr>
              <a:t>    </a:t>
            </a:r>
          </a:p>
          <a:p>
            <a:r>
              <a:rPr lang="en-US" sz="1000" dirty="0" smtClean="0">
                <a:latin typeface="+mj-lt"/>
              </a:rPr>
              <a:t>                    .</a:t>
            </a:r>
          </a:p>
          <a:p>
            <a:r>
              <a:rPr lang="en-US" sz="1000" dirty="0" smtClean="0">
                <a:latin typeface="+mj-lt"/>
              </a:rPr>
              <a:t>Edited by   : Super admin         08/06/2018               log: 1254865</a:t>
            </a:r>
          </a:p>
          <a:p>
            <a:r>
              <a:rPr lang="en-US" sz="1000" dirty="0" smtClean="0">
                <a:latin typeface="+mj-lt"/>
              </a:rPr>
              <a:t>Edited by   : Ms. </a:t>
            </a:r>
            <a:r>
              <a:rPr lang="en-US" sz="1000" dirty="0" err="1" smtClean="0">
                <a:latin typeface="+mj-lt"/>
              </a:rPr>
              <a:t>Ngan</a:t>
            </a:r>
            <a:r>
              <a:rPr lang="en-US" sz="1000" dirty="0" smtClean="0">
                <a:latin typeface="+mj-lt"/>
              </a:rPr>
              <a:t>               09/06/2018               log: 1254687           </a:t>
            </a:r>
            <a:endParaRPr lang="en-US" sz="1000" dirty="0">
              <a:latin typeface="+mj-lt"/>
            </a:endParaRPr>
          </a:p>
          <a:p>
            <a:endParaRPr lang="en-US" sz="1000" dirty="0">
              <a:latin typeface="+mj-l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16" y="2012679"/>
            <a:ext cx="172346" cy="15166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9117625" y="703385"/>
            <a:ext cx="501162" cy="145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Clone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12679"/>
            <a:ext cx="172346" cy="1516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927080"/>
            <a:ext cx="172346" cy="1516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84" y="5969217"/>
            <a:ext cx="172346" cy="1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2: Error function button – Flow new, edit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0631" y="1037492"/>
            <a:ext cx="1178169" cy="117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1828800" y="1626577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2540977" y="1028700"/>
            <a:ext cx="1186961" cy="11869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4440115" y="1037492"/>
            <a:ext cx="1178169" cy="117816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Approver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1" idx="3"/>
            <a:endCxn id="12" idx="2"/>
          </p:cNvCxnSpPr>
          <p:nvPr/>
        </p:nvCxnSpPr>
        <p:spPr>
          <a:xfrm>
            <a:off x="3727938" y="1622181"/>
            <a:ext cx="712177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260123" y="1028699"/>
            <a:ext cx="1186961" cy="11869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Approve</a:t>
            </a:r>
            <a:endParaRPr lang="en-US" sz="900" dirty="0"/>
          </a:p>
        </p:txBody>
      </p:sp>
      <p:cxnSp>
        <p:nvCxnSpPr>
          <p:cNvPr id="18" name="Straight Arrow Connector 17"/>
          <p:cNvCxnSpPr>
            <a:stCxn id="12" idx="6"/>
          </p:cNvCxnSpPr>
          <p:nvPr/>
        </p:nvCxnSpPr>
        <p:spPr>
          <a:xfrm flipV="1">
            <a:off x="5618284" y="1622179"/>
            <a:ext cx="641839" cy="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12114" y="1230921"/>
            <a:ext cx="1301262" cy="78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Error information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9" idx="1"/>
          </p:cNvCxnSpPr>
          <p:nvPr/>
        </p:nvCxnSpPr>
        <p:spPr>
          <a:xfrm flipV="1">
            <a:off x="7447084" y="1622179"/>
            <a:ext cx="1565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  <a:endCxn id="8" idx="4"/>
          </p:cNvCxnSpPr>
          <p:nvPr/>
        </p:nvCxnSpPr>
        <p:spPr>
          <a:xfrm rot="5400000">
            <a:off x="4046660" y="-591284"/>
            <a:ext cx="1" cy="561388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2576146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47084" y="1644104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39715" y="2576146"/>
            <a:ext cx="39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and notification to User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9662745" y="2013436"/>
            <a:ext cx="8793" cy="5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9016510" y="2576146"/>
            <a:ext cx="1310055" cy="1310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2: Error function button - 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15" y="50995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 error,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new]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072662"/>
            <a:ext cx="45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Name: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6915" y="1160694"/>
            <a:ext cx="1767254" cy="1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Giày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da 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cổ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cao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45447" y="1547666"/>
            <a:ext cx="637443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Next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262" y="879286"/>
            <a:ext cx="5635869" cy="138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96354" y="901290"/>
            <a:ext cx="52665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Text Box</a:t>
            </a:r>
          </a:p>
          <a:p>
            <a:r>
              <a:rPr lang="en-US" sz="1600" dirty="0" smtClean="0">
                <a:latin typeface="+mj-lt"/>
              </a:rPr>
              <a:t>Next </a:t>
            </a:r>
            <a:r>
              <a:rPr lang="en-US" sz="1600" dirty="0" err="1" smtClean="0">
                <a:latin typeface="+mj-lt"/>
              </a:rPr>
              <a:t>để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tiếp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tục</a:t>
            </a:r>
            <a:r>
              <a:rPr lang="en-US" sz="1600" dirty="0" smtClean="0">
                <a:latin typeface="+mj-lt"/>
              </a:rPr>
              <a:t>, cancel </a:t>
            </a:r>
            <a:r>
              <a:rPr lang="en-US" sz="1600" dirty="0" err="1" smtClean="0">
                <a:latin typeface="+mj-lt"/>
              </a:rPr>
              <a:t>hủy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trở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về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trước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Previous: </a:t>
            </a:r>
            <a:r>
              <a:rPr lang="en-US" sz="1600" dirty="0" err="1" smtClean="0">
                <a:latin typeface="+mj-lt"/>
              </a:rPr>
              <a:t>trở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về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trước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Save and new = finish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mở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thêm</a:t>
            </a:r>
            <a:r>
              <a:rPr lang="en-US" sz="1600" dirty="0" smtClean="0">
                <a:latin typeface="+mj-lt"/>
              </a:rPr>
              <a:t> 1 new Error ( </a:t>
            </a:r>
            <a:r>
              <a:rPr lang="en-US" sz="1600" dirty="0" err="1" smtClean="0">
                <a:latin typeface="+mj-lt"/>
              </a:rPr>
              <a:t>bước</a:t>
            </a:r>
            <a:r>
              <a:rPr lang="en-US" sz="1600" dirty="0" smtClean="0">
                <a:latin typeface="+mj-lt"/>
              </a:rPr>
              <a:t> 1)</a:t>
            </a:r>
          </a:p>
          <a:p>
            <a:r>
              <a:rPr lang="en-US" sz="1600" dirty="0" smtClean="0">
                <a:latin typeface="+mj-lt"/>
              </a:rPr>
              <a:t>Finish = </a:t>
            </a:r>
            <a:r>
              <a:rPr lang="en-US" sz="1600" dirty="0" err="1" smtClean="0">
                <a:latin typeface="+mj-lt"/>
              </a:rPr>
              <a:t>hoàn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thành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trở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về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trang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chính</a:t>
            </a:r>
            <a:r>
              <a:rPr lang="en-US" sz="1600" dirty="0" smtClean="0">
                <a:latin typeface="+mj-lt"/>
              </a:rPr>
              <a:t> error</a:t>
            </a: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Qui </a:t>
            </a:r>
            <a:r>
              <a:rPr lang="en-US" sz="1600" dirty="0" err="1" smtClean="0">
                <a:latin typeface="+mj-lt"/>
              </a:rPr>
              <a:t>trình</a:t>
            </a:r>
            <a:r>
              <a:rPr lang="en-US" sz="1600" dirty="0" smtClean="0">
                <a:latin typeface="+mj-lt"/>
              </a:rPr>
              <a:t> edit </a:t>
            </a:r>
            <a:r>
              <a:rPr lang="en-US" sz="1600" dirty="0" err="1" smtClean="0">
                <a:latin typeface="+mj-lt"/>
              </a:rPr>
              <a:t>tương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tự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Phải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duyệt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bởi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người</a:t>
            </a:r>
            <a:r>
              <a:rPr lang="en-US" sz="1600" dirty="0" smtClean="0">
                <a:latin typeface="+mj-lt"/>
              </a:rPr>
              <a:t> approved </a:t>
            </a:r>
            <a:r>
              <a:rPr lang="en-US" sz="1600" dirty="0" err="1" smtClean="0">
                <a:latin typeface="+mj-lt"/>
              </a:rPr>
              <a:t>mới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hoàn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thành</a:t>
            </a:r>
            <a:r>
              <a:rPr lang="en-US" sz="1600" dirty="0" smtClean="0">
                <a:latin typeface="+mj-lt"/>
              </a:rPr>
              <a:t> edit</a:t>
            </a:r>
          </a:p>
          <a:p>
            <a:r>
              <a:rPr lang="en-US" sz="1600" dirty="0" smtClean="0">
                <a:latin typeface="+mj-lt"/>
              </a:rPr>
              <a:t>Optional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bỏ</a:t>
            </a:r>
            <a:r>
              <a:rPr lang="en-US" sz="1600" dirty="0" smtClean="0">
                <a:latin typeface="+mj-lt"/>
              </a:rPr>
              <a:t> qua </a:t>
            </a:r>
            <a:r>
              <a:rPr lang="en-US" sz="1600" dirty="0" err="1" smtClean="0">
                <a:latin typeface="+mj-lt"/>
              </a:rPr>
              <a:t>bước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duyệt</a:t>
            </a:r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Clone = new </a:t>
            </a:r>
            <a:r>
              <a:rPr lang="en-US" sz="1600" dirty="0" err="1" smtClean="0">
                <a:latin typeface="+mj-lt"/>
              </a:rPr>
              <a:t>đã</a:t>
            </a:r>
            <a:r>
              <a:rPr lang="en-US" sz="1600" dirty="0" smtClean="0">
                <a:latin typeface="+mj-lt"/>
              </a:rPr>
              <a:t> add </a:t>
            </a:r>
            <a:r>
              <a:rPr lang="en-US" sz="1600" dirty="0" err="1" smtClean="0">
                <a:latin typeface="+mj-lt"/>
              </a:rPr>
              <a:t>sẵn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tất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cả</a:t>
            </a:r>
            <a:r>
              <a:rPr lang="en-US" sz="1600" dirty="0" smtClean="0">
                <a:latin typeface="+mj-lt"/>
              </a:rPr>
              <a:t>  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Lưu</a:t>
            </a:r>
            <a:r>
              <a:rPr lang="en-US" sz="1600" dirty="0" smtClean="0">
                <a:latin typeface="+mj-lt"/>
              </a:rPr>
              <a:t> ý: </a:t>
            </a:r>
            <a:r>
              <a:rPr lang="en-US" sz="1600" dirty="0" err="1" smtClean="0">
                <a:latin typeface="+mj-lt"/>
              </a:rPr>
              <a:t>màu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đỏ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hệ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thống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tự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điền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vào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latin typeface="+mj-lt"/>
              </a:rPr>
              <a:t>không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thể</a:t>
            </a:r>
            <a:r>
              <a:rPr lang="en-US" sz="1600" dirty="0" smtClean="0">
                <a:latin typeface="+mj-lt"/>
              </a:rPr>
              <a:t> edit.</a:t>
            </a:r>
          </a:p>
          <a:p>
            <a:r>
              <a:rPr lang="en-US" sz="1600" dirty="0" err="1" smtClean="0">
                <a:latin typeface="+mj-lt"/>
              </a:rPr>
              <a:t>Mũi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drop list.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Product type </a:t>
            </a:r>
            <a:r>
              <a:rPr lang="en-US" sz="1600" dirty="0" err="1" smtClean="0">
                <a:latin typeface="+mj-lt"/>
              </a:rPr>
              <a:t>bắt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buộc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phải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tạo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trước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chỉ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những</a:t>
            </a:r>
            <a:r>
              <a:rPr lang="en-US" sz="1600" dirty="0" smtClean="0">
                <a:latin typeface="+mj-lt"/>
              </a:rPr>
              <a:t> product type </a:t>
            </a:r>
            <a:r>
              <a:rPr lang="en-US" sz="1600" dirty="0" err="1" smtClean="0">
                <a:latin typeface="+mj-lt"/>
              </a:rPr>
              <a:t>đang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active </a:t>
            </a:r>
            <a:r>
              <a:rPr lang="en-US" sz="1600" dirty="0" err="1" smtClean="0">
                <a:latin typeface="+mj-lt"/>
              </a:rPr>
              <a:t>mới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hiển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thị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trên</a:t>
            </a:r>
            <a:r>
              <a:rPr lang="en-US" sz="1600" dirty="0" smtClean="0">
                <a:latin typeface="+mj-lt"/>
              </a:rPr>
              <a:t> drop list </a:t>
            </a:r>
            <a:r>
              <a:rPr lang="en-US" sz="1600" dirty="0" err="1" smtClean="0">
                <a:latin typeface="+mj-lt"/>
              </a:rPr>
              <a:t>này</a:t>
            </a:r>
            <a:endParaRPr lang="en-US" sz="1600" dirty="0" smtClean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Approved by: </a:t>
            </a:r>
            <a:r>
              <a:rPr lang="en-US" sz="1600" dirty="0" err="1" smtClean="0">
                <a:latin typeface="+mj-lt"/>
              </a:rPr>
              <a:t>mặc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định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super admin, </a:t>
            </a:r>
            <a:r>
              <a:rPr lang="en-US" sz="1600" dirty="0" err="1" smtClean="0">
                <a:latin typeface="+mj-lt"/>
              </a:rPr>
              <a:t>nếu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cần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chỉ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định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người</a:t>
            </a:r>
            <a:r>
              <a:rPr lang="en-US" sz="1600" dirty="0" smtClean="0">
                <a:latin typeface="+mj-lt"/>
              </a:rPr>
              <a:t> approve </a:t>
            </a:r>
            <a:r>
              <a:rPr lang="en-US" sz="1600" dirty="0" err="1" smtClean="0">
                <a:latin typeface="+mj-lt"/>
              </a:rPr>
              <a:t>thì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bấm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vào</a:t>
            </a:r>
            <a:r>
              <a:rPr lang="en-US" sz="1600" dirty="0" smtClean="0">
                <a:latin typeface="+mj-lt"/>
              </a:rPr>
              <a:t> drop list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danh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sách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sẽ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fix </a:t>
            </a:r>
            <a:r>
              <a:rPr lang="en-US" sz="1600" dirty="0" err="1" smtClean="0">
                <a:latin typeface="+mj-lt"/>
              </a:rPr>
              <a:t>theo</a:t>
            </a:r>
            <a:r>
              <a:rPr lang="en-US" sz="1600" dirty="0" smtClean="0">
                <a:latin typeface="+mj-lt"/>
              </a:rPr>
              <a:t> qui </a:t>
            </a:r>
            <a:r>
              <a:rPr lang="en-US" sz="1600" dirty="0" err="1" smtClean="0">
                <a:latin typeface="+mj-lt"/>
              </a:rPr>
              <a:t>định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Việc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bổ</a:t>
            </a:r>
            <a:r>
              <a:rPr lang="en-US" sz="1600" dirty="0" smtClean="0">
                <a:latin typeface="+mj-lt"/>
              </a:rPr>
              <a:t> sung </a:t>
            </a:r>
            <a:r>
              <a:rPr lang="en-US" sz="1600" dirty="0" err="1" smtClean="0">
                <a:latin typeface="+mj-lt"/>
              </a:rPr>
              <a:t>hoặc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thay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đổi</a:t>
            </a:r>
            <a:r>
              <a:rPr lang="en-US" sz="1600" dirty="0" smtClean="0">
                <a:latin typeface="+mj-lt"/>
              </a:rPr>
              <a:t> flow </a:t>
            </a:r>
            <a:r>
              <a:rPr lang="en-US" sz="1600" dirty="0" err="1" smtClean="0">
                <a:latin typeface="+mj-lt"/>
              </a:rPr>
              <a:t>sẽ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quyết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định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bởi</a:t>
            </a:r>
            <a:r>
              <a:rPr lang="en-US" sz="1600" dirty="0" smtClean="0">
                <a:latin typeface="+mj-lt"/>
              </a:rPr>
              <a:t> super admin</a:t>
            </a:r>
            <a:endParaRPr lang="en-US" sz="16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76033" y="1125389"/>
            <a:ext cx="2085975" cy="26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Giày</a:t>
            </a:r>
            <a:r>
              <a:rPr lang="en-US" dirty="0" smtClean="0">
                <a:solidFill>
                  <a:schemeClr val="bg1"/>
                </a:solidFill>
              </a:rPr>
              <a:t> da </a:t>
            </a:r>
            <a:r>
              <a:rPr lang="en-US" dirty="0" err="1" smtClean="0">
                <a:solidFill>
                  <a:schemeClr val="bg1"/>
                </a:solidFill>
              </a:rPr>
              <a:t>cổ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00300" y="1547666"/>
            <a:ext cx="637443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Cancel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08" y="2725559"/>
            <a:ext cx="5635869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ID Error: 1452456</a:t>
            </a:r>
          </a:p>
          <a:p>
            <a:r>
              <a:rPr lang="en-US" sz="1200" dirty="0" smtClean="0">
                <a:latin typeface="+mj-lt"/>
              </a:rPr>
              <a:t>Error Name:                                      Product type:</a:t>
            </a:r>
          </a:p>
          <a:p>
            <a:r>
              <a:rPr lang="en-US" sz="1200" u="sng" dirty="0" err="1" smtClean="0">
                <a:latin typeface="+mj-lt"/>
              </a:rPr>
              <a:t>Giày</a:t>
            </a:r>
            <a:r>
              <a:rPr lang="en-US" sz="1200" u="sng" dirty="0" smtClean="0">
                <a:latin typeface="+mj-lt"/>
              </a:rPr>
              <a:t> da </a:t>
            </a:r>
            <a:r>
              <a:rPr lang="en-US" sz="1200" u="sng" dirty="0" err="1" smtClean="0">
                <a:latin typeface="+mj-lt"/>
              </a:rPr>
              <a:t>cổ</a:t>
            </a:r>
            <a:r>
              <a:rPr lang="en-US" sz="1200" u="sng" dirty="0" smtClean="0">
                <a:latin typeface="+mj-lt"/>
              </a:rPr>
              <a:t> </a:t>
            </a:r>
            <a:r>
              <a:rPr lang="en-US" sz="1200" u="sng" dirty="0" err="1" smtClean="0">
                <a:latin typeface="+mj-lt"/>
              </a:rPr>
              <a:t>cao</a:t>
            </a:r>
            <a:r>
              <a:rPr lang="en-US" sz="1200" u="sng" dirty="0" smtClean="0">
                <a:latin typeface="+mj-lt"/>
              </a:rPr>
              <a:t>            .</a:t>
            </a:r>
            <a:r>
              <a:rPr lang="en-US" sz="1200" dirty="0" smtClean="0">
                <a:latin typeface="+mj-lt"/>
              </a:rPr>
              <a:t>                    </a:t>
            </a:r>
            <a:r>
              <a:rPr lang="en-US" sz="1200" u="sng" dirty="0" smtClean="0">
                <a:latin typeface="+mj-lt"/>
              </a:rPr>
              <a:t>                                              .</a:t>
            </a:r>
            <a:endParaRPr lang="en-US" sz="1200" u="sng" dirty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List Troubles:</a:t>
            </a:r>
          </a:p>
          <a:p>
            <a:pPr marL="228600" indent="-228600">
              <a:buAutoNum type="arabicPeriod"/>
            </a:pPr>
            <a:r>
              <a:rPr lang="en-US" sz="1200" u="sng" dirty="0" smtClean="0">
                <a:latin typeface="+mj-lt"/>
              </a:rPr>
              <a:t>                               .</a:t>
            </a:r>
          </a:p>
          <a:p>
            <a:pPr marL="228600" indent="-228600">
              <a:buAutoNum type="arabicPeriod"/>
            </a:pPr>
            <a:r>
              <a:rPr lang="en-US" sz="1200" i="1" dirty="0" smtClean="0">
                <a:latin typeface="+mj-lt"/>
              </a:rPr>
              <a:t>Add new troubles.</a:t>
            </a:r>
          </a:p>
          <a:p>
            <a:r>
              <a:rPr lang="en-US" sz="1200" i="1" dirty="0" smtClean="0">
                <a:latin typeface="+mj-lt"/>
              </a:rPr>
              <a:t>Status:                                               Create Date:</a:t>
            </a:r>
          </a:p>
          <a:p>
            <a:r>
              <a:rPr lang="en-US" sz="1200" i="1" u="sng" dirty="0" smtClean="0">
                <a:solidFill>
                  <a:srgbClr val="FF0000"/>
                </a:solidFill>
                <a:latin typeface="+mj-lt"/>
              </a:rPr>
              <a:t>Pending                       .</a:t>
            </a:r>
            <a:r>
              <a:rPr lang="en-US" sz="1200" i="1" dirty="0" smtClean="0">
                <a:solidFill>
                  <a:srgbClr val="FF0000"/>
                </a:solidFill>
                <a:latin typeface="+mj-lt"/>
              </a:rPr>
              <a:t>                    </a:t>
            </a:r>
            <a:r>
              <a:rPr lang="en-US" sz="1200" i="1" u="sng" dirty="0" smtClean="0">
                <a:solidFill>
                  <a:srgbClr val="FF0000"/>
                </a:solidFill>
                <a:latin typeface="+mj-lt"/>
              </a:rPr>
              <a:t> 06/06/2018                         </a:t>
            </a:r>
            <a:r>
              <a:rPr lang="en-US" sz="1200" i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r>
              <a:rPr lang="en-US" sz="1200" i="1" dirty="0" smtClean="0">
                <a:latin typeface="+mj-lt"/>
              </a:rPr>
              <a:t>Created by:                                      Approved by:</a:t>
            </a:r>
          </a:p>
          <a:p>
            <a:r>
              <a:rPr lang="en-US" sz="1200" i="1" u="sng" dirty="0" smtClean="0">
                <a:solidFill>
                  <a:srgbClr val="FF0000"/>
                </a:solidFill>
                <a:latin typeface="+mj-lt"/>
              </a:rPr>
              <a:t>Ms. </a:t>
            </a:r>
            <a:r>
              <a:rPr lang="en-US" sz="1200" i="1" u="sng" dirty="0" err="1" smtClean="0">
                <a:solidFill>
                  <a:srgbClr val="FF0000"/>
                </a:solidFill>
                <a:latin typeface="+mj-lt"/>
              </a:rPr>
              <a:t>Ngân</a:t>
            </a:r>
            <a:r>
              <a:rPr lang="en-US" sz="1200" i="1" u="sng" dirty="0" smtClean="0">
                <a:solidFill>
                  <a:srgbClr val="FF0000"/>
                </a:solidFill>
                <a:latin typeface="+mj-lt"/>
              </a:rPr>
              <a:t>                    .</a:t>
            </a:r>
            <a:r>
              <a:rPr lang="en-US" sz="1200" i="1" dirty="0" smtClean="0">
                <a:latin typeface="+mj-lt"/>
              </a:rPr>
              <a:t>                    </a:t>
            </a:r>
            <a:r>
              <a:rPr lang="en-US" sz="1200" i="1" u="sng" dirty="0" smtClean="0">
                <a:latin typeface="+mj-lt"/>
              </a:rPr>
              <a:t>Super admin                        </a:t>
            </a:r>
            <a:r>
              <a:rPr lang="en-US" sz="1200" i="1" dirty="0" smtClean="0">
                <a:latin typeface="+mj-lt"/>
              </a:rPr>
              <a:t>.</a:t>
            </a:r>
          </a:p>
          <a:p>
            <a:endParaRPr lang="en-US" sz="1200" i="1" dirty="0" smtClean="0">
              <a:latin typeface="+mj-lt"/>
            </a:endParaRPr>
          </a:p>
          <a:p>
            <a:endParaRPr lang="en-US" sz="1200" i="1" dirty="0">
              <a:latin typeface="+mj-lt"/>
            </a:endParaRPr>
          </a:p>
          <a:p>
            <a:endParaRPr lang="en-US" sz="1200" i="1" dirty="0">
              <a:latin typeface="+mj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782890" y="3110656"/>
            <a:ext cx="149469" cy="12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786186" y="4401031"/>
            <a:ext cx="149469" cy="12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54214" y="4858175"/>
            <a:ext cx="701186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Previous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62008" y="4858175"/>
            <a:ext cx="1099038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Save and New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33320" y="8168684"/>
            <a:ext cx="637443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Cancel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67654" y="4858175"/>
            <a:ext cx="637443" cy="27256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Finish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647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2018-05-12T14:46:04Z</dcterms:created>
  <dcterms:modified xsi:type="dcterms:W3CDTF">2018-05-12T16:58:22Z</dcterms:modified>
</cp:coreProperties>
</file>