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74027" autoAdjust="0"/>
  </p:normalViewPr>
  <p:slideViewPr>
    <p:cSldViewPr snapToGrid="0">
      <p:cViewPr varScale="1">
        <p:scale>
          <a:sx n="66" d="100"/>
          <a:sy n="66" d="100"/>
        </p:scale>
        <p:origin x="10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19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75FB6-8850-4C40-97F6-A7E90235CECE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34DE-EDB9-458C-9090-3565166A31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09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C34DE-EDB9-458C-9090-3565166A31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2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59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503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6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804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30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18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481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8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72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7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57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8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2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98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5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10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9766B7-3D04-42E6-BA14-8E3D9D14EC56}" type="datetimeFigureOut">
              <a:rPr lang="de-DE" smtClean="0"/>
              <a:t>01.08.2015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90BEB1-1028-4283-B5A7-B0A6391B21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5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Hackathon</a:t>
            </a:r>
            <a:r>
              <a:rPr lang="de-DE" dirty="0" smtClean="0"/>
              <a:t> </a:t>
            </a:r>
            <a:r>
              <a:rPr lang="de-DE" dirty="0" err="1" smtClean="0"/>
              <a:t>RheinMain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ConferenceApp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smtClean="0"/>
              <a:t>Tatjana Berger</a:t>
            </a:r>
          </a:p>
          <a:p>
            <a:r>
              <a:rPr lang="de-DE" dirty="0" smtClean="0"/>
              <a:t>Alexander </a:t>
            </a:r>
            <a:r>
              <a:rPr lang="de-DE" dirty="0" err="1" smtClean="0"/>
              <a:t>Gräsel</a:t>
            </a:r>
            <a:endParaRPr lang="de-DE" dirty="0" smtClean="0"/>
          </a:p>
          <a:p>
            <a:r>
              <a:rPr lang="de-DE" dirty="0" smtClean="0"/>
              <a:t>Andre </a:t>
            </a:r>
          </a:p>
          <a:p>
            <a:r>
              <a:rPr lang="de-DE" dirty="0" smtClean="0"/>
              <a:t>Lukas Schaller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85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6006850" cy="1752599"/>
          </a:xfrm>
        </p:spPr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2155371"/>
            <a:ext cx="10018713" cy="3635830"/>
          </a:xfrm>
        </p:spPr>
        <p:txBody>
          <a:bodyPr/>
          <a:lstStyle/>
          <a:p>
            <a:r>
              <a:rPr lang="de-DE" dirty="0" smtClean="0"/>
              <a:t>Bisher nur iOS und Android Lösungen</a:t>
            </a:r>
          </a:p>
          <a:p>
            <a:r>
              <a:rPr lang="de-DE" dirty="0" smtClean="0"/>
              <a:t>Besucher, die einen Browser nutzen möchten</a:t>
            </a:r>
          </a:p>
          <a:p>
            <a:r>
              <a:rPr lang="de-DE" dirty="0" smtClean="0"/>
              <a:t>Informationen anschaulich zur Verfügung stellen</a:t>
            </a:r>
          </a:p>
          <a:p>
            <a:r>
              <a:rPr lang="de-DE" dirty="0" smtClean="0"/>
              <a:t>Möglichkeiten zum Mitschrieben, Vernetzen und Feedback geben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44419" y="2417687"/>
            <a:ext cx="2207612" cy="181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863011">
            <a:off x="7160098" y="932628"/>
            <a:ext cx="1978866" cy="197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849030" y="3524384"/>
            <a:ext cx="2743200" cy="365125"/>
          </a:xfrm>
        </p:spPr>
        <p:txBody>
          <a:bodyPr/>
          <a:lstStyle/>
          <a:p>
            <a:fld id="{6F28E6B5-2AD5-4705-8B49-B81C3205AAFD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52549" y="188945"/>
            <a:ext cx="3284376" cy="233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412101">
            <a:off x="9451359" y="1681004"/>
            <a:ext cx="2591577" cy="1832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&quot;Nein&quot;-Symbol 9"/>
          <p:cNvSpPr/>
          <p:nvPr/>
        </p:nvSpPr>
        <p:spPr>
          <a:xfrm>
            <a:off x="9019680" y="102350"/>
            <a:ext cx="3026402" cy="3027903"/>
          </a:xfrm>
          <a:prstGeom prst="noSmoking">
            <a:avLst>
              <a:gd name="adj" fmla="val 7134"/>
            </a:avLst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9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/>
          <p:cNvSpPr>
            <a:spLocks noGrp="1"/>
          </p:cNvSpPr>
          <p:nvPr>
            <p:ph type="title"/>
          </p:nvPr>
        </p:nvSpPr>
        <p:spPr>
          <a:xfrm>
            <a:off x="1611632" y="95491"/>
            <a:ext cx="10018713" cy="1752599"/>
          </a:xfrm>
        </p:spPr>
        <p:txBody>
          <a:bodyPr/>
          <a:lstStyle/>
          <a:p>
            <a:r>
              <a:rPr lang="de-DE" dirty="0" smtClean="0"/>
              <a:t>Lösung</a:t>
            </a:r>
            <a:endParaRPr lang="de-DE" dirty="0"/>
          </a:p>
        </p:txBody>
      </p:sp>
      <p:sp>
        <p:nvSpPr>
          <p:cNvPr id="31" name="Inhaltsplatzhalter 30"/>
          <p:cNvSpPr>
            <a:spLocks noGrp="1"/>
          </p:cNvSpPr>
          <p:nvPr>
            <p:ph sz="half" idx="2"/>
          </p:nvPr>
        </p:nvSpPr>
        <p:spPr>
          <a:xfrm>
            <a:off x="4398626" y="3904854"/>
            <a:ext cx="7002437" cy="2204362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358775" lvl="1" indent="0">
              <a:buNone/>
            </a:pPr>
            <a:r>
              <a:rPr lang="de-DE" sz="2400" dirty="0" smtClean="0"/>
              <a:t>Immer:</a:t>
            </a:r>
          </a:p>
          <a:p>
            <a:pPr marL="1076325" lvl="1" indent="-266700"/>
            <a:r>
              <a:rPr lang="de-DE" sz="2000" dirty="0"/>
              <a:t>Favoriten anlegen </a:t>
            </a:r>
          </a:p>
          <a:p>
            <a:pPr marL="1076325" lvl="1" indent="-266700"/>
            <a:r>
              <a:rPr lang="de-DE" sz="2000" dirty="0"/>
              <a:t>Kongressbesuch vereinfachen</a:t>
            </a:r>
          </a:p>
          <a:p>
            <a:pPr marL="1076325" lvl="1" indent="-266700"/>
            <a:r>
              <a:rPr lang="de-DE" sz="2000" dirty="0"/>
              <a:t>Daten problemlos aktualisieren</a:t>
            </a:r>
          </a:p>
        </p:txBody>
      </p:sp>
      <p:pic>
        <p:nvPicPr>
          <p:cNvPr id="33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4995" y="3328260"/>
            <a:ext cx="2614479" cy="26144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50800" dist="889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4" name="Inhaltsplatzhalter 30"/>
          <p:cNvSpPr txBox="1">
            <a:spLocks/>
          </p:cNvSpPr>
          <p:nvPr/>
        </p:nvSpPr>
        <p:spPr>
          <a:xfrm>
            <a:off x="1784147" y="1605177"/>
            <a:ext cx="4303853" cy="23438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smtClean="0"/>
              <a:t>Während einer Veranstaltung:</a:t>
            </a:r>
          </a:p>
          <a:p>
            <a:pPr marL="531813" lvl="1"/>
            <a:r>
              <a:rPr lang="de-DE" sz="2000" dirty="0" smtClean="0"/>
              <a:t>Twittern</a:t>
            </a:r>
          </a:p>
          <a:p>
            <a:pPr marL="531813" lvl="1"/>
            <a:r>
              <a:rPr lang="de-DE" sz="2000" dirty="0" smtClean="0"/>
              <a:t>Mitschreiben</a:t>
            </a:r>
          </a:p>
        </p:txBody>
      </p:sp>
      <p:sp>
        <p:nvSpPr>
          <p:cNvPr id="35" name="Inhaltsplatzhalter 30"/>
          <p:cNvSpPr txBox="1">
            <a:spLocks/>
          </p:cNvSpPr>
          <p:nvPr/>
        </p:nvSpPr>
        <p:spPr>
          <a:xfrm>
            <a:off x="6260514" y="1605177"/>
            <a:ext cx="5369831" cy="2343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de-DE" sz="2400" dirty="0" smtClean="0"/>
              <a:t>Nach einer Veranstaltung:</a:t>
            </a:r>
          </a:p>
          <a:p>
            <a:pPr marL="531813" lvl="1"/>
            <a:r>
              <a:rPr lang="de-DE" sz="2000" dirty="0"/>
              <a:t>Vernetzen</a:t>
            </a:r>
          </a:p>
          <a:p>
            <a:pPr marL="531813" lvl="1"/>
            <a:r>
              <a:rPr lang="de-DE" sz="2000" dirty="0"/>
              <a:t>Notizen abrufen</a:t>
            </a:r>
          </a:p>
          <a:p>
            <a:pPr marL="531813" lvl="1"/>
            <a:r>
              <a:rPr lang="de-DE" sz="2000" dirty="0"/>
              <a:t>Weitere Veranstaltungen des Sprechers ansehen und markieren</a:t>
            </a:r>
          </a:p>
        </p:txBody>
      </p:sp>
    </p:spTree>
    <p:extLst>
      <p:ext uri="{BB962C8B-B14F-4D97-AF65-F5344CB8AC3E}">
        <p14:creationId xmlns:p14="http://schemas.microsoft.com/office/powerpoint/2010/main" val="13796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el 1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115" name="Inhaltsplatzhalter 1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92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dirty="0" err="1" smtClean="0"/>
              <a:t>WebApp</a:t>
            </a:r>
            <a:endParaRPr lang="de-DE" sz="2800" dirty="0" smtClean="0"/>
          </a:p>
          <a:p>
            <a:r>
              <a:rPr lang="de-DE" dirty="0" err="1" smtClean="0"/>
              <a:t>Trollo</a:t>
            </a:r>
            <a:r>
              <a:rPr lang="de-DE" dirty="0" smtClean="0"/>
              <a:t> zur Strukturierung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für Synchronisation des Codes</a:t>
            </a:r>
          </a:p>
          <a:p>
            <a:r>
              <a:rPr lang="de-DE" dirty="0" err="1" smtClean="0"/>
              <a:t>JQuery</a:t>
            </a:r>
            <a:r>
              <a:rPr lang="de-DE" dirty="0"/>
              <a:t> </a:t>
            </a:r>
            <a:r>
              <a:rPr lang="de-DE" dirty="0" smtClean="0"/>
              <a:t>als JavaScript-Bibliothek</a:t>
            </a:r>
          </a:p>
          <a:p>
            <a:r>
              <a:rPr lang="de-DE" dirty="0" smtClean="0"/>
              <a:t>Twitter zur Dokumentation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45" y="1539804"/>
            <a:ext cx="1153606" cy="115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87" y="293181"/>
            <a:ext cx="1177274" cy="1177274"/>
          </a:xfrm>
          <a:prstGeom prst="rect">
            <a:avLst/>
          </a:prstGeom>
        </p:spPr>
      </p:pic>
      <p:sp>
        <p:nvSpPr>
          <p:cNvPr id="6" name="Bogen 5"/>
          <p:cNvSpPr/>
          <p:nvPr/>
        </p:nvSpPr>
        <p:spPr>
          <a:xfrm rot="21029366">
            <a:off x="10064078" y="40099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1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auf dem Weg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WinJS</a:t>
            </a:r>
            <a:r>
              <a:rPr lang="de-DE" dirty="0" smtClean="0"/>
              <a:t> sollte eingesetzt werden</a:t>
            </a:r>
          </a:p>
          <a:p>
            <a:r>
              <a:rPr lang="de-DE" dirty="0" smtClean="0"/>
              <a:t>Umstieg auf </a:t>
            </a:r>
            <a:r>
              <a:rPr lang="de-DE" dirty="0" err="1" smtClean="0"/>
              <a:t>JQuery</a:t>
            </a:r>
            <a:r>
              <a:rPr lang="de-DE" dirty="0" smtClean="0"/>
              <a:t> nach wenigen Stunden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745" y="1539804"/>
            <a:ext cx="1153606" cy="115360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87" y="293181"/>
            <a:ext cx="1177274" cy="1177274"/>
          </a:xfrm>
          <a:prstGeom prst="rect">
            <a:avLst/>
          </a:prstGeom>
        </p:spPr>
      </p:pic>
      <p:sp>
        <p:nvSpPr>
          <p:cNvPr id="6" name="Bogen 5"/>
          <p:cNvSpPr/>
          <p:nvPr/>
        </p:nvSpPr>
        <p:spPr>
          <a:xfrm rot="21029366">
            <a:off x="10064078" y="40099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Bogen 6"/>
          <p:cNvSpPr/>
          <p:nvPr/>
        </p:nvSpPr>
        <p:spPr>
          <a:xfrm rot="9817978">
            <a:off x="9474282" y="209083"/>
            <a:ext cx="1481266" cy="2264189"/>
          </a:xfrm>
          <a:prstGeom prst="arc">
            <a:avLst/>
          </a:prstGeom>
          <a:ln w="762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100</Words>
  <Application>Microsoft Office PowerPoint</Application>
  <PresentationFormat>Breitbild</PresentationFormat>
  <Paragraphs>35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Hackathon RheinMain ConferenceApp</vt:lpstr>
      <vt:lpstr>Problemstellung</vt:lpstr>
      <vt:lpstr>Lösung</vt:lpstr>
      <vt:lpstr>Demo</vt:lpstr>
      <vt:lpstr>Durchführung</vt:lpstr>
      <vt:lpstr>Probleme auf dem Weg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RheinMain ConferenceApp</dc:title>
  <dc:creator>Tatjana Berger</dc:creator>
  <cp:lastModifiedBy>Tatjana Berger</cp:lastModifiedBy>
  <cp:revision>7</cp:revision>
  <dcterms:created xsi:type="dcterms:W3CDTF">2015-07-31T23:24:37Z</dcterms:created>
  <dcterms:modified xsi:type="dcterms:W3CDTF">2015-08-01T00:27:32Z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