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59" r:id="rId6"/>
    <p:sldId id="267" r:id="rId7"/>
    <p:sldId id="262" r:id="rId8"/>
    <p:sldId id="265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21-06-26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2502"/>
            <a:ext cx="4403969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Projet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77" y="3886200"/>
            <a:ext cx="3878385" cy="1752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Océanne</a:t>
            </a:r>
            <a:r>
              <a:rPr lang="en-US" sz="2400" dirty="0" smtClean="0"/>
              <a:t> AGNISSAN </a:t>
            </a:r>
          </a:p>
          <a:p>
            <a:r>
              <a:rPr lang="en-US" sz="2400" dirty="0" err="1" smtClean="0"/>
              <a:t>Mastère</a:t>
            </a:r>
            <a:r>
              <a:rPr lang="en-US" sz="2400" dirty="0" smtClean="0"/>
              <a:t> Data Scientist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2" y="1274884"/>
            <a:ext cx="5099538" cy="47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2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dapter les </a:t>
            </a:r>
            <a:r>
              <a:rPr lang="en-US" dirty="0" err="1" smtClean="0"/>
              <a:t>paramètres</a:t>
            </a:r>
            <a:r>
              <a:rPr lang="en-US" dirty="0" smtClean="0"/>
              <a:t> du </a:t>
            </a:r>
            <a:r>
              <a:rPr lang="en-US" dirty="0" err="1" smtClean="0"/>
              <a:t>modéle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de </a:t>
            </a:r>
            <a:r>
              <a:rPr lang="en-US" dirty="0" err="1" smtClean="0"/>
              <a:t>l’améliorer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Etapes</a:t>
            </a:r>
            <a:r>
              <a:rPr lang="en-US" smtClean="0"/>
              <a:t>: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98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des </a:t>
            </a:r>
            <a:r>
              <a:rPr lang="en-US" dirty="0" err="1" smtClean="0"/>
              <a:t>resultats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É</a:t>
            </a:r>
            <a:r>
              <a:rPr lang="en-US" dirty="0" err="1" smtClean="0"/>
              <a:t>valuer</a:t>
            </a:r>
            <a:r>
              <a:rPr lang="en-US" dirty="0" smtClean="0"/>
              <a:t> les performance du </a:t>
            </a:r>
            <a:r>
              <a:rPr lang="en-US" dirty="0" err="1" smtClean="0"/>
              <a:t>modèle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Start-up spécialisé dans l’agriculture et la technologie </a:t>
            </a:r>
          </a:p>
          <a:p>
            <a:r>
              <a:rPr lang="fr-FR" dirty="0" smtClean="0"/>
              <a:t>Allier new-technologie et biodiversité par le biais de projets innovants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 Deep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698" t="-8129" r="-83428" b="-22598"/>
          <a:stretch/>
        </p:blipFill>
        <p:spPr>
          <a:xfrm>
            <a:off x="3823099" y="1500193"/>
            <a:ext cx="8229600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120004" y="1780130"/>
            <a:ext cx="4910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En </a:t>
            </a:r>
            <a:r>
              <a:rPr lang="en-US" sz="2400" dirty="0" err="1"/>
              <a:t>français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Apprentissage</a:t>
            </a:r>
            <a:r>
              <a:rPr lang="en-US" sz="2400" dirty="0" smtClean="0"/>
              <a:t> </a:t>
            </a:r>
            <a:r>
              <a:rPr lang="en-US" sz="2400" dirty="0" err="1"/>
              <a:t>profond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un type </a:t>
            </a:r>
            <a:r>
              <a:rPr lang="en-US" sz="2400" dirty="0" err="1"/>
              <a:t>d’Intelligence</a:t>
            </a:r>
            <a:r>
              <a:rPr lang="en-US" sz="2400" dirty="0"/>
              <a:t> </a:t>
            </a:r>
            <a:r>
              <a:rPr lang="en-US" sz="2400" dirty="0" err="1"/>
              <a:t>Artificiel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</a:t>
            </a:r>
            <a:r>
              <a:rPr lang="en-US" sz="2400" dirty="0" smtClean="0"/>
              <a:t>n type </a:t>
            </a:r>
            <a:r>
              <a:rPr lang="en-US" sz="2400" dirty="0"/>
              <a:t>M</a:t>
            </a:r>
            <a:r>
              <a:rPr lang="en-US" sz="2400" dirty="0" smtClean="0"/>
              <a:t>achine </a:t>
            </a:r>
            <a:r>
              <a:rPr lang="en-US" sz="2400" dirty="0"/>
              <a:t>L</a:t>
            </a:r>
            <a:r>
              <a:rPr lang="en-US" sz="2400" dirty="0" smtClean="0"/>
              <a:t>earning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40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 Deep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004" y="1780130"/>
            <a:ext cx="49101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Pour </a:t>
            </a:r>
            <a:r>
              <a:rPr lang="en-US" sz="2400" dirty="0" err="1"/>
              <a:t>etre</a:t>
            </a:r>
            <a:r>
              <a:rPr lang="en-US" sz="2400" dirty="0"/>
              <a:t> en </a:t>
            </a:r>
            <a:r>
              <a:rPr lang="en-US" sz="2400" dirty="0" err="1"/>
              <a:t>mesure</a:t>
            </a:r>
            <a:r>
              <a:rPr lang="en-US" sz="2400" dirty="0"/>
              <a:t> de </a:t>
            </a:r>
            <a:r>
              <a:rPr lang="en-US" sz="2400" dirty="0" err="1"/>
              <a:t>reconnaitre</a:t>
            </a:r>
            <a:r>
              <a:rPr lang="en-US" sz="2400" dirty="0"/>
              <a:t> un objet, un animal, un fruit</a:t>
            </a:r>
            <a:r>
              <a:rPr lang="mr-IN" sz="2400" dirty="0"/>
              <a:t>…</a:t>
            </a:r>
            <a:r>
              <a:rPr lang="fr-FR" sz="2400" dirty="0"/>
              <a:t>  sur une image, le </a:t>
            </a:r>
            <a:r>
              <a:rPr lang="fr-FR" sz="2400" dirty="0" err="1"/>
              <a:t>reseau</a:t>
            </a:r>
            <a:r>
              <a:rPr lang="fr-FR" sz="2400" dirty="0"/>
              <a:t> de neurone doit pouvoir distingué plusieurs catégories de cet objet, animal ou fruit.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Par le suite le modèle va </a:t>
            </a:r>
            <a:r>
              <a:rPr lang="fr-FR" sz="2400" dirty="0" err="1"/>
              <a:t>etre</a:t>
            </a:r>
            <a:r>
              <a:rPr lang="fr-FR" sz="2400" dirty="0"/>
              <a:t> entrainé, ce que va lui permettre de garder en mémoire ses </a:t>
            </a:r>
            <a:r>
              <a:rPr lang="fr-FR" sz="2400" dirty="0" err="1"/>
              <a:t>reusittes</a:t>
            </a:r>
            <a:r>
              <a:rPr lang="fr-FR" sz="2400" dirty="0"/>
              <a:t> et ses fautes. 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Mise</a:t>
            </a:r>
            <a:r>
              <a:rPr lang="en-US" dirty="0"/>
              <a:t> en place </a:t>
            </a:r>
            <a:r>
              <a:rPr lang="en-US" dirty="0" err="1"/>
              <a:t>d’une</a:t>
            </a:r>
            <a:r>
              <a:rPr lang="en-US" dirty="0"/>
              <a:t> application “</a:t>
            </a:r>
            <a:r>
              <a:rPr lang="en-US" dirty="0" err="1"/>
              <a:t>intéligente</a:t>
            </a:r>
            <a:r>
              <a:rPr lang="en-US" dirty="0"/>
              <a:t>” en </a:t>
            </a:r>
            <a:r>
              <a:rPr lang="en-US" dirty="0" err="1"/>
              <a:t>utilisant</a:t>
            </a:r>
            <a:r>
              <a:rPr lang="en-US" dirty="0"/>
              <a:t> </a:t>
            </a:r>
            <a:r>
              <a:rPr lang="en-US" dirty="0" err="1"/>
              <a:t>l’intelligence</a:t>
            </a:r>
            <a:r>
              <a:rPr lang="en-US" dirty="0"/>
              <a:t> </a:t>
            </a:r>
            <a:r>
              <a:rPr lang="en-US" dirty="0" err="1"/>
              <a:t>artificiel</a:t>
            </a:r>
            <a:r>
              <a:rPr lang="en-US" dirty="0"/>
              <a:t> (IA)</a:t>
            </a:r>
          </a:p>
          <a:p>
            <a:r>
              <a:rPr lang="en-US" dirty="0" err="1" smtClean="0"/>
              <a:t>P</a:t>
            </a:r>
            <a:r>
              <a:rPr lang="en-US" dirty="0" err="1" smtClean="0"/>
              <a:t>ermettre</a:t>
            </a:r>
            <a:r>
              <a:rPr lang="en-US" dirty="0" smtClean="0"/>
              <a:t> aux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d’obtenir</a:t>
            </a:r>
            <a:r>
              <a:rPr lang="en-US" dirty="0" smtClean="0"/>
              <a:t> des information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type de fruits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prennant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photo d’un fruit </a:t>
            </a:r>
          </a:p>
          <a:p>
            <a:r>
              <a:rPr lang="en-US" dirty="0" err="1"/>
              <a:t>Obtenir</a:t>
            </a:r>
            <a:r>
              <a:rPr lang="en-US" dirty="0"/>
              <a:t> un </a:t>
            </a:r>
            <a:r>
              <a:rPr lang="en-US" dirty="0" err="1"/>
              <a:t>descriptif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78263"/>
            <a:ext cx="360680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20" y="3814763"/>
            <a:ext cx="3505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mettre</a:t>
            </a:r>
            <a:r>
              <a:rPr lang="en-US" dirty="0" smtClean="0"/>
              <a:t> un place un </a:t>
            </a:r>
            <a:r>
              <a:rPr lang="en-US" dirty="0" err="1" smtClean="0"/>
              <a:t>modéle</a:t>
            </a:r>
            <a:r>
              <a:rPr lang="en-US" dirty="0" smtClean="0"/>
              <a:t> de Deep Learning?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Selectionner</a:t>
            </a:r>
            <a:r>
              <a:rPr lang="en-US" dirty="0" smtClean="0"/>
              <a:t> un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adapté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selectionner</a:t>
            </a:r>
            <a:r>
              <a:rPr lang="en-US" dirty="0" smtClean="0"/>
              <a:t> le </a:t>
            </a:r>
            <a:r>
              <a:rPr lang="en-US" dirty="0" err="1" smtClean="0"/>
              <a:t>modele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Deep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le CNN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modèle</a:t>
            </a:r>
            <a:r>
              <a:rPr lang="en-US" dirty="0" smtClean="0"/>
              <a:t> le plus </a:t>
            </a:r>
            <a:r>
              <a:rPr lang="en-US" dirty="0" err="1" smtClean="0"/>
              <a:t>adapté</a:t>
            </a:r>
            <a:r>
              <a:rPr lang="en-US" dirty="0" smtClean="0"/>
              <a:t>: Convolutional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Il </a:t>
            </a:r>
            <a:r>
              <a:rPr lang="en-GB" dirty="0" err="1"/>
              <a:t>s’agit</a:t>
            </a:r>
            <a:r>
              <a:rPr lang="en-GB" dirty="0"/>
              <a:t> d’un </a:t>
            </a:r>
            <a:r>
              <a:rPr lang="en-GB" dirty="0" err="1"/>
              <a:t>modèle</a:t>
            </a:r>
            <a:r>
              <a:rPr lang="en-GB" dirty="0"/>
              <a:t> </a:t>
            </a:r>
            <a:r>
              <a:rPr lang="en-GB" dirty="0" err="1"/>
              <a:t>très</a:t>
            </a:r>
            <a:r>
              <a:rPr lang="en-GB" dirty="0"/>
              <a:t> puissant pour la reconnaissance </a:t>
            </a:r>
            <a:r>
              <a:rPr lang="en-GB" dirty="0" err="1"/>
              <a:t>d’image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Il </a:t>
            </a:r>
            <a:r>
              <a:rPr lang="en-GB" dirty="0" err="1" smtClean="0"/>
              <a:t>permet</a:t>
            </a:r>
            <a:r>
              <a:rPr lang="en-GB" dirty="0" smtClean="0"/>
              <a:t> </a:t>
            </a:r>
            <a:r>
              <a:rPr lang="en-GB" dirty="0" err="1" smtClean="0"/>
              <a:t>notamment</a:t>
            </a:r>
            <a:r>
              <a:rPr lang="en-GB" dirty="0" smtClean="0"/>
              <a:t> </a:t>
            </a:r>
            <a:r>
              <a:rPr lang="en-GB" dirty="0"/>
              <a:t>de classifier </a:t>
            </a:r>
            <a:r>
              <a:rPr lang="en-GB" dirty="0" err="1"/>
              <a:t>chaque</a:t>
            </a:r>
            <a:r>
              <a:rPr lang="en-GB" dirty="0"/>
              <a:t> image </a:t>
            </a:r>
            <a:r>
              <a:rPr lang="en-GB" dirty="0" err="1"/>
              <a:t>fournie</a:t>
            </a:r>
            <a:r>
              <a:rPr lang="en-GB" dirty="0"/>
              <a:t> en </a:t>
            </a:r>
            <a:r>
              <a:rPr lang="en-GB" dirty="0" smtClean="0"/>
              <a:t>entrée </a:t>
            </a:r>
          </a:p>
          <a:p>
            <a:r>
              <a:rPr lang="en-GB" dirty="0"/>
              <a:t>E</a:t>
            </a:r>
            <a:r>
              <a:rPr lang="en-GB" dirty="0" smtClean="0"/>
              <a:t>t </a:t>
            </a:r>
            <a:r>
              <a:rPr lang="en-GB" dirty="0"/>
              <a:t>de </a:t>
            </a:r>
            <a:r>
              <a:rPr lang="en-GB" dirty="0" err="1"/>
              <a:t>lui</a:t>
            </a:r>
            <a:r>
              <a:rPr lang="en-GB" dirty="0"/>
              <a:t> </a:t>
            </a:r>
            <a:r>
              <a:rPr lang="en-GB" dirty="0" err="1"/>
              <a:t>attribuer</a:t>
            </a:r>
            <a:r>
              <a:rPr lang="en-GB" dirty="0"/>
              <a:t> </a:t>
            </a:r>
            <a:r>
              <a:rPr lang="en-GB" dirty="0" err="1"/>
              <a:t>l’étiquette</a:t>
            </a:r>
            <a:r>
              <a:rPr lang="en-GB" dirty="0"/>
              <a:t> </a:t>
            </a:r>
            <a:r>
              <a:rPr lang="en-GB" dirty="0" err="1"/>
              <a:t>correspondant</a:t>
            </a:r>
            <a:r>
              <a:rPr lang="en-GB" dirty="0"/>
              <a:t> a son </a:t>
            </a:r>
            <a:r>
              <a:rPr lang="en-GB" dirty="0" err="1"/>
              <a:t>appartenence</a:t>
            </a:r>
            <a:r>
              <a:rPr lang="en-GB" dirty="0"/>
              <a:t>. 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770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</TotalTime>
  <Words>252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Projet Deep Learning</vt:lpstr>
      <vt:lpstr>Contexte</vt:lpstr>
      <vt:lpstr>Qu’est ce que le Deep Learning</vt:lpstr>
      <vt:lpstr>Qu’est ce que le Deep Learning</vt:lpstr>
      <vt:lpstr>Objectif du projet </vt:lpstr>
      <vt:lpstr>Objectif du projet </vt:lpstr>
      <vt:lpstr>Méthodologie</vt:lpstr>
      <vt:lpstr>Méthodologie</vt:lpstr>
      <vt:lpstr>CNN</vt:lpstr>
      <vt:lpstr>Code</vt:lpstr>
      <vt:lpstr>Interpretation des resultats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Deep Learning</dc:title>
  <dc:creator>Auré Agn</dc:creator>
  <cp:lastModifiedBy>Auré Agn</cp:lastModifiedBy>
  <cp:revision>8</cp:revision>
  <dcterms:created xsi:type="dcterms:W3CDTF">2021-06-26T15:24:18Z</dcterms:created>
  <dcterms:modified xsi:type="dcterms:W3CDTF">2021-06-26T16:59:33Z</dcterms:modified>
</cp:coreProperties>
</file>