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9F420-B4B9-4DEF-B57C-87E2D6577DAF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56D04D88-2931-4512-9EBB-F627DC339FBE}">
      <dgm:prSet phldrT="[Text]"/>
      <dgm:spPr/>
      <dgm:t>
        <a:bodyPr/>
        <a:lstStyle/>
        <a:p>
          <a:r>
            <a:rPr lang="en-GB" dirty="0"/>
            <a:t>Index [home]</a:t>
          </a:r>
        </a:p>
      </dgm:t>
    </dgm:pt>
    <dgm:pt modelId="{6BA56853-D86E-437C-B1B3-C81E151F93D7}" type="parTrans" cxnId="{06285843-3313-4E68-80A4-C8B2AF3140AB}">
      <dgm:prSet/>
      <dgm:spPr/>
      <dgm:t>
        <a:bodyPr/>
        <a:lstStyle/>
        <a:p>
          <a:endParaRPr lang="en-GB"/>
        </a:p>
      </dgm:t>
    </dgm:pt>
    <dgm:pt modelId="{0546C71A-713C-4DA5-A50C-F87891DF73A3}" type="sibTrans" cxnId="{06285843-3313-4E68-80A4-C8B2AF3140AB}">
      <dgm:prSet/>
      <dgm:spPr/>
      <dgm:t>
        <a:bodyPr/>
        <a:lstStyle/>
        <a:p>
          <a:endParaRPr lang="en-GB"/>
        </a:p>
      </dgm:t>
    </dgm:pt>
    <dgm:pt modelId="{7B279EC1-D6B9-4362-BC63-138405FC7A1C}" type="asst">
      <dgm:prSet phldrT="[Text]"/>
      <dgm:spPr/>
      <dgm:t>
        <a:bodyPr/>
        <a:lstStyle/>
        <a:p>
          <a:r>
            <a:rPr lang="en-GB" dirty="0"/>
            <a:t>Research &amp; Academia</a:t>
          </a:r>
        </a:p>
      </dgm:t>
    </dgm:pt>
    <dgm:pt modelId="{7B39EA1F-F7BC-4DD5-99FB-7AD6E42B74BB}" type="parTrans" cxnId="{CC217359-C4C7-4405-A432-30AE4CFFA93A}">
      <dgm:prSet/>
      <dgm:spPr/>
      <dgm:t>
        <a:bodyPr/>
        <a:lstStyle/>
        <a:p>
          <a:endParaRPr lang="en-GB"/>
        </a:p>
      </dgm:t>
    </dgm:pt>
    <dgm:pt modelId="{79C83195-2534-4407-A296-1E9D9DF17312}" type="sibTrans" cxnId="{CC217359-C4C7-4405-A432-30AE4CFFA93A}">
      <dgm:prSet/>
      <dgm:spPr/>
      <dgm:t>
        <a:bodyPr/>
        <a:lstStyle/>
        <a:p>
          <a:endParaRPr lang="en-GB"/>
        </a:p>
      </dgm:t>
    </dgm:pt>
    <dgm:pt modelId="{A940654C-47CE-444E-A686-71C9A6A7E8F0}" type="asst">
      <dgm:prSet phldrT="[Text]"/>
      <dgm:spPr/>
      <dgm:t>
        <a:bodyPr/>
        <a:lstStyle/>
        <a:p>
          <a:r>
            <a:rPr lang="en-GB" dirty="0"/>
            <a:t>Personal</a:t>
          </a:r>
        </a:p>
      </dgm:t>
    </dgm:pt>
    <dgm:pt modelId="{2D7F121A-B852-4A05-8182-72112BF5B611}" type="parTrans" cxnId="{377B1AC0-226E-4750-B00F-959C213135CD}">
      <dgm:prSet/>
      <dgm:spPr/>
      <dgm:t>
        <a:bodyPr/>
        <a:lstStyle/>
        <a:p>
          <a:endParaRPr lang="en-GB"/>
        </a:p>
      </dgm:t>
    </dgm:pt>
    <dgm:pt modelId="{72D116DC-1EE8-47F4-A18C-BCF082038495}" type="sibTrans" cxnId="{377B1AC0-226E-4750-B00F-959C213135CD}">
      <dgm:prSet/>
      <dgm:spPr/>
      <dgm:t>
        <a:bodyPr/>
        <a:lstStyle/>
        <a:p>
          <a:endParaRPr lang="en-GB"/>
        </a:p>
      </dgm:t>
    </dgm:pt>
    <dgm:pt modelId="{221FCA7C-7F90-4E48-97B4-0931948E29B8}" type="asst">
      <dgm:prSet phldrT="[Text]"/>
      <dgm:spPr/>
      <dgm:t>
        <a:bodyPr/>
        <a:lstStyle/>
        <a:p>
          <a:r>
            <a:rPr lang="en-GB" dirty="0"/>
            <a:t>CV &amp; Contact</a:t>
          </a:r>
        </a:p>
      </dgm:t>
    </dgm:pt>
    <dgm:pt modelId="{6B4047AA-4522-4B47-AEAB-452B4151EA6C}" type="parTrans" cxnId="{08C61063-0E45-4D39-98C3-EFB2FC1C3DF3}">
      <dgm:prSet/>
      <dgm:spPr/>
      <dgm:t>
        <a:bodyPr/>
        <a:lstStyle/>
        <a:p>
          <a:endParaRPr lang="en-GB"/>
        </a:p>
      </dgm:t>
    </dgm:pt>
    <dgm:pt modelId="{EA90B686-F4A7-48DB-AF26-B08D4909D95A}" type="sibTrans" cxnId="{08C61063-0E45-4D39-98C3-EFB2FC1C3DF3}">
      <dgm:prSet/>
      <dgm:spPr/>
      <dgm:t>
        <a:bodyPr/>
        <a:lstStyle/>
        <a:p>
          <a:endParaRPr lang="en-GB"/>
        </a:p>
      </dgm:t>
    </dgm:pt>
    <dgm:pt modelId="{895F118A-EB72-491E-85FB-63E70B53DC5F}" type="asst">
      <dgm:prSet phldrT="[Text]"/>
      <dgm:spPr/>
      <dgm:t>
        <a:bodyPr/>
        <a:lstStyle/>
        <a:p>
          <a:r>
            <a:rPr lang="en-GB" dirty="0"/>
            <a:t>My PhD (teaching as well)</a:t>
          </a:r>
        </a:p>
      </dgm:t>
    </dgm:pt>
    <dgm:pt modelId="{DE6F2DA2-D482-42F5-9EAD-18B70FBBE314}" type="parTrans" cxnId="{6F3E62B9-B8B7-4922-9743-2BE21864F41E}">
      <dgm:prSet/>
      <dgm:spPr/>
      <dgm:t>
        <a:bodyPr/>
        <a:lstStyle/>
        <a:p>
          <a:endParaRPr lang="en-GB"/>
        </a:p>
      </dgm:t>
    </dgm:pt>
    <dgm:pt modelId="{C35C57CE-EC14-4453-87DB-588953124BCE}" type="sibTrans" cxnId="{6F3E62B9-B8B7-4922-9743-2BE21864F41E}">
      <dgm:prSet/>
      <dgm:spPr/>
      <dgm:t>
        <a:bodyPr/>
        <a:lstStyle/>
        <a:p>
          <a:endParaRPr lang="en-GB"/>
        </a:p>
      </dgm:t>
    </dgm:pt>
    <dgm:pt modelId="{02E21B5D-3E27-45DD-8013-AB6548F231E0}" type="asst">
      <dgm:prSet phldrT="[Text]"/>
      <dgm:spPr/>
      <dgm:t>
        <a:bodyPr/>
        <a:lstStyle/>
        <a:p>
          <a:r>
            <a:rPr lang="en-GB" dirty="0"/>
            <a:t>Public outreach </a:t>
          </a:r>
          <a:r>
            <a:rPr lang="en-GB" dirty="0" err="1"/>
            <a:t>activites</a:t>
          </a:r>
          <a:endParaRPr lang="en-GB" dirty="0"/>
        </a:p>
      </dgm:t>
    </dgm:pt>
    <dgm:pt modelId="{D7DEF680-E4A2-4F08-9880-F99D99013304}" type="parTrans" cxnId="{9E9D2848-114C-4FC5-8080-C9DDA3805C65}">
      <dgm:prSet/>
      <dgm:spPr/>
      <dgm:t>
        <a:bodyPr/>
        <a:lstStyle/>
        <a:p>
          <a:endParaRPr lang="en-GB"/>
        </a:p>
      </dgm:t>
    </dgm:pt>
    <dgm:pt modelId="{EB74192F-6B0E-40FD-969F-B1B3B7225A10}" type="sibTrans" cxnId="{9E9D2848-114C-4FC5-8080-C9DDA3805C65}">
      <dgm:prSet/>
      <dgm:spPr/>
      <dgm:t>
        <a:bodyPr/>
        <a:lstStyle/>
        <a:p>
          <a:endParaRPr lang="en-GB"/>
        </a:p>
      </dgm:t>
    </dgm:pt>
    <dgm:pt modelId="{865ECA47-5092-44DB-9DFA-B8659F448F10}" type="asst">
      <dgm:prSet phldrT="[Text]"/>
      <dgm:spPr/>
      <dgm:t>
        <a:bodyPr/>
        <a:lstStyle/>
        <a:p>
          <a:r>
            <a:rPr lang="en-GB" dirty="0"/>
            <a:t>Photography</a:t>
          </a:r>
        </a:p>
      </dgm:t>
    </dgm:pt>
    <dgm:pt modelId="{D714FF2F-1C79-421F-85E8-407A2FC12A27}" type="parTrans" cxnId="{8D14A5CC-30C3-4450-A9C8-F856F39436A2}">
      <dgm:prSet/>
      <dgm:spPr/>
      <dgm:t>
        <a:bodyPr/>
        <a:lstStyle/>
        <a:p>
          <a:endParaRPr lang="en-GB"/>
        </a:p>
      </dgm:t>
    </dgm:pt>
    <dgm:pt modelId="{465677B7-4397-47DD-8968-4E8C8EEC2C3A}" type="sibTrans" cxnId="{8D14A5CC-30C3-4450-A9C8-F856F39436A2}">
      <dgm:prSet/>
      <dgm:spPr/>
      <dgm:t>
        <a:bodyPr/>
        <a:lstStyle/>
        <a:p>
          <a:endParaRPr lang="en-GB"/>
        </a:p>
      </dgm:t>
    </dgm:pt>
    <dgm:pt modelId="{FF6CB3BD-F768-4876-AC7F-1275673400F4}" type="asst">
      <dgm:prSet phldrT="[Text]"/>
      <dgm:spPr/>
      <dgm:t>
        <a:bodyPr/>
        <a:lstStyle/>
        <a:p>
          <a:r>
            <a:rPr lang="en-GB" dirty="0"/>
            <a:t>Walking</a:t>
          </a:r>
        </a:p>
      </dgm:t>
    </dgm:pt>
    <dgm:pt modelId="{860B0E76-9275-4010-A862-59EB58A1AC50}" type="parTrans" cxnId="{7C7F8DBC-F5D6-4707-9828-312D2D7AEF6A}">
      <dgm:prSet/>
      <dgm:spPr/>
      <dgm:t>
        <a:bodyPr/>
        <a:lstStyle/>
        <a:p>
          <a:endParaRPr lang="en-GB"/>
        </a:p>
      </dgm:t>
    </dgm:pt>
    <dgm:pt modelId="{78FF41D0-11DC-4E58-91DF-BB4237EE6635}" type="sibTrans" cxnId="{7C7F8DBC-F5D6-4707-9828-312D2D7AEF6A}">
      <dgm:prSet/>
      <dgm:spPr/>
      <dgm:t>
        <a:bodyPr/>
        <a:lstStyle/>
        <a:p>
          <a:endParaRPr lang="en-GB"/>
        </a:p>
      </dgm:t>
    </dgm:pt>
    <dgm:pt modelId="{2E58CDF7-2005-4485-BCF3-A97038FE901D}" type="asst">
      <dgm:prSet phldrT="[Text]"/>
      <dgm:spPr/>
      <dgm:t>
        <a:bodyPr/>
        <a:lstStyle/>
        <a:p>
          <a:r>
            <a:rPr lang="en-GB" dirty="0"/>
            <a:t>LinkedIn</a:t>
          </a:r>
        </a:p>
      </dgm:t>
    </dgm:pt>
    <dgm:pt modelId="{C5B7D81B-22A4-46DB-92C7-317E40D1B24C}" type="parTrans" cxnId="{C6339204-5FEB-4F0A-ADF0-79E49C7832C5}">
      <dgm:prSet/>
      <dgm:spPr/>
      <dgm:t>
        <a:bodyPr/>
        <a:lstStyle/>
        <a:p>
          <a:endParaRPr lang="en-GB"/>
        </a:p>
      </dgm:t>
    </dgm:pt>
    <dgm:pt modelId="{E464C868-B829-40E6-9E97-39A2E153AFED}" type="sibTrans" cxnId="{C6339204-5FEB-4F0A-ADF0-79E49C7832C5}">
      <dgm:prSet/>
      <dgm:spPr/>
      <dgm:t>
        <a:bodyPr/>
        <a:lstStyle/>
        <a:p>
          <a:endParaRPr lang="en-GB"/>
        </a:p>
      </dgm:t>
    </dgm:pt>
    <dgm:pt modelId="{4C00EB2F-3DC5-4FE2-952E-04E7DF6E7EF1}" type="asst">
      <dgm:prSet phldrT="[Text]"/>
      <dgm:spPr/>
      <dgm:t>
        <a:bodyPr/>
        <a:lstStyle/>
        <a:p>
          <a:r>
            <a:rPr lang="en-GB" dirty="0"/>
            <a:t>Email</a:t>
          </a:r>
        </a:p>
      </dgm:t>
    </dgm:pt>
    <dgm:pt modelId="{CA45527A-E690-4872-B769-B12D053E5F13}" type="parTrans" cxnId="{60EBDC1B-6968-4A20-9425-D1DE37344276}">
      <dgm:prSet/>
      <dgm:spPr/>
      <dgm:t>
        <a:bodyPr/>
        <a:lstStyle/>
        <a:p>
          <a:endParaRPr lang="en-GB"/>
        </a:p>
      </dgm:t>
    </dgm:pt>
    <dgm:pt modelId="{EC716D19-1522-47B3-A205-2419DE478A73}" type="sibTrans" cxnId="{60EBDC1B-6968-4A20-9425-D1DE37344276}">
      <dgm:prSet/>
      <dgm:spPr/>
      <dgm:t>
        <a:bodyPr/>
        <a:lstStyle/>
        <a:p>
          <a:endParaRPr lang="en-GB"/>
        </a:p>
      </dgm:t>
    </dgm:pt>
    <dgm:pt modelId="{C1A5D0C0-745C-4478-B25C-71913E5760F3}" type="asst">
      <dgm:prSet phldrT="[Text]"/>
      <dgm:spPr/>
      <dgm:t>
        <a:bodyPr/>
        <a:lstStyle/>
        <a:p>
          <a:r>
            <a:rPr lang="en-GB" dirty="0"/>
            <a:t>Twitter</a:t>
          </a:r>
        </a:p>
      </dgm:t>
    </dgm:pt>
    <dgm:pt modelId="{23F0DE82-FD1F-4457-973A-7C40AF2D8461}" type="parTrans" cxnId="{873C597A-57D6-4BC9-A32C-4B44F237EC27}">
      <dgm:prSet/>
      <dgm:spPr/>
      <dgm:t>
        <a:bodyPr/>
        <a:lstStyle/>
        <a:p>
          <a:endParaRPr lang="en-GB"/>
        </a:p>
      </dgm:t>
    </dgm:pt>
    <dgm:pt modelId="{C2B5037B-6369-462F-ABB4-896A39CE1E46}" type="sibTrans" cxnId="{873C597A-57D6-4BC9-A32C-4B44F237EC27}">
      <dgm:prSet/>
      <dgm:spPr/>
      <dgm:t>
        <a:bodyPr/>
        <a:lstStyle/>
        <a:p>
          <a:endParaRPr lang="en-GB"/>
        </a:p>
      </dgm:t>
    </dgm:pt>
    <dgm:pt modelId="{EDED18E6-BCA8-4904-91FD-555CB40B3237}" type="asst">
      <dgm:prSet phldrT="[Text]"/>
      <dgm:spPr/>
      <dgm:t>
        <a:bodyPr/>
        <a:lstStyle/>
        <a:p>
          <a:r>
            <a:rPr lang="en-GB" dirty="0"/>
            <a:t>Blog</a:t>
          </a:r>
        </a:p>
      </dgm:t>
    </dgm:pt>
    <dgm:pt modelId="{39D7CC18-8DE8-4F2B-B44B-9A05361D404E}" type="parTrans" cxnId="{617AF638-6C68-4E09-B766-2E5CF4E12721}">
      <dgm:prSet/>
      <dgm:spPr/>
      <dgm:t>
        <a:bodyPr/>
        <a:lstStyle/>
        <a:p>
          <a:endParaRPr lang="en-GB"/>
        </a:p>
      </dgm:t>
    </dgm:pt>
    <dgm:pt modelId="{69C91057-E76C-4BE7-84F1-47215160121D}" type="sibTrans" cxnId="{617AF638-6C68-4E09-B766-2E5CF4E12721}">
      <dgm:prSet/>
      <dgm:spPr/>
      <dgm:t>
        <a:bodyPr/>
        <a:lstStyle/>
        <a:p>
          <a:endParaRPr lang="en-GB"/>
        </a:p>
      </dgm:t>
    </dgm:pt>
    <dgm:pt modelId="{C0AF6FDD-EE11-4BAE-BE2C-9980E6E0BE8E}" type="asst">
      <dgm:prSet phldrT="[Text]"/>
      <dgm:spPr/>
      <dgm:t>
        <a:bodyPr/>
        <a:lstStyle/>
        <a:p>
          <a:r>
            <a:rPr lang="en-GB" dirty="0"/>
            <a:t>Publications and research output</a:t>
          </a:r>
        </a:p>
      </dgm:t>
    </dgm:pt>
    <dgm:pt modelId="{5FE930F1-B13A-4CF1-AD18-F9D319D0DD14}" type="parTrans" cxnId="{86A3B6FF-D112-4D5D-9346-6F1D3E74B3D1}">
      <dgm:prSet/>
      <dgm:spPr/>
      <dgm:t>
        <a:bodyPr/>
        <a:lstStyle/>
        <a:p>
          <a:endParaRPr lang="en-GB"/>
        </a:p>
      </dgm:t>
    </dgm:pt>
    <dgm:pt modelId="{7BD70FEA-8E27-4951-9350-12B6A22F940B}" type="sibTrans" cxnId="{86A3B6FF-D112-4D5D-9346-6F1D3E74B3D1}">
      <dgm:prSet/>
      <dgm:spPr/>
      <dgm:t>
        <a:bodyPr/>
        <a:lstStyle/>
        <a:p>
          <a:endParaRPr lang="en-GB"/>
        </a:p>
      </dgm:t>
    </dgm:pt>
    <dgm:pt modelId="{75272B61-7648-43FC-80E1-439309FBDF81}" type="pres">
      <dgm:prSet presAssocID="{7159F420-B4B9-4DEF-B57C-87E2D6577DA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BFB3ED-6CA2-4B16-873A-F5F5EC2C43C4}" type="pres">
      <dgm:prSet presAssocID="{56D04D88-2931-4512-9EBB-F627DC339FBE}" presName="vertOne" presStyleCnt="0"/>
      <dgm:spPr/>
    </dgm:pt>
    <dgm:pt modelId="{A91DA4F1-3FCA-4A58-AAC5-555591D3153E}" type="pres">
      <dgm:prSet presAssocID="{56D04D88-2931-4512-9EBB-F627DC339FBE}" presName="txOne" presStyleLbl="node0" presStyleIdx="0" presStyleCnt="1">
        <dgm:presLayoutVars>
          <dgm:chPref val="3"/>
        </dgm:presLayoutVars>
      </dgm:prSet>
      <dgm:spPr/>
    </dgm:pt>
    <dgm:pt modelId="{CB09ECEA-FADD-4621-809B-CAC17FE94F7F}" type="pres">
      <dgm:prSet presAssocID="{56D04D88-2931-4512-9EBB-F627DC339FBE}" presName="parTransOne" presStyleCnt="0"/>
      <dgm:spPr/>
    </dgm:pt>
    <dgm:pt modelId="{6D365ACF-2DCD-4BB5-9953-C71C4B2F06EE}" type="pres">
      <dgm:prSet presAssocID="{56D04D88-2931-4512-9EBB-F627DC339FBE}" presName="horzOne" presStyleCnt="0"/>
      <dgm:spPr/>
    </dgm:pt>
    <dgm:pt modelId="{079E742A-D001-4176-94CD-61953478FDE1}" type="pres">
      <dgm:prSet presAssocID="{7B279EC1-D6B9-4362-BC63-138405FC7A1C}" presName="vertTwo" presStyleCnt="0"/>
      <dgm:spPr/>
    </dgm:pt>
    <dgm:pt modelId="{929326F7-25BA-40E9-A745-9E0B2A869E02}" type="pres">
      <dgm:prSet presAssocID="{7B279EC1-D6B9-4362-BC63-138405FC7A1C}" presName="txTwo" presStyleLbl="asst1" presStyleIdx="0" presStyleCnt="12">
        <dgm:presLayoutVars>
          <dgm:chPref val="3"/>
        </dgm:presLayoutVars>
      </dgm:prSet>
      <dgm:spPr/>
    </dgm:pt>
    <dgm:pt modelId="{70695535-E7BC-453D-9716-8596B78C039A}" type="pres">
      <dgm:prSet presAssocID="{7B279EC1-D6B9-4362-BC63-138405FC7A1C}" presName="parTransTwo" presStyleCnt="0"/>
      <dgm:spPr/>
    </dgm:pt>
    <dgm:pt modelId="{DD3BC086-AD2E-4074-8C03-252A6DE3ADD6}" type="pres">
      <dgm:prSet presAssocID="{7B279EC1-D6B9-4362-BC63-138405FC7A1C}" presName="horzTwo" presStyleCnt="0"/>
      <dgm:spPr/>
    </dgm:pt>
    <dgm:pt modelId="{65CE9CAB-EAD8-4C30-906C-FC1A8F5D72E5}" type="pres">
      <dgm:prSet presAssocID="{895F118A-EB72-491E-85FB-63E70B53DC5F}" presName="vertThree" presStyleCnt="0"/>
      <dgm:spPr/>
    </dgm:pt>
    <dgm:pt modelId="{D73C33CB-41DB-4B2C-AA18-F55200449122}" type="pres">
      <dgm:prSet presAssocID="{895F118A-EB72-491E-85FB-63E70B53DC5F}" presName="txThree" presStyleLbl="asst1" presStyleIdx="1" presStyleCnt="12">
        <dgm:presLayoutVars>
          <dgm:chPref val="3"/>
        </dgm:presLayoutVars>
      </dgm:prSet>
      <dgm:spPr/>
    </dgm:pt>
    <dgm:pt modelId="{AD20C168-8C6E-461A-96E1-B7BFB29BDA1E}" type="pres">
      <dgm:prSet presAssocID="{895F118A-EB72-491E-85FB-63E70B53DC5F}" presName="horzThree" presStyleCnt="0"/>
      <dgm:spPr/>
    </dgm:pt>
    <dgm:pt modelId="{15F0D1C1-5416-4FD1-BE35-B2DDF7827181}" type="pres">
      <dgm:prSet presAssocID="{C35C57CE-EC14-4453-87DB-588953124BCE}" presName="sibSpaceThree" presStyleCnt="0"/>
      <dgm:spPr/>
    </dgm:pt>
    <dgm:pt modelId="{6C8BE7BD-60B6-4EC9-B2F5-362E58852DA7}" type="pres">
      <dgm:prSet presAssocID="{C0AF6FDD-EE11-4BAE-BE2C-9980E6E0BE8E}" presName="vertThree" presStyleCnt="0"/>
      <dgm:spPr/>
    </dgm:pt>
    <dgm:pt modelId="{A2DCB0A9-F55D-4CE8-8230-22FBA7FFD5E8}" type="pres">
      <dgm:prSet presAssocID="{C0AF6FDD-EE11-4BAE-BE2C-9980E6E0BE8E}" presName="txThree" presStyleLbl="asst1" presStyleIdx="2" presStyleCnt="12">
        <dgm:presLayoutVars>
          <dgm:chPref val="3"/>
        </dgm:presLayoutVars>
      </dgm:prSet>
      <dgm:spPr/>
    </dgm:pt>
    <dgm:pt modelId="{AEBBCCF2-D0D1-4AFA-9D74-F3E8F7E20C47}" type="pres">
      <dgm:prSet presAssocID="{C0AF6FDD-EE11-4BAE-BE2C-9980E6E0BE8E}" presName="horzThree" presStyleCnt="0"/>
      <dgm:spPr/>
    </dgm:pt>
    <dgm:pt modelId="{0162CA4B-FBC1-4B13-8740-ABAF0C4454B0}" type="pres">
      <dgm:prSet presAssocID="{7BD70FEA-8E27-4951-9350-12B6A22F940B}" presName="sibSpaceThree" presStyleCnt="0"/>
      <dgm:spPr/>
    </dgm:pt>
    <dgm:pt modelId="{3BE02424-1D5B-4D3C-99B3-15AB316FAA7B}" type="pres">
      <dgm:prSet presAssocID="{02E21B5D-3E27-45DD-8013-AB6548F231E0}" presName="vertThree" presStyleCnt="0"/>
      <dgm:spPr/>
    </dgm:pt>
    <dgm:pt modelId="{9A3AFBF5-91BA-459E-8181-B671AB58BC1E}" type="pres">
      <dgm:prSet presAssocID="{02E21B5D-3E27-45DD-8013-AB6548F231E0}" presName="txThree" presStyleLbl="asst1" presStyleIdx="3" presStyleCnt="12">
        <dgm:presLayoutVars>
          <dgm:chPref val="3"/>
        </dgm:presLayoutVars>
      </dgm:prSet>
      <dgm:spPr/>
    </dgm:pt>
    <dgm:pt modelId="{C475667B-166D-4102-B21C-34BB97E8EF5D}" type="pres">
      <dgm:prSet presAssocID="{02E21B5D-3E27-45DD-8013-AB6548F231E0}" presName="horzThree" presStyleCnt="0"/>
      <dgm:spPr/>
    </dgm:pt>
    <dgm:pt modelId="{3946E970-A45E-46BF-9E9B-8CBF9A3397C5}" type="pres">
      <dgm:prSet presAssocID="{79C83195-2534-4407-A296-1E9D9DF17312}" presName="sibSpaceTwo" presStyleCnt="0"/>
      <dgm:spPr/>
    </dgm:pt>
    <dgm:pt modelId="{C130C5E5-4293-40A8-9A22-445E60AF3EFF}" type="pres">
      <dgm:prSet presAssocID="{A940654C-47CE-444E-A686-71C9A6A7E8F0}" presName="vertTwo" presStyleCnt="0"/>
      <dgm:spPr/>
    </dgm:pt>
    <dgm:pt modelId="{D38578B7-7687-4031-8296-4E073EF8D7B6}" type="pres">
      <dgm:prSet presAssocID="{A940654C-47CE-444E-A686-71C9A6A7E8F0}" presName="txTwo" presStyleLbl="asst1" presStyleIdx="4" presStyleCnt="12">
        <dgm:presLayoutVars>
          <dgm:chPref val="3"/>
        </dgm:presLayoutVars>
      </dgm:prSet>
      <dgm:spPr/>
    </dgm:pt>
    <dgm:pt modelId="{37DE80CA-7A15-4A72-AB34-C21F9CD59B09}" type="pres">
      <dgm:prSet presAssocID="{A940654C-47CE-444E-A686-71C9A6A7E8F0}" presName="parTransTwo" presStyleCnt="0"/>
      <dgm:spPr/>
    </dgm:pt>
    <dgm:pt modelId="{7A1A63D9-5CCF-4F0D-9D9B-5AB2FEEC61D6}" type="pres">
      <dgm:prSet presAssocID="{A940654C-47CE-444E-A686-71C9A6A7E8F0}" presName="horzTwo" presStyleCnt="0"/>
      <dgm:spPr/>
    </dgm:pt>
    <dgm:pt modelId="{4BB59090-D17A-47BC-9B73-48AFDCB8FCC1}" type="pres">
      <dgm:prSet presAssocID="{865ECA47-5092-44DB-9DFA-B8659F448F10}" presName="vertThree" presStyleCnt="0"/>
      <dgm:spPr/>
    </dgm:pt>
    <dgm:pt modelId="{D4066B5F-7CBE-40DF-98A5-66E312E16FB9}" type="pres">
      <dgm:prSet presAssocID="{865ECA47-5092-44DB-9DFA-B8659F448F10}" presName="txThree" presStyleLbl="asst1" presStyleIdx="5" presStyleCnt="12">
        <dgm:presLayoutVars>
          <dgm:chPref val="3"/>
        </dgm:presLayoutVars>
      </dgm:prSet>
      <dgm:spPr/>
    </dgm:pt>
    <dgm:pt modelId="{20849C19-74B9-4F89-9651-B057F22178E5}" type="pres">
      <dgm:prSet presAssocID="{865ECA47-5092-44DB-9DFA-B8659F448F10}" presName="horzThree" presStyleCnt="0"/>
      <dgm:spPr/>
    </dgm:pt>
    <dgm:pt modelId="{86BEFAFA-6DD6-4D44-8086-D0205EB08D75}" type="pres">
      <dgm:prSet presAssocID="{465677B7-4397-47DD-8968-4E8C8EEC2C3A}" presName="sibSpaceThree" presStyleCnt="0"/>
      <dgm:spPr/>
    </dgm:pt>
    <dgm:pt modelId="{796B0483-AE9F-449C-84D8-B9844608E4C9}" type="pres">
      <dgm:prSet presAssocID="{FF6CB3BD-F768-4876-AC7F-1275673400F4}" presName="vertThree" presStyleCnt="0"/>
      <dgm:spPr/>
    </dgm:pt>
    <dgm:pt modelId="{A3A80239-82EE-45FE-89BA-615A48156989}" type="pres">
      <dgm:prSet presAssocID="{FF6CB3BD-F768-4876-AC7F-1275673400F4}" presName="txThree" presStyleLbl="asst1" presStyleIdx="6" presStyleCnt="12">
        <dgm:presLayoutVars>
          <dgm:chPref val="3"/>
        </dgm:presLayoutVars>
      </dgm:prSet>
      <dgm:spPr/>
    </dgm:pt>
    <dgm:pt modelId="{DAEC0913-9580-46AE-8633-AE3FC8731CDD}" type="pres">
      <dgm:prSet presAssocID="{FF6CB3BD-F768-4876-AC7F-1275673400F4}" presName="horzThree" presStyleCnt="0"/>
      <dgm:spPr/>
    </dgm:pt>
    <dgm:pt modelId="{118C3D96-7AD4-41A1-ACB3-8C684A76A4E5}" type="pres">
      <dgm:prSet presAssocID="{78FF41D0-11DC-4E58-91DF-BB4237EE6635}" presName="sibSpaceThree" presStyleCnt="0"/>
      <dgm:spPr/>
    </dgm:pt>
    <dgm:pt modelId="{E48D9664-362C-493B-B911-440AAC8DB6B3}" type="pres">
      <dgm:prSet presAssocID="{EDED18E6-BCA8-4904-91FD-555CB40B3237}" presName="vertThree" presStyleCnt="0"/>
      <dgm:spPr/>
    </dgm:pt>
    <dgm:pt modelId="{98B49416-F26D-4B79-9E10-FCFC2FED5AD7}" type="pres">
      <dgm:prSet presAssocID="{EDED18E6-BCA8-4904-91FD-555CB40B3237}" presName="txThree" presStyleLbl="asst1" presStyleIdx="7" presStyleCnt="12">
        <dgm:presLayoutVars>
          <dgm:chPref val="3"/>
        </dgm:presLayoutVars>
      </dgm:prSet>
      <dgm:spPr/>
    </dgm:pt>
    <dgm:pt modelId="{921DA19D-AAB5-42AB-9144-EAB4935C060C}" type="pres">
      <dgm:prSet presAssocID="{EDED18E6-BCA8-4904-91FD-555CB40B3237}" presName="horzThree" presStyleCnt="0"/>
      <dgm:spPr/>
    </dgm:pt>
    <dgm:pt modelId="{AD9E0834-0AEA-4C1D-8B07-C1624AD838EC}" type="pres">
      <dgm:prSet presAssocID="{72D116DC-1EE8-47F4-A18C-BCF082038495}" presName="sibSpaceTwo" presStyleCnt="0"/>
      <dgm:spPr/>
    </dgm:pt>
    <dgm:pt modelId="{17494F05-1081-4CEC-8A17-E0271D2DB3D5}" type="pres">
      <dgm:prSet presAssocID="{221FCA7C-7F90-4E48-97B4-0931948E29B8}" presName="vertTwo" presStyleCnt="0"/>
      <dgm:spPr/>
    </dgm:pt>
    <dgm:pt modelId="{E3438ECB-D24A-4314-8BB2-B95C774158C0}" type="pres">
      <dgm:prSet presAssocID="{221FCA7C-7F90-4E48-97B4-0931948E29B8}" presName="txTwo" presStyleLbl="asst1" presStyleIdx="8" presStyleCnt="12">
        <dgm:presLayoutVars>
          <dgm:chPref val="3"/>
        </dgm:presLayoutVars>
      </dgm:prSet>
      <dgm:spPr/>
    </dgm:pt>
    <dgm:pt modelId="{AFAAD9B2-8705-4E35-81CE-5BFC3D45746F}" type="pres">
      <dgm:prSet presAssocID="{221FCA7C-7F90-4E48-97B4-0931948E29B8}" presName="parTransTwo" presStyleCnt="0"/>
      <dgm:spPr/>
    </dgm:pt>
    <dgm:pt modelId="{62539C2F-0147-4BBA-92E7-1548CE6F2818}" type="pres">
      <dgm:prSet presAssocID="{221FCA7C-7F90-4E48-97B4-0931948E29B8}" presName="horzTwo" presStyleCnt="0"/>
      <dgm:spPr/>
    </dgm:pt>
    <dgm:pt modelId="{DE5E68B3-4E15-4B61-94BB-0A5D1AF3D9D1}" type="pres">
      <dgm:prSet presAssocID="{2E58CDF7-2005-4485-BCF3-A97038FE901D}" presName="vertThree" presStyleCnt="0"/>
      <dgm:spPr/>
    </dgm:pt>
    <dgm:pt modelId="{2989D22F-E4BC-4180-9143-5B533C28F855}" type="pres">
      <dgm:prSet presAssocID="{2E58CDF7-2005-4485-BCF3-A97038FE901D}" presName="txThree" presStyleLbl="asst1" presStyleIdx="9" presStyleCnt="12">
        <dgm:presLayoutVars>
          <dgm:chPref val="3"/>
        </dgm:presLayoutVars>
      </dgm:prSet>
      <dgm:spPr/>
    </dgm:pt>
    <dgm:pt modelId="{AB193F93-880C-4EEC-ADCE-0985AEC41814}" type="pres">
      <dgm:prSet presAssocID="{2E58CDF7-2005-4485-BCF3-A97038FE901D}" presName="horzThree" presStyleCnt="0"/>
      <dgm:spPr/>
    </dgm:pt>
    <dgm:pt modelId="{9BB69587-B460-484D-854F-8254C689BCCD}" type="pres">
      <dgm:prSet presAssocID="{E464C868-B829-40E6-9E97-39A2E153AFED}" presName="sibSpaceThree" presStyleCnt="0"/>
      <dgm:spPr/>
    </dgm:pt>
    <dgm:pt modelId="{B235FF4E-E88F-4B82-95E8-5ADA95FB7894}" type="pres">
      <dgm:prSet presAssocID="{4C00EB2F-3DC5-4FE2-952E-04E7DF6E7EF1}" presName="vertThree" presStyleCnt="0"/>
      <dgm:spPr/>
    </dgm:pt>
    <dgm:pt modelId="{12E0CC5B-FEBD-4AC1-B230-50DC0EE8400A}" type="pres">
      <dgm:prSet presAssocID="{4C00EB2F-3DC5-4FE2-952E-04E7DF6E7EF1}" presName="txThree" presStyleLbl="asst1" presStyleIdx="10" presStyleCnt="12">
        <dgm:presLayoutVars>
          <dgm:chPref val="3"/>
        </dgm:presLayoutVars>
      </dgm:prSet>
      <dgm:spPr/>
    </dgm:pt>
    <dgm:pt modelId="{9D3A10CF-247F-4D96-8121-FB94475E5018}" type="pres">
      <dgm:prSet presAssocID="{4C00EB2F-3DC5-4FE2-952E-04E7DF6E7EF1}" presName="horzThree" presStyleCnt="0"/>
      <dgm:spPr/>
    </dgm:pt>
    <dgm:pt modelId="{F601C615-2DD4-4DE2-BAB4-987087510DF5}" type="pres">
      <dgm:prSet presAssocID="{EC716D19-1522-47B3-A205-2419DE478A73}" presName="sibSpaceThree" presStyleCnt="0"/>
      <dgm:spPr/>
    </dgm:pt>
    <dgm:pt modelId="{E3E4578C-74E3-4CC1-845D-7637D83D997C}" type="pres">
      <dgm:prSet presAssocID="{C1A5D0C0-745C-4478-B25C-71913E5760F3}" presName="vertThree" presStyleCnt="0"/>
      <dgm:spPr/>
    </dgm:pt>
    <dgm:pt modelId="{B6E46AE5-023F-487F-A84F-CA71C3F09D6C}" type="pres">
      <dgm:prSet presAssocID="{C1A5D0C0-745C-4478-B25C-71913E5760F3}" presName="txThree" presStyleLbl="asst1" presStyleIdx="11" presStyleCnt="12">
        <dgm:presLayoutVars>
          <dgm:chPref val="3"/>
        </dgm:presLayoutVars>
      </dgm:prSet>
      <dgm:spPr/>
    </dgm:pt>
    <dgm:pt modelId="{4C3AED45-5B18-42ED-B6B8-015842A9BE06}" type="pres">
      <dgm:prSet presAssocID="{C1A5D0C0-745C-4478-B25C-71913E5760F3}" presName="horzThree" presStyleCnt="0"/>
      <dgm:spPr/>
    </dgm:pt>
  </dgm:ptLst>
  <dgm:cxnLst>
    <dgm:cxn modelId="{0C562D00-34E8-4FB5-A7A5-889E9619302C}" type="presOf" srcId="{7B279EC1-D6B9-4362-BC63-138405FC7A1C}" destId="{929326F7-25BA-40E9-A745-9E0B2A869E02}" srcOrd="0" destOrd="0" presId="urn:microsoft.com/office/officeart/2005/8/layout/hierarchy4"/>
    <dgm:cxn modelId="{628ED500-CD0E-47E0-B34C-5DEBB83A6F1A}" type="presOf" srcId="{895F118A-EB72-491E-85FB-63E70B53DC5F}" destId="{D73C33CB-41DB-4B2C-AA18-F55200449122}" srcOrd="0" destOrd="0" presId="urn:microsoft.com/office/officeart/2005/8/layout/hierarchy4"/>
    <dgm:cxn modelId="{C6339204-5FEB-4F0A-ADF0-79E49C7832C5}" srcId="{221FCA7C-7F90-4E48-97B4-0931948E29B8}" destId="{2E58CDF7-2005-4485-BCF3-A97038FE901D}" srcOrd="0" destOrd="0" parTransId="{C5B7D81B-22A4-46DB-92C7-317E40D1B24C}" sibTransId="{E464C868-B829-40E6-9E97-39A2E153AFED}"/>
    <dgm:cxn modelId="{054C8D12-781C-435B-8AA8-94F25B8BC350}" type="presOf" srcId="{221FCA7C-7F90-4E48-97B4-0931948E29B8}" destId="{E3438ECB-D24A-4314-8BB2-B95C774158C0}" srcOrd="0" destOrd="0" presId="urn:microsoft.com/office/officeart/2005/8/layout/hierarchy4"/>
    <dgm:cxn modelId="{60EBDC1B-6968-4A20-9425-D1DE37344276}" srcId="{221FCA7C-7F90-4E48-97B4-0931948E29B8}" destId="{4C00EB2F-3DC5-4FE2-952E-04E7DF6E7EF1}" srcOrd="1" destOrd="0" parTransId="{CA45527A-E690-4872-B769-B12D053E5F13}" sibTransId="{EC716D19-1522-47B3-A205-2419DE478A73}"/>
    <dgm:cxn modelId="{FDE66A2F-6A26-4AFA-9324-D91EE4CBE94D}" type="presOf" srcId="{02E21B5D-3E27-45DD-8013-AB6548F231E0}" destId="{9A3AFBF5-91BA-459E-8181-B671AB58BC1E}" srcOrd="0" destOrd="0" presId="urn:microsoft.com/office/officeart/2005/8/layout/hierarchy4"/>
    <dgm:cxn modelId="{617AF638-6C68-4E09-B766-2E5CF4E12721}" srcId="{A940654C-47CE-444E-A686-71C9A6A7E8F0}" destId="{EDED18E6-BCA8-4904-91FD-555CB40B3237}" srcOrd="2" destOrd="0" parTransId="{39D7CC18-8DE8-4F2B-B44B-9A05361D404E}" sibTransId="{69C91057-E76C-4BE7-84F1-47215160121D}"/>
    <dgm:cxn modelId="{E2B6E95D-F77F-4629-870B-D6F8C75C75D4}" type="presOf" srcId="{C0AF6FDD-EE11-4BAE-BE2C-9980E6E0BE8E}" destId="{A2DCB0A9-F55D-4CE8-8230-22FBA7FFD5E8}" srcOrd="0" destOrd="0" presId="urn:microsoft.com/office/officeart/2005/8/layout/hierarchy4"/>
    <dgm:cxn modelId="{08C61063-0E45-4D39-98C3-EFB2FC1C3DF3}" srcId="{56D04D88-2931-4512-9EBB-F627DC339FBE}" destId="{221FCA7C-7F90-4E48-97B4-0931948E29B8}" srcOrd="2" destOrd="0" parTransId="{6B4047AA-4522-4B47-AEAB-452B4151EA6C}" sibTransId="{EA90B686-F4A7-48DB-AF26-B08D4909D95A}"/>
    <dgm:cxn modelId="{06285843-3313-4E68-80A4-C8B2AF3140AB}" srcId="{7159F420-B4B9-4DEF-B57C-87E2D6577DAF}" destId="{56D04D88-2931-4512-9EBB-F627DC339FBE}" srcOrd="0" destOrd="0" parTransId="{6BA56853-D86E-437C-B1B3-C81E151F93D7}" sibTransId="{0546C71A-713C-4DA5-A50C-F87891DF73A3}"/>
    <dgm:cxn modelId="{BBCB0345-4DE5-4FC7-BC68-F1E0F7574E44}" type="presOf" srcId="{FF6CB3BD-F768-4876-AC7F-1275673400F4}" destId="{A3A80239-82EE-45FE-89BA-615A48156989}" srcOrd="0" destOrd="0" presId="urn:microsoft.com/office/officeart/2005/8/layout/hierarchy4"/>
    <dgm:cxn modelId="{9E9D2848-114C-4FC5-8080-C9DDA3805C65}" srcId="{7B279EC1-D6B9-4362-BC63-138405FC7A1C}" destId="{02E21B5D-3E27-45DD-8013-AB6548F231E0}" srcOrd="2" destOrd="0" parTransId="{D7DEF680-E4A2-4F08-9880-F99D99013304}" sibTransId="{EB74192F-6B0E-40FD-969F-B1B3B7225A10}"/>
    <dgm:cxn modelId="{1FFAEA4D-0E75-42DF-B141-47BD4F876763}" type="presOf" srcId="{A940654C-47CE-444E-A686-71C9A6A7E8F0}" destId="{D38578B7-7687-4031-8296-4E073EF8D7B6}" srcOrd="0" destOrd="0" presId="urn:microsoft.com/office/officeart/2005/8/layout/hierarchy4"/>
    <dgm:cxn modelId="{10E51371-D746-4BD9-8E2C-5E49FB77001F}" type="presOf" srcId="{C1A5D0C0-745C-4478-B25C-71913E5760F3}" destId="{B6E46AE5-023F-487F-A84F-CA71C3F09D6C}" srcOrd="0" destOrd="0" presId="urn:microsoft.com/office/officeart/2005/8/layout/hierarchy4"/>
    <dgm:cxn modelId="{A2D28753-A43A-4CAF-B4E1-E99FA86E850C}" type="presOf" srcId="{4C00EB2F-3DC5-4FE2-952E-04E7DF6E7EF1}" destId="{12E0CC5B-FEBD-4AC1-B230-50DC0EE8400A}" srcOrd="0" destOrd="0" presId="urn:microsoft.com/office/officeart/2005/8/layout/hierarchy4"/>
    <dgm:cxn modelId="{C7D9C576-C1F3-48E1-BF49-FF71A200FF88}" type="presOf" srcId="{56D04D88-2931-4512-9EBB-F627DC339FBE}" destId="{A91DA4F1-3FCA-4A58-AAC5-555591D3153E}" srcOrd="0" destOrd="0" presId="urn:microsoft.com/office/officeart/2005/8/layout/hierarchy4"/>
    <dgm:cxn modelId="{CC217359-C4C7-4405-A432-30AE4CFFA93A}" srcId="{56D04D88-2931-4512-9EBB-F627DC339FBE}" destId="{7B279EC1-D6B9-4362-BC63-138405FC7A1C}" srcOrd="0" destOrd="0" parTransId="{7B39EA1F-F7BC-4DD5-99FB-7AD6E42B74BB}" sibTransId="{79C83195-2534-4407-A296-1E9D9DF17312}"/>
    <dgm:cxn modelId="{873C597A-57D6-4BC9-A32C-4B44F237EC27}" srcId="{221FCA7C-7F90-4E48-97B4-0931948E29B8}" destId="{C1A5D0C0-745C-4478-B25C-71913E5760F3}" srcOrd="2" destOrd="0" parTransId="{23F0DE82-FD1F-4457-973A-7C40AF2D8461}" sibTransId="{C2B5037B-6369-462F-ABB4-896A39CE1E46}"/>
    <dgm:cxn modelId="{4A821685-FC0E-4B6D-B45F-F739AAFFB458}" type="presOf" srcId="{EDED18E6-BCA8-4904-91FD-555CB40B3237}" destId="{98B49416-F26D-4B79-9E10-FCFC2FED5AD7}" srcOrd="0" destOrd="0" presId="urn:microsoft.com/office/officeart/2005/8/layout/hierarchy4"/>
    <dgm:cxn modelId="{687B25A7-9B5B-4A8A-82ED-9756400FA58B}" type="presOf" srcId="{865ECA47-5092-44DB-9DFA-B8659F448F10}" destId="{D4066B5F-7CBE-40DF-98A5-66E312E16FB9}" srcOrd="0" destOrd="0" presId="urn:microsoft.com/office/officeart/2005/8/layout/hierarchy4"/>
    <dgm:cxn modelId="{1A5D54B0-5337-424F-A0FF-81EA00A80FD0}" type="presOf" srcId="{7159F420-B4B9-4DEF-B57C-87E2D6577DAF}" destId="{75272B61-7648-43FC-80E1-439309FBDF81}" srcOrd="0" destOrd="0" presId="urn:microsoft.com/office/officeart/2005/8/layout/hierarchy4"/>
    <dgm:cxn modelId="{6F3E62B9-B8B7-4922-9743-2BE21864F41E}" srcId="{7B279EC1-D6B9-4362-BC63-138405FC7A1C}" destId="{895F118A-EB72-491E-85FB-63E70B53DC5F}" srcOrd="0" destOrd="0" parTransId="{DE6F2DA2-D482-42F5-9EAD-18B70FBBE314}" sibTransId="{C35C57CE-EC14-4453-87DB-588953124BCE}"/>
    <dgm:cxn modelId="{7C7F8DBC-F5D6-4707-9828-312D2D7AEF6A}" srcId="{A940654C-47CE-444E-A686-71C9A6A7E8F0}" destId="{FF6CB3BD-F768-4876-AC7F-1275673400F4}" srcOrd="1" destOrd="0" parTransId="{860B0E76-9275-4010-A862-59EB58A1AC50}" sibTransId="{78FF41D0-11DC-4E58-91DF-BB4237EE6635}"/>
    <dgm:cxn modelId="{377B1AC0-226E-4750-B00F-959C213135CD}" srcId="{56D04D88-2931-4512-9EBB-F627DC339FBE}" destId="{A940654C-47CE-444E-A686-71C9A6A7E8F0}" srcOrd="1" destOrd="0" parTransId="{2D7F121A-B852-4A05-8182-72112BF5B611}" sibTransId="{72D116DC-1EE8-47F4-A18C-BCF082038495}"/>
    <dgm:cxn modelId="{4E384EC4-144D-41BD-88C0-5D1AFBAC4775}" type="presOf" srcId="{2E58CDF7-2005-4485-BCF3-A97038FE901D}" destId="{2989D22F-E4BC-4180-9143-5B533C28F855}" srcOrd="0" destOrd="0" presId="urn:microsoft.com/office/officeart/2005/8/layout/hierarchy4"/>
    <dgm:cxn modelId="{8D14A5CC-30C3-4450-A9C8-F856F39436A2}" srcId="{A940654C-47CE-444E-A686-71C9A6A7E8F0}" destId="{865ECA47-5092-44DB-9DFA-B8659F448F10}" srcOrd="0" destOrd="0" parTransId="{D714FF2F-1C79-421F-85E8-407A2FC12A27}" sibTransId="{465677B7-4397-47DD-8968-4E8C8EEC2C3A}"/>
    <dgm:cxn modelId="{86A3B6FF-D112-4D5D-9346-6F1D3E74B3D1}" srcId="{7B279EC1-D6B9-4362-BC63-138405FC7A1C}" destId="{C0AF6FDD-EE11-4BAE-BE2C-9980E6E0BE8E}" srcOrd="1" destOrd="0" parTransId="{5FE930F1-B13A-4CF1-AD18-F9D319D0DD14}" sibTransId="{7BD70FEA-8E27-4951-9350-12B6A22F940B}"/>
    <dgm:cxn modelId="{059C873A-EE62-44DC-8023-AF0A9E800875}" type="presParOf" srcId="{75272B61-7648-43FC-80E1-439309FBDF81}" destId="{0CBFB3ED-6CA2-4B16-873A-F5F5EC2C43C4}" srcOrd="0" destOrd="0" presId="urn:microsoft.com/office/officeart/2005/8/layout/hierarchy4"/>
    <dgm:cxn modelId="{5CDA39EC-3810-4AFD-BF42-CA664E3E3A20}" type="presParOf" srcId="{0CBFB3ED-6CA2-4B16-873A-F5F5EC2C43C4}" destId="{A91DA4F1-3FCA-4A58-AAC5-555591D3153E}" srcOrd="0" destOrd="0" presId="urn:microsoft.com/office/officeart/2005/8/layout/hierarchy4"/>
    <dgm:cxn modelId="{662525E8-B497-4C63-94DF-5E72C02B716F}" type="presParOf" srcId="{0CBFB3ED-6CA2-4B16-873A-F5F5EC2C43C4}" destId="{CB09ECEA-FADD-4621-809B-CAC17FE94F7F}" srcOrd="1" destOrd="0" presId="urn:microsoft.com/office/officeart/2005/8/layout/hierarchy4"/>
    <dgm:cxn modelId="{156D72A1-A78B-4CC6-BB43-BDCC0C66C2AC}" type="presParOf" srcId="{0CBFB3ED-6CA2-4B16-873A-F5F5EC2C43C4}" destId="{6D365ACF-2DCD-4BB5-9953-C71C4B2F06EE}" srcOrd="2" destOrd="0" presId="urn:microsoft.com/office/officeart/2005/8/layout/hierarchy4"/>
    <dgm:cxn modelId="{ACC7C8A2-DC15-43B4-ABFD-5F47361E7C69}" type="presParOf" srcId="{6D365ACF-2DCD-4BB5-9953-C71C4B2F06EE}" destId="{079E742A-D001-4176-94CD-61953478FDE1}" srcOrd="0" destOrd="0" presId="urn:microsoft.com/office/officeart/2005/8/layout/hierarchy4"/>
    <dgm:cxn modelId="{948BE675-2D62-4220-AAC7-2E877B56D61E}" type="presParOf" srcId="{079E742A-D001-4176-94CD-61953478FDE1}" destId="{929326F7-25BA-40E9-A745-9E0B2A869E02}" srcOrd="0" destOrd="0" presId="urn:microsoft.com/office/officeart/2005/8/layout/hierarchy4"/>
    <dgm:cxn modelId="{BCDB6A7D-D5AA-4B04-A7D4-B969521700F8}" type="presParOf" srcId="{079E742A-D001-4176-94CD-61953478FDE1}" destId="{70695535-E7BC-453D-9716-8596B78C039A}" srcOrd="1" destOrd="0" presId="urn:microsoft.com/office/officeart/2005/8/layout/hierarchy4"/>
    <dgm:cxn modelId="{9BDF56A8-51B5-44AB-AD2B-0EEE8879E1EC}" type="presParOf" srcId="{079E742A-D001-4176-94CD-61953478FDE1}" destId="{DD3BC086-AD2E-4074-8C03-252A6DE3ADD6}" srcOrd="2" destOrd="0" presId="urn:microsoft.com/office/officeart/2005/8/layout/hierarchy4"/>
    <dgm:cxn modelId="{6656C348-71B0-43EB-AEA7-2DA1181B6C71}" type="presParOf" srcId="{DD3BC086-AD2E-4074-8C03-252A6DE3ADD6}" destId="{65CE9CAB-EAD8-4C30-906C-FC1A8F5D72E5}" srcOrd="0" destOrd="0" presId="urn:microsoft.com/office/officeart/2005/8/layout/hierarchy4"/>
    <dgm:cxn modelId="{27606516-4ECC-4367-A8E9-C54132F06309}" type="presParOf" srcId="{65CE9CAB-EAD8-4C30-906C-FC1A8F5D72E5}" destId="{D73C33CB-41DB-4B2C-AA18-F55200449122}" srcOrd="0" destOrd="0" presId="urn:microsoft.com/office/officeart/2005/8/layout/hierarchy4"/>
    <dgm:cxn modelId="{76DF16E0-7999-47F4-9528-54A283D273F8}" type="presParOf" srcId="{65CE9CAB-EAD8-4C30-906C-FC1A8F5D72E5}" destId="{AD20C168-8C6E-461A-96E1-B7BFB29BDA1E}" srcOrd="1" destOrd="0" presId="urn:microsoft.com/office/officeart/2005/8/layout/hierarchy4"/>
    <dgm:cxn modelId="{40276546-0659-4F67-909C-16E4AF402ACD}" type="presParOf" srcId="{DD3BC086-AD2E-4074-8C03-252A6DE3ADD6}" destId="{15F0D1C1-5416-4FD1-BE35-B2DDF7827181}" srcOrd="1" destOrd="0" presId="urn:microsoft.com/office/officeart/2005/8/layout/hierarchy4"/>
    <dgm:cxn modelId="{C226E255-E9CF-491B-8E98-0368A9800CA1}" type="presParOf" srcId="{DD3BC086-AD2E-4074-8C03-252A6DE3ADD6}" destId="{6C8BE7BD-60B6-4EC9-B2F5-362E58852DA7}" srcOrd="2" destOrd="0" presId="urn:microsoft.com/office/officeart/2005/8/layout/hierarchy4"/>
    <dgm:cxn modelId="{12D29020-ECFA-4CE6-9AF7-1BAA73F83CDE}" type="presParOf" srcId="{6C8BE7BD-60B6-4EC9-B2F5-362E58852DA7}" destId="{A2DCB0A9-F55D-4CE8-8230-22FBA7FFD5E8}" srcOrd="0" destOrd="0" presId="urn:microsoft.com/office/officeart/2005/8/layout/hierarchy4"/>
    <dgm:cxn modelId="{F895DF49-CB3D-4041-9C78-D2D344B15B4C}" type="presParOf" srcId="{6C8BE7BD-60B6-4EC9-B2F5-362E58852DA7}" destId="{AEBBCCF2-D0D1-4AFA-9D74-F3E8F7E20C47}" srcOrd="1" destOrd="0" presId="urn:microsoft.com/office/officeart/2005/8/layout/hierarchy4"/>
    <dgm:cxn modelId="{985A0EAA-C928-4464-AA6D-6AF18BE6F702}" type="presParOf" srcId="{DD3BC086-AD2E-4074-8C03-252A6DE3ADD6}" destId="{0162CA4B-FBC1-4B13-8740-ABAF0C4454B0}" srcOrd="3" destOrd="0" presId="urn:microsoft.com/office/officeart/2005/8/layout/hierarchy4"/>
    <dgm:cxn modelId="{F0880BC0-981A-41B2-857F-B965E60742BE}" type="presParOf" srcId="{DD3BC086-AD2E-4074-8C03-252A6DE3ADD6}" destId="{3BE02424-1D5B-4D3C-99B3-15AB316FAA7B}" srcOrd="4" destOrd="0" presId="urn:microsoft.com/office/officeart/2005/8/layout/hierarchy4"/>
    <dgm:cxn modelId="{68AB6701-F1FB-47D9-9327-7081825A0E20}" type="presParOf" srcId="{3BE02424-1D5B-4D3C-99B3-15AB316FAA7B}" destId="{9A3AFBF5-91BA-459E-8181-B671AB58BC1E}" srcOrd="0" destOrd="0" presId="urn:microsoft.com/office/officeart/2005/8/layout/hierarchy4"/>
    <dgm:cxn modelId="{34AD33A0-9CC1-4720-8271-25EDED12A5A4}" type="presParOf" srcId="{3BE02424-1D5B-4D3C-99B3-15AB316FAA7B}" destId="{C475667B-166D-4102-B21C-34BB97E8EF5D}" srcOrd="1" destOrd="0" presId="urn:microsoft.com/office/officeart/2005/8/layout/hierarchy4"/>
    <dgm:cxn modelId="{8EC53C45-B3C5-46FE-8DC4-53D03FE33A1B}" type="presParOf" srcId="{6D365ACF-2DCD-4BB5-9953-C71C4B2F06EE}" destId="{3946E970-A45E-46BF-9E9B-8CBF9A3397C5}" srcOrd="1" destOrd="0" presId="urn:microsoft.com/office/officeart/2005/8/layout/hierarchy4"/>
    <dgm:cxn modelId="{4DD0C610-4A37-42CF-B37B-BB56F423C442}" type="presParOf" srcId="{6D365ACF-2DCD-4BB5-9953-C71C4B2F06EE}" destId="{C130C5E5-4293-40A8-9A22-445E60AF3EFF}" srcOrd="2" destOrd="0" presId="urn:microsoft.com/office/officeart/2005/8/layout/hierarchy4"/>
    <dgm:cxn modelId="{9AD690C9-EF93-412C-80D6-FFBF145006A3}" type="presParOf" srcId="{C130C5E5-4293-40A8-9A22-445E60AF3EFF}" destId="{D38578B7-7687-4031-8296-4E073EF8D7B6}" srcOrd="0" destOrd="0" presId="urn:microsoft.com/office/officeart/2005/8/layout/hierarchy4"/>
    <dgm:cxn modelId="{7854355E-1E5F-4A52-A6C3-8639E8FBADEE}" type="presParOf" srcId="{C130C5E5-4293-40A8-9A22-445E60AF3EFF}" destId="{37DE80CA-7A15-4A72-AB34-C21F9CD59B09}" srcOrd="1" destOrd="0" presId="urn:microsoft.com/office/officeart/2005/8/layout/hierarchy4"/>
    <dgm:cxn modelId="{852EA706-9A5F-449E-8E42-0F89ED7F0555}" type="presParOf" srcId="{C130C5E5-4293-40A8-9A22-445E60AF3EFF}" destId="{7A1A63D9-5CCF-4F0D-9D9B-5AB2FEEC61D6}" srcOrd="2" destOrd="0" presId="urn:microsoft.com/office/officeart/2005/8/layout/hierarchy4"/>
    <dgm:cxn modelId="{FD516413-1197-4A86-A542-7FDD6B471562}" type="presParOf" srcId="{7A1A63D9-5CCF-4F0D-9D9B-5AB2FEEC61D6}" destId="{4BB59090-D17A-47BC-9B73-48AFDCB8FCC1}" srcOrd="0" destOrd="0" presId="urn:microsoft.com/office/officeart/2005/8/layout/hierarchy4"/>
    <dgm:cxn modelId="{C31050F7-9A47-4EA6-8A6E-D4CBB6E60D86}" type="presParOf" srcId="{4BB59090-D17A-47BC-9B73-48AFDCB8FCC1}" destId="{D4066B5F-7CBE-40DF-98A5-66E312E16FB9}" srcOrd="0" destOrd="0" presId="urn:microsoft.com/office/officeart/2005/8/layout/hierarchy4"/>
    <dgm:cxn modelId="{CEDEC845-28E5-4155-A8AB-40B0721627D1}" type="presParOf" srcId="{4BB59090-D17A-47BC-9B73-48AFDCB8FCC1}" destId="{20849C19-74B9-4F89-9651-B057F22178E5}" srcOrd="1" destOrd="0" presId="urn:microsoft.com/office/officeart/2005/8/layout/hierarchy4"/>
    <dgm:cxn modelId="{C1CD49EB-C825-4AF0-9753-365D8F946204}" type="presParOf" srcId="{7A1A63D9-5CCF-4F0D-9D9B-5AB2FEEC61D6}" destId="{86BEFAFA-6DD6-4D44-8086-D0205EB08D75}" srcOrd="1" destOrd="0" presId="urn:microsoft.com/office/officeart/2005/8/layout/hierarchy4"/>
    <dgm:cxn modelId="{F2C0A8BD-F5D1-4B8B-AF33-999265FC314C}" type="presParOf" srcId="{7A1A63D9-5CCF-4F0D-9D9B-5AB2FEEC61D6}" destId="{796B0483-AE9F-449C-84D8-B9844608E4C9}" srcOrd="2" destOrd="0" presId="urn:microsoft.com/office/officeart/2005/8/layout/hierarchy4"/>
    <dgm:cxn modelId="{F35FF2B9-1972-4232-AEB0-C43D4CBC858B}" type="presParOf" srcId="{796B0483-AE9F-449C-84D8-B9844608E4C9}" destId="{A3A80239-82EE-45FE-89BA-615A48156989}" srcOrd="0" destOrd="0" presId="urn:microsoft.com/office/officeart/2005/8/layout/hierarchy4"/>
    <dgm:cxn modelId="{7A89AA91-AF60-4785-AC06-0372E6E5B367}" type="presParOf" srcId="{796B0483-AE9F-449C-84D8-B9844608E4C9}" destId="{DAEC0913-9580-46AE-8633-AE3FC8731CDD}" srcOrd="1" destOrd="0" presId="urn:microsoft.com/office/officeart/2005/8/layout/hierarchy4"/>
    <dgm:cxn modelId="{D97D5767-B769-450D-AE4A-7AFAE9CFB88C}" type="presParOf" srcId="{7A1A63D9-5CCF-4F0D-9D9B-5AB2FEEC61D6}" destId="{118C3D96-7AD4-41A1-ACB3-8C684A76A4E5}" srcOrd="3" destOrd="0" presId="urn:microsoft.com/office/officeart/2005/8/layout/hierarchy4"/>
    <dgm:cxn modelId="{DEDA88A9-385E-4D60-80B2-9CE028D52473}" type="presParOf" srcId="{7A1A63D9-5CCF-4F0D-9D9B-5AB2FEEC61D6}" destId="{E48D9664-362C-493B-B911-440AAC8DB6B3}" srcOrd="4" destOrd="0" presId="urn:microsoft.com/office/officeart/2005/8/layout/hierarchy4"/>
    <dgm:cxn modelId="{D7D0D0E2-3DE2-4ED1-A5B9-B1A98D441578}" type="presParOf" srcId="{E48D9664-362C-493B-B911-440AAC8DB6B3}" destId="{98B49416-F26D-4B79-9E10-FCFC2FED5AD7}" srcOrd="0" destOrd="0" presId="urn:microsoft.com/office/officeart/2005/8/layout/hierarchy4"/>
    <dgm:cxn modelId="{597B11A8-2D7C-4111-AF4D-DB7F5B102F07}" type="presParOf" srcId="{E48D9664-362C-493B-B911-440AAC8DB6B3}" destId="{921DA19D-AAB5-42AB-9144-EAB4935C060C}" srcOrd="1" destOrd="0" presId="urn:microsoft.com/office/officeart/2005/8/layout/hierarchy4"/>
    <dgm:cxn modelId="{58B56465-88A8-4387-99CF-619CE550C6AA}" type="presParOf" srcId="{6D365ACF-2DCD-4BB5-9953-C71C4B2F06EE}" destId="{AD9E0834-0AEA-4C1D-8B07-C1624AD838EC}" srcOrd="3" destOrd="0" presId="urn:microsoft.com/office/officeart/2005/8/layout/hierarchy4"/>
    <dgm:cxn modelId="{1C2E6962-A43A-4C70-AF84-4DAA3BE2199B}" type="presParOf" srcId="{6D365ACF-2DCD-4BB5-9953-C71C4B2F06EE}" destId="{17494F05-1081-4CEC-8A17-E0271D2DB3D5}" srcOrd="4" destOrd="0" presId="urn:microsoft.com/office/officeart/2005/8/layout/hierarchy4"/>
    <dgm:cxn modelId="{F240B73A-4935-489B-9303-74A72ECE9E71}" type="presParOf" srcId="{17494F05-1081-4CEC-8A17-E0271D2DB3D5}" destId="{E3438ECB-D24A-4314-8BB2-B95C774158C0}" srcOrd="0" destOrd="0" presId="urn:microsoft.com/office/officeart/2005/8/layout/hierarchy4"/>
    <dgm:cxn modelId="{7A56467B-FDB0-4EE0-97A7-03F84D05E81E}" type="presParOf" srcId="{17494F05-1081-4CEC-8A17-E0271D2DB3D5}" destId="{AFAAD9B2-8705-4E35-81CE-5BFC3D45746F}" srcOrd="1" destOrd="0" presId="urn:microsoft.com/office/officeart/2005/8/layout/hierarchy4"/>
    <dgm:cxn modelId="{310235C7-D2AB-46EE-806B-43D5FDAE9F64}" type="presParOf" srcId="{17494F05-1081-4CEC-8A17-E0271D2DB3D5}" destId="{62539C2F-0147-4BBA-92E7-1548CE6F2818}" srcOrd="2" destOrd="0" presId="urn:microsoft.com/office/officeart/2005/8/layout/hierarchy4"/>
    <dgm:cxn modelId="{C7579A0F-895A-413F-9C69-D46D5F14D87C}" type="presParOf" srcId="{62539C2F-0147-4BBA-92E7-1548CE6F2818}" destId="{DE5E68B3-4E15-4B61-94BB-0A5D1AF3D9D1}" srcOrd="0" destOrd="0" presId="urn:microsoft.com/office/officeart/2005/8/layout/hierarchy4"/>
    <dgm:cxn modelId="{EB7C24D8-2717-4F70-853F-9185962328E0}" type="presParOf" srcId="{DE5E68B3-4E15-4B61-94BB-0A5D1AF3D9D1}" destId="{2989D22F-E4BC-4180-9143-5B533C28F855}" srcOrd="0" destOrd="0" presId="urn:microsoft.com/office/officeart/2005/8/layout/hierarchy4"/>
    <dgm:cxn modelId="{9064C4FD-8881-4B0F-AFBE-42E69F1DD7EF}" type="presParOf" srcId="{DE5E68B3-4E15-4B61-94BB-0A5D1AF3D9D1}" destId="{AB193F93-880C-4EEC-ADCE-0985AEC41814}" srcOrd="1" destOrd="0" presId="urn:microsoft.com/office/officeart/2005/8/layout/hierarchy4"/>
    <dgm:cxn modelId="{15A6D5DA-8711-4953-AE9D-DEF2C8D82CB7}" type="presParOf" srcId="{62539C2F-0147-4BBA-92E7-1548CE6F2818}" destId="{9BB69587-B460-484D-854F-8254C689BCCD}" srcOrd="1" destOrd="0" presId="urn:microsoft.com/office/officeart/2005/8/layout/hierarchy4"/>
    <dgm:cxn modelId="{70B6CE7F-6DE5-4B52-9F2A-3CBA1D58F0C0}" type="presParOf" srcId="{62539C2F-0147-4BBA-92E7-1548CE6F2818}" destId="{B235FF4E-E88F-4B82-95E8-5ADA95FB7894}" srcOrd="2" destOrd="0" presId="urn:microsoft.com/office/officeart/2005/8/layout/hierarchy4"/>
    <dgm:cxn modelId="{36B7CA93-FE2A-4785-9DEC-8D71546A09A5}" type="presParOf" srcId="{B235FF4E-E88F-4B82-95E8-5ADA95FB7894}" destId="{12E0CC5B-FEBD-4AC1-B230-50DC0EE8400A}" srcOrd="0" destOrd="0" presId="urn:microsoft.com/office/officeart/2005/8/layout/hierarchy4"/>
    <dgm:cxn modelId="{0576F02F-9B9B-4CE7-AB06-997FF584699A}" type="presParOf" srcId="{B235FF4E-E88F-4B82-95E8-5ADA95FB7894}" destId="{9D3A10CF-247F-4D96-8121-FB94475E5018}" srcOrd="1" destOrd="0" presId="urn:microsoft.com/office/officeart/2005/8/layout/hierarchy4"/>
    <dgm:cxn modelId="{E9A1A408-9428-4EA6-A2E5-6D61B9D15B4F}" type="presParOf" srcId="{62539C2F-0147-4BBA-92E7-1548CE6F2818}" destId="{F601C615-2DD4-4DE2-BAB4-987087510DF5}" srcOrd="3" destOrd="0" presId="urn:microsoft.com/office/officeart/2005/8/layout/hierarchy4"/>
    <dgm:cxn modelId="{75FDA327-E87C-4592-94EC-200AAB7C1C8D}" type="presParOf" srcId="{62539C2F-0147-4BBA-92E7-1548CE6F2818}" destId="{E3E4578C-74E3-4CC1-845D-7637D83D997C}" srcOrd="4" destOrd="0" presId="urn:microsoft.com/office/officeart/2005/8/layout/hierarchy4"/>
    <dgm:cxn modelId="{F02E2B15-49D9-4DB9-93E2-E99F8D4422ED}" type="presParOf" srcId="{E3E4578C-74E3-4CC1-845D-7637D83D997C}" destId="{B6E46AE5-023F-487F-A84F-CA71C3F09D6C}" srcOrd="0" destOrd="0" presId="urn:microsoft.com/office/officeart/2005/8/layout/hierarchy4"/>
    <dgm:cxn modelId="{FEE401BC-FCFF-41CF-B35F-C37B6E9CAB98}" type="presParOf" srcId="{E3E4578C-74E3-4CC1-845D-7637D83D997C}" destId="{4C3AED45-5B18-42ED-B6B8-015842A9BE0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DA4F1-3FCA-4A58-AAC5-555591D3153E}">
      <dsp:nvSpPr>
        <dsp:cNvPr id="0" name=""/>
        <dsp:cNvSpPr/>
      </dsp:nvSpPr>
      <dsp:spPr>
        <a:xfrm>
          <a:off x="2239" y="1460"/>
          <a:ext cx="6091520" cy="12819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 dirty="0"/>
            <a:t>Index [home]</a:t>
          </a:r>
        </a:p>
      </dsp:txBody>
      <dsp:txXfrm>
        <a:off x="39785" y="39006"/>
        <a:ext cx="6016428" cy="1206814"/>
      </dsp:txXfrm>
    </dsp:sp>
    <dsp:sp modelId="{929326F7-25BA-40E9-A745-9E0B2A869E02}">
      <dsp:nvSpPr>
        <dsp:cNvPr id="0" name=""/>
        <dsp:cNvSpPr/>
      </dsp:nvSpPr>
      <dsp:spPr>
        <a:xfrm>
          <a:off x="2239" y="1391046"/>
          <a:ext cx="1994293" cy="12819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Research &amp; Academia</a:t>
          </a:r>
        </a:p>
      </dsp:txBody>
      <dsp:txXfrm>
        <a:off x="39785" y="1428592"/>
        <a:ext cx="1919201" cy="1206814"/>
      </dsp:txXfrm>
    </dsp:sp>
    <dsp:sp modelId="{D73C33CB-41DB-4B2C-AA18-F55200449122}">
      <dsp:nvSpPr>
        <dsp:cNvPr id="0" name=""/>
        <dsp:cNvSpPr/>
      </dsp:nvSpPr>
      <dsp:spPr>
        <a:xfrm>
          <a:off x="2239" y="2780633"/>
          <a:ext cx="646658" cy="12819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My PhD (teaching as well)</a:t>
          </a:r>
        </a:p>
      </dsp:txBody>
      <dsp:txXfrm>
        <a:off x="21179" y="2799573"/>
        <a:ext cx="608778" cy="1244026"/>
      </dsp:txXfrm>
    </dsp:sp>
    <dsp:sp modelId="{A2DCB0A9-F55D-4CE8-8230-22FBA7FFD5E8}">
      <dsp:nvSpPr>
        <dsp:cNvPr id="0" name=""/>
        <dsp:cNvSpPr/>
      </dsp:nvSpPr>
      <dsp:spPr>
        <a:xfrm>
          <a:off x="676057" y="2780633"/>
          <a:ext cx="646658" cy="12819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Publications and research output</a:t>
          </a:r>
        </a:p>
      </dsp:txBody>
      <dsp:txXfrm>
        <a:off x="694997" y="2799573"/>
        <a:ext cx="608778" cy="1244026"/>
      </dsp:txXfrm>
    </dsp:sp>
    <dsp:sp modelId="{9A3AFBF5-91BA-459E-8181-B671AB58BC1E}">
      <dsp:nvSpPr>
        <dsp:cNvPr id="0" name=""/>
        <dsp:cNvSpPr/>
      </dsp:nvSpPr>
      <dsp:spPr>
        <a:xfrm>
          <a:off x="1349875" y="2780633"/>
          <a:ext cx="646658" cy="12819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Public outreach </a:t>
          </a:r>
          <a:r>
            <a:rPr lang="en-GB" sz="800" kern="1200" dirty="0" err="1"/>
            <a:t>activites</a:t>
          </a:r>
          <a:endParaRPr lang="en-GB" sz="800" kern="1200" dirty="0"/>
        </a:p>
      </dsp:txBody>
      <dsp:txXfrm>
        <a:off x="1368815" y="2799573"/>
        <a:ext cx="608778" cy="1244026"/>
      </dsp:txXfrm>
    </dsp:sp>
    <dsp:sp modelId="{D38578B7-7687-4031-8296-4E073EF8D7B6}">
      <dsp:nvSpPr>
        <dsp:cNvPr id="0" name=""/>
        <dsp:cNvSpPr/>
      </dsp:nvSpPr>
      <dsp:spPr>
        <a:xfrm>
          <a:off x="2050853" y="1391046"/>
          <a:ext cx="1994293" cy="12819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Personal</a:t>
          </a:r>
        </a:p>
      </dsp:txBody>
      <dsp:txXfrm>
        <a:off x="2088399" y="1428592"/>
        <a:ext cx="1919201" cy="1206814"/>
      </dsp:txXfrm>
    </dsp:sp>
    <dsp:sp modelId="{D4066B5F-7CBE-40DF-98A5-66E312E16FB9}">
      <dsp:nvSpPr>
        <dsp:cNvPr id="0" name=""/>
        <dsp:cNvSpPr/>
      </dsp:nvSpPr>
      <dsp:spPr>
        <a:xfrm>
          <a:off x="2050853" y="2780633"/>
          <a:ext cx="646658" cy="12819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Photography</a:t>
          </a:r>
        </a:p>
      </dsp:txBody>
      <dsp:txXfrm>
        <a:off x="2069793" y="2799573"/>
        <a:ext cx="608778" cy="1244026"/>
      </dsp:txXfrm>
    </dsp:sp>
    <dsp:sp modelId="{A3A80239-82EE-45FE-89BA-615A48156989}">
      <dsp:nvSpPr>
        <dsp:cNvPr id="0" name=""/>
        <dsp:cNvSpPr/>
      </dsp:nvSpPr>
      <dsp:spPr>
        <a:xfrm>
          <a:off x="2724670" y="2780633"/>
          <a:ext cx="646658" cy="12819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Walking</a:t>
          </a:r>
        </a:p>
      </dsp:txBody>
      <dsp:txXfrm>
        <a:off x="2743610" y="2799573"/>
        <a:ext cx="608778" cy="1244026"/>
      </dsp:txXfrm>
    </dsp:sp>
    <dsp:sp modelId="{98B49416-F26D-4B79-9E10-FCFC2FED5AD7}">
      <dsp:nvSpPr>
        <dsp:cNvPr id="0" name=""/>
        <dsp:cNvSpPr/>
      </dsp:nvSpPr>
      <dsp:spPr>
        <a:xfrm>
          <a:off x="3398488" y="2780633"/>
          <a:ext cx="646658" cy="12819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Blog</a:t>
          </a:r>
        </a:p>
      </dsp:txBody>
      <dsp:txXfrm>
        <a:off x="3417428" y="2799573"/>
        <a:ext cx="608778" cy="1244026"/>
      </dsp:txXfrm>
    </dsp:sp>
    <dsp:sp modelId="{E3438ECB-D24A-4314-8BB2-B95C774158C0}">
      <dsp:nvSpPr>
        <dsp:cNvPr id="0" name=""/>
        <dsp:cNvSpPr/>
      </dsp:nvSpPr>
      <dsp:spPr>
        <a:xfrm>
          <a:off x="4099466" y="1391046"/>
          <a:ext cx="1994293" cy="12819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CV &amp; Contact</a:t>
          </a:r>
        </a:p>
      </dsp:txBody>
      <dsp:txXfrm>
        <a:off x="4137012" y="1428592"/>
        <a:ext cx="1919201" cy="1206814"/>
      </dsp:txXfrm>
    </dsp:sp>
    <dsp:sp modelId="{2989D22F-E4BC-4180-9143-5B533C28F855}">
      <dsp:nvSpPr>
        <dsp:cNvPr id="0" name=""/>
        <dsp:cNvSpPr/>
      </dsp:nvSpPr>
      <dsp:spPr>
        <a:xfrm>
          <a:off x="4099466" y="2780633"/>
          <a:ext cx="646658" cy="12819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LinkedIn</a:t>
          </a:r>
        </a:p>
      </dsp:txBody>
      <dsp:txXfrm>
        <a:off x="4118406" y="2799573"/>
        <a:ext cx="608778" cy="1244026"/>
      </dsp:txXfrm>
    </dsp:sp>
    <dsp:sp modelId="{12E0CC5B-FEBD-4AC1-B230-50DC0EE8400A}">
      <dsp:nvSpPr>
        <dsp:cNvPr id="0" name=""/>
        <dsp:cNvSpPr/>
      </dsp:nvSpPr>
      <dsp:spPr>
        <a:xfrm>
          <a:off x="4773284" y="2780633"/>
          <a:ext cx="646658" cy="12819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Email</a:t>
          </a:r>
        </a:p>
      </dsp:txBody>
      <dsp:txXfrm>
        <a:off x="4792224" y="2799573"/>
        <a:ext cx="608778" cy="1244026"/>
      </dsp:txXfrm>
    </dsp:sp>
    <dsp:sp modelId="{B6E46AE5-023F-487F-A84F-CA71C3F09D6C}">
      <dsp:nvSpPr>
        <dsp:cNvPr id="0" name=""/>
        <dsp:cNvSpPr/>
      </dsp:nvSpPr>
      <dsp:spPr>
        <a:xfrm>
          <a:off x="5447101" y="2780633"/>
          <a:ext cx="646658" cy="12819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Twitter</a:t>
          </a:r>
        </a:p>
      </dsp:txBody>
      <dsp:txXfrm>
        <a:off x="5466041" y="2799573"/>
        <a:ext cx="608778" cy="1244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EED7-E838-47CF-9404-022484665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12316-9249-492D-B200-A68C94039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64FE47-3CBB-4AF4-804E-5207693BF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440938"/>
              </p:ext>
            </p:extLst>
          </p:nvPr>
        </p:nvGraphicFramePr>
        <p:xfrm>
          <a:off x="1371600" y="1219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35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Clark</dc:creator>
  <cp:lastModifiedBy>Matt Clark</cp:lastModifiedBy>
  <cp:revision>4</cp:revision>
  <dcterms:created xsi:type="dcterms:W3CDTF">2006-08-16T00:00:00Z</dcterms:created>
  <dcterms:modified xsi:type="dcterms:W3CDTF">2020-06-19T17:53:29Z</dcterms:modified>
</cp:coreProperties>
</file>