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5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46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9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43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42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73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932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26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8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91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0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8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19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83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7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670-3FAE-4A2D-AC2F-75631C2905EF}" type="datetimeFigureOut">
              <a:rPr lang="en-ZA" smtClean="0"/>
              <a:t>2019-03-14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95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DyWaguQT/ocean-nf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Ocean - </a:t>
            </a:r>
            <a:r>
              <a:rPr lang="en-ZA" dirty="0" err="1" smtClean="0"/>
              <a:t>Nfc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Cos 301 Phase 3 g14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23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Team members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Matthew Evans - Team Leader (Lead developer)</a:t>
            </a:r>
          </a:p>
          <a:p>
            <a:r>
              <a:rPr lang="en-ZA" dirty="0" smtClean="0"/>
              <a:t>Jarrod </a:t>
            </a:r>
            <a:r>
              <a:rPr lang="en-ZA" dirty="0" err="1" smtClean="0"/>
              <a:t>Goschen</a:t>
            </a:r>
            <a:r>
              <a:rPr lang="en-ZA" dirty="0" smtClean="0"/>
              <a:t> - Trello Manager</a:t>
            </a:r>
          </a:p>
          <a:p>
            <a:r>
              <a:rPr lang="en-ZA" dirty="0" smtClean="0"/>
              <a:t>Johan </a:t>
            </a:r>
            <a:r>
              <a:rPr lang="en-ZA" dirty="0" err="1" smtClean="0"/>
              <a:t>Nel</a:t>
            </a:r>
            <a:r>
              <a:rPr lang="en-ZA" dirty="0" smtClean="0"/>
              <a:t> - </a:t>
            </a:r>
          </a:p>
          <a:p>
            <a:r>
              <a:rPr lang="en-ZA" dirty="0" smtClean="0"/>
              <a:t>Given Rakgoale - Administrator</a:t>
            </a:r>
          </a:p>
          <a:p>
            <a:r>
              <a:rPr lang="en-ZA" dirty="0" err="1" smtClean="0"/>
              <a:t>Dewald</a:t>
            </a:r>
            <a:r>
              <a:rPr lang="en-ZA" dirty="0" smtClean="0"/>
              <a:t> van Hoven -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46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management (PM) tool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Made use of </a:t>
            </a:r>
            <a:r>
              <a:rPr lang="en-ZA" dirty="0"/>
              <a:t>T</a:t>
            </a:r>
            <a:r>
              <a:rPr lang="en-ZA" dirty="0" smtClean="0"/>
              <a:t>rello:</a:t>
            </a:r>
          </a:p>
          <a:p>
            <a:pPr marL="0" indent="0">
              <a:buNone/>
            </a:pPr>
            <a:r>
              <a:rPr lang="en-ZA" dirty="0" smtClean="0">
                <a:hlinkClick r:id="rId2"/>
              </a:rPr>
              <a:t>https://trello.com/b/DyWaguQT/ocean-nfc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61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Structure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Checkout development</a:t>
            </a:r>
          </a:p>
          <a:p>
            <a:r>
              <a:rPr lang="en-ZA" dirty="0" smtClean="0"/>
              <a:t>Branch from development into our own branch</a:t>
            </a:r>
          </a:p>
          <a:p>
            <a:r>
              <a:rPr lang="en-ZA" dirty="0" smtClean="0"/>
              <a:t>Merge from own branch back into development</a:t>
            </a:r>
          </a:p>
          <a:p>
            <a:r>
              <a:rPr lang="en-ZA" dirty="0" smtClean="0"/>
              <a:t>When development is up to standard…</a:t>
            </a:r>
          </a:p>
          <a:p>
            <a:r>
              <a:rPr lang="en-ZA" dirty="0" smtClean="0"/>
              <a:t>Merge development with master</a:t>
            </a:r>
          </a:p>
          <a:p>
            <a:pPr marL="0" indent="0">
              <a:buNone/>
            </a:pPr>
            <a:r>
              <a:rPr lang="en-ZA" dirty="0" smtClean="0"/>
              <a:t>This pattern works well for us, because when we merge into master, it automatically deploys our server </a:t>
            </a:r>
            <a:r>
              <a:rPr lang="en-ZA" dirty="0" err="1" smtClean="0"/>
              <a:t>Heroku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7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Unit testing </a:t>
            </a:r>
            <a:r>
              <a:rPr lang="en-ZA" dirty="0" err="1" smtClean="0"/>
              <a:t>funtions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Made use of:</a:t>
            </a:r>
          </a:p>
          <a:p>
            <a:r>
              <a:rPr lang="en-ZA" dirty="0" smtClean="0"/>
              <a:t>Mocha</a:t>
            </a:r>
          </a:p>
          <a:p>
            <a:r>
              <a:rPr lang="en-ZA" dirty="0" smtClean="0"/>
              <a:t>Chai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99279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687</TotalTime>
  <Words>107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Ocean - Nfc</vt:lpstr>
      <vt:lpstr>Team members</vt:lpstr>
      <vt:lpstr>Project management (PM) tool</vt:lpstr>
      <vt:lpstr>GIT Structure</vt:lpstr>
      <vt:lpstr>Unit testing funtions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- Nfc</dc:title>
  <dc:creator>Apprentice</dc:creator>
  <cp:lastModifiedBy>Apprentice</cp:lastModifiedBy>
  <cp:revision>10</cp:revision>
  <dcterms:created xsi:type="dcterms:W3CDTF">2019-03-14T09:38:58Z</dcterms:created>
  <dcterms:modified xsi:type="dcterms:W3CDTF">2019-03-14T21:06:57Z</dcterms:modified>
</cp:coreProperties>
</file>