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5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8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246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49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5438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42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73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932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26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8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91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0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087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19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83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07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6670-3FAE-4A2D-AC2F-75631C2905EF}" type="datetimeFigureOut">
              <a:rPr lang="en-ZA" smtClean="0"/>
              <a:t>2019/03/15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10C9-0ACD-44B4-BD34-3DDC98B43C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957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DyWaguQT/ocean-nf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Ocean - </a:t>
            </a:r>
            <a:r>
              <a:rPr lang="en-ZA" dirty="0" err="1"/>
              <a:t>Nfc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Cos 301 Phase 3 g14</a:t>
            </a:r>
          </a:p>
        </p:txBody>
      </p:sp>
    </p:spTree>
    <p:extLst>
      <p:ext uri="{BB962C8B-B14F-4D97-AF65-F5344CB8AC3E}">
        <p14:creationId xmlns:p14="http://schemas.microsoft.com/office/powerpoint/2010/main" val="17523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Matthew Evans - Team Leader (Lead developer)</a:t>
            </a:r>
          </a:p>
          <a:p>
            <a:r>
              <a:rPr lang="en-ZA" dirty="0"/>
              <a:t>Jarrod </a:t>
            </a:r>
            <a:r>
              <a:rPr lang="en-ZA" dirty="0" err="1"/>
              <a:t>Goschen</a:t>
            </a:r>
            <a:r>
              <a:rPr lang="en-ZA" dirty="0"/>
              <a:t> - Trello Manager, system tester</a:t>
            </a:r>
          </a:p>
          <a:p>
            <a:r>
              <a:rPr lang="en-ZA" dirty="0"/>
              <a:t>Johan Nel – Research, systems tester</a:t>
            </a:r>
          </a:p>
          <a:p>
            <a:r>
              <a:rPr lang="en-ZA" dirty="0"/>
              <a:t>Given Rakgoale - Administrator</a:t>
            </a:r>
          </a:p>
          <a:p>
            <a:r>
              <a:rPr lang="en-ZA" dirty="0"/>
              <a:t>Dewald van Hoven – Research, planning</a:t>
            </a:r>
          </a:p>
        </p:txBody>
      </p:sp>
    </p:spTree>
    <p:extLst>
      <p:ext uri="{BB962C8B-B14F-4D97-AF65-F5344CB8AC3E}">
        <p14:creationId xmlns:p14="http://schemas.microsoft.com/office/powerpoint/2010/main" val="42346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management (PM)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Made use of Trello:</a:t>
            </a:r>
          </a:p>
          <a:p>
            <a:pPr marL="0" indent="0">
              <a:buNone/>
            </a:pPr>
            <a:r>
              <a:rPr lang="en-ZA" dirty="0">
                <a:hlinkClick r:id="rId2"/>
              </a:rPr>
              <a:t>https://trello.com/b/DyWaguQT/ocean-nfc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Provided an intuitive way to see:</a:t>
            </a:r>
          </a:p>
          <a:p>
            <a:r>
              <a:rPr lang="en-ZA" dirty="0"/>
              <a:t>What work needs to be done</a:t>
            </a:r>
          </a:p>
          <a:p>
            <a:r>
              <a:rPr lang="en-ZA" dirty="0"/>
              <a:t>What work is being done</a:t>
            </a:r>
          </a:p>
          <a:p>
            <a:r>
              <a:rPr lang="en-ZA" dirty="0"/>
              <a:t>Assigning team members to tasks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612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GIT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Utilised Git Flow:</a:t>
            </a:r>
          </a:p>
          <a:p>
            <a:r>
              <a:rPr lang="en-ZA" dirty="0"/>
              <a:t>Checkout development</a:t>
            </a:r>
          </a:p>
          <a:p>
            <a:r>
              <a:rPr lang="en-ZA" dirty="0"/>
              <a:t>Branch from development into our own branch</a:t>
            </a:r>
          </a:p>
          <a:p>
            <a:r>
              <a:rPr lang="en-ZA" dirty="0"/>
              <a:t>Merge from own branch back into development</a:t>
            </a:r>
          </a:p>
          <a:p>
            <a:r>
              <a:rPr lang="en-ZA" dirty="0"/>
              <a:t>When development is up to standard…</a:t>
            </a:r>
          </a:p>
          <a:p>
            <a:r>
              <a:rPr lang="en-ZA" dirty="0"/>
              <a:t>Merge development with master</a:t>
            </a:r>
          </a:p>
        </p:txBody>
      </p:sp>
    </p:spTree>
    <p:extLst>
      <p:ext uri="{BB962C8B-B14F-4D97-AF65-F5344CB8AC3E}">
        <p14:creationId xmlns:p14="http://schemas.microsoft.com/office/powerpoint/2010/main" val="3477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0C6A-6EAF-43B0-A65E-2A24E8E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Structure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7DF1-F101-41CA-9AA9-6E733391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This pattern works well for us, because when we merge into master, it automatically deploys our server on Heroku</a:t>
            </a:r>
          </a:p>
          <a:p>
            <a:r>
              <a:rPr lang="en-ZA" dirty="0"/>
              <a:t>We used feature branching rather than person branching:</a:t>
            </a:r>
          </a:p>
          <a:p>
            <a:pPr lvl="1"/>
            <a:r>
              <a:rPr lang="en-ZA" dirty="0"/>
              <a:t>Focus on tasks over people</a:t>
            </a:r>
          </a:p>
          <a:p>
            <a:pPr lvl="1"/>
            <a:r>
              <a:rPr lang="en-ZA" dirty="0"/>
              <a:t>Collaborative development (you’re not intruding on other people’s work)</a:t>
            </a:r>
          </a:p>
          <a:p>
            <a:pPr lvl="1"/>
            <a:r>
              <a:rPr lang="en-ZA" dirty="0"/>
              <a:t>If anything goes wrong, can easily go back to the feature branch where it was working</a:t>
            </a:r>
          </a:p>
        </p:txBody>
      </p:sp>
    </p:spTree>
    <p:extLst>
      <p:ext uri="{BB962C8B-B14F-4D97-AF65-F5344CB8AC3E}">
        <p14:creationId xmlns:p14="http://schemas.microsoft.com/office/powerpoint/2010/main" val="266795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17E5-A274-4CF7-A354-A4433259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B01A-DA95-4C0D-910E-9CC70FB4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Nodejs (plus </a:t>
            </a:r>
            <a:r>
              <a:rPr lang="en-US" dirty="0" err="1"/>
              <a:t>npm</a:t>
            </a:r>
            <a:r>
              <a:rPr lang="en-US" dirty="0"/>
              <a:t> for package management)</a:t>
            </a:r>
          </a:p>
          <a:p>
            <a:r>
              <a:rPr lang="en-US" dirty="0"/>
              <a:t>Express.js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Heroku</a:t>
            </a:r>
          </a:p>
          <a:p>
            <a:r>
              <a:rPr lang="en-US" dirty="0"/>
              <a:t>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67316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A229-B7E5-424E-A0BA-36704D95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Functionality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EE9B-0E7E-428F-956C-B918BDA8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SQLite database</a:t>
            </a:r>
          </a:p>
          <a:p>
            <a:pPr lvl="1"/>
            <a:r>
              <a:rPr lang="en-US" dirty="0"/>
              <a:t>Simple, fast implementation</a:t>
            </a:r>
          </a:p>
          <a:p>
            <a:pPr lvl="1"/>
            <a:r>
              <a:rPr lang="en-US" dirty="0"/>
              <a:t>Don’t have to worry about authentication</a:t>
            </a:r>
          </a:p>
          <a:p>
            <a:pPr lvl="1"/>
            <a:r>
              <a:rPr lang="en-US" dirty="0"/>
              <a:t>Not distributed</a:t>
            </a:r>
          </a:p>
          <a:p>
            <a:pPr lvl="1"/>
            <a:r>
              <a:rPr lang="en-US" dirty="0"/>
              <a:t>No redundancy</a:t>
            </a:r>
          </a:p>
          <a:p>
            <a:pPr lvl="1"/>
            <a:r>
              <a:rPr lang="en-US" dirty="0"/>
              <a:t>No backups</a:t>
            </a:r>
            <a:endParaRPr lang="en-ZA" dirty="0"/>
          </a:p>
          <a:p>
            <a:pPr lvl="1"/>
            <a:r>
              <a:rPr lang="en-ZA" dirty="0"/>
              <a:t>Plan to move to a DDBMS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8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Made use of:</a:t>
            </a:r>
          </a:p>
          <a:p>
            <a:r>
              <a:rPr lang="en-ZA" dirty="0"/>
              <a:t>Mocha</a:t>
            </a:r>
          </a:p>
          <a:p>
            <a:r>
              <a:rPr lang="en-ZA" dirty="0"/>
              <a:t>Chai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Tests API endpoints to ensure edge cases are working as desired.</a:t>
            </a:r>
          </a:p>
        </p:txBody>
      </p:sp>
    </p:spTree>
    <p:extLst>
      <p:ext uri="{BB962C8B-B14F-4D97-AF65-F5344CB8AC3E}">
        <p14:creationId xmlns:p14="http://schemas.microsoft.com/office/powerpoint/2010/main" val="3799279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704</TotalTime>
  <Words>257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Ocean - Nfc</vt:lpstr>
      <vt:lpstr>Team members</vt:lpstr>
      <vt:lpstr>Project management (PM) tool</vt:lpstr>
      <vt:lpstr>GIT Structure</vt:lpstr>
      <vt:lpstr>Git Structure</vt:lpstr>
      <vt:lpstr>Technologies Used</vt:lpstr>
      <vt:lpstr>Mock Functionality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- Nfc</dc:title>
  <dc:creator>Apprentice</dc:creator>
  <cp:lastModifiedBy>Matthew</cp:lastModifiedBy>
  <cp:revision>14</cp:revision>
  <dcterms:created xsi:type="dcterms:W3CDTF">2019-03-14T09:38:58Z</dcterms:created>
  <dcterms:modified xsi:type="dcterms:W3CDTF">2019-03-15T09:16:04Z</dcterms:modified>
</cp:coreProperties>
</file>