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Ocean - </a:t>
            </a:r>
            <a:r>
              <a:rPr lang="en-ZA" dirty="0" err="1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Cos 301 Phase 3 g14</a:t>
            </a:r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Matthew Evans - Team Leader (Lead developer)</a:t>
            </a:r>
          </a:p>
          <a:p>
            <a:r>
              <a:rPr lang="en-ZA" dirty="0"/>
              <a:t>Jarrod </a:t>
            </a:r>
            <a:r>
              <a:rPr lang="en-ZA" dirty="0" err="1"/>
              <a:t>Goschen</a:t>
            </a:r>
            <a:r>
              <a:rPr lang="en-ZA" dirty="0"/>
              <a:t> - Trello Manager, system tester</a:t>
            </a:r>
          </a:p>
          <a:p>
            <a:r>
              <a:rPr lang="en-ZA" dirty="0"/>
              <a:t>Johan Nel – Research, systems tester</a:t>
            </a:r>
          </a:p>
          <a:p>
            <a:r>
              <a:rPr lang="en-ZA" dirty="0"/>
              <a:t>Given </a:t>
            </a:r>
            <a:r>
              <a:rPr lang="en-ZA" dirty="0" err="1"/>
              <a:t>Rakgoale</a:t>
            </a:r>
            <a:r>
              <a:rPr lang="en-ZA" dirty="0"/>
              <a:t> – Research, planning</a:t>
            </a:r>
          </a:p>
          <a:p>
            <a:r>
              <a:rPr lang="en-ZA" dirty="0"/>
              <a:t>Dewald van Hoven – Research, planning</a:t>
            </a:r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7598-79DE-4A48-AD60-13B64B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 Evans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7E8-0E2C-476A-BF40-B70FCC20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management</a:t>
            </a:r>
          </a:p>
          <a:p>
            <a:pPr lvl="1"/>
            <a:r>
              <a:rPr lang="en-US" dirty="0"/>
              <a:t>Organizing meetings</a:t>
            </a:r>
          </a:p>
          <a:p>
            <a:pPr lvl="1"/>
            <a:r>
              <a:rPr lang="en-US" dirty="0"/>
              <a:t>Delegating work</a:t>
            </a:r>
          </a:p>
          <a:p>
            <a:pPr lvl="1"/>
            <a:r>
              <a:rPr lang="en-US" dirty="0"/>
              <a:t>Sorting out merge conflicts and git issues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Continuous integration and hosting</a:t>
            </a:r>
          </a:p>
          <a:p>
            <a:pPr lvl="1"/>
            <a:r>
              <a:rPr lang="en-US" dirty="0"/>
              <a:t>Travis CI</a:t>
            </a:r>
          </a:p>
          <a:p>
            <a:pPr lvl="1"/>
            <a:r>
              <a:rPr lang="en-US" dirty="0"/>
              <a:t>Heroku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68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7191-83CE-4AD8-B3B3-119F2A4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 Evans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6385-D154-42AA-8B63-3131A00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+ ORM setup</a:t>
            </a:r>
          </a:p>
          <a:p>
            <a:pPr lvl="1"/>
            <a:r>
              <a:rPr lang="en-US" dirty="0" err="1"/>
              <a:t>TypeORM</a:t>
            </a:r>
            <a:r>
              <a:rPr lang="en-US" dirty="0"/>
              <a:t> with Heroku Postgres/SQLite for local </a:t>
            </a:r>
            <a:r>
              <a:rPr lang="en-US" dirty="0" err="1"/>
              <a:t>develoment</a:t>
            </a:r>
            <a:endParaRPr lang="en-US" dirty="0"/>
          </a:p>
          <a:p>
            <a:r>
              <a:rPr lang="en-ZA" dirty="0"/>
              <a:t>Custom build environment setup</a:t>
            </a:r>
          </a:p>
          <a:p>
            <a:pPr lvl="1"/>
            <a:r>
              <a:rPr lang="en-ZA" dirty="0" err="1"/>
              <a:t>Transpiling</a:t>
            </a:r>
            <a:r>
              <a:rPr lang="en-ZA" dirty="0"/>
              <a:t> Typescript</a:t>
            </a:r>
          </a:p>
          <a:p>
            <a:pPr lvl="1"/>
            <a:r>
              <a:rPr lang="en-ZA" dirty="0"/>
              <a:t>Environment setup</a:t>
            </a:r>
          </a:p>
          <a:p>
            <a:pPr lvl="1"/>
            <a:r>
              <a:rPr lang="en-ZA" dirty="0"/>
              <a:t>Testing setup (.</a:t>
            </a:r>
            <a:r>
              <a:rPr lang="en-ZA" dirty="0" err="1"/>
              <a:t>spec.ts</a:t>
            </a:r>
            <a:r>
              <a:rPr lang="en-ZA" dirty="0"/>
              <a:t>)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4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4DC7-2FB4-45FA-834E-4D94A58B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Jarrod </a:t>
            </a:r>
            <a:r>
              <a:rPr lang="en-US" dirty="0" err="1"/>
              <a:t>Goschen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CB4B-6E57-43C4-80E6-A1C598AC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329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FF3B-B357-48A5-81DD-B5A2DDB5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Johan Nel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5128-4E91-42B9-BEE0-BDD71D3E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22C0-2DF4-496A-A835-45A3B676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Rakgoale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DB3D-40BC-4107-9399-CEBB34D1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90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D76-779E-42AC-8103-5CA78FCA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Dewald van Hoven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F6FB-16D0-4F8C-9C3D-88D897B1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71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29F-5A33-48B3-86C6-EBB25FF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“Any other fancy stuff”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8A29-DD73-4E53-8FC5-F0CF1620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Continuous deployment</a:t>
            </a:r>
          </a:p>
          <a:p>
            <a:pPr lvl="1"/>
            <a:r>
              <a:rPr lang="en-US" dirty="0"/>
              <a:t>Staging server</a:t>
            </a:r>
          </a:p>
          <a:p>
            <a:r>
              <a:rPr lang="en-US" dirty="0"/>
              <a:t>Custom build environment</a:t>
            </a:r>
          </a:p>
          <a:p>
            <a:pPr lvl="1"/>
            <a:r>
              <a:rPr lang="en-US" dirty="0"/>
              <a:t>.env file for local development database</a:t>
            </a:r>
            <a:endParaRPr lang="en-ZA" dirty="0"/>
          </a:p>
          <a:p>
            <a:r>
              <a:rPr lang="en-ZA" dirty="0"/>
              <a:t>Travis CI integration for unit testing on PR</a:t>
            </a:r>
          </a:p>
          <a:p>
            <a:r>
              <a:rPr lang="en-ZA" dirty="0"/>
              <a:t>Slack </a:t>
            </a:r>
            <a:r>
              <a:rPr lang="en-ZA" dirty="0" err="1"/>
              <a:t>Github</a:t>
            </a:r>
            <a:r>
              <a:rPr lang="en-ZA" dirty="0"/>
              <a:t> integration for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718</TotalTime>
  <Words>144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Ocean - Nfc</vt:lpstr>
      <vt:lpstr>Team members</vt:lpstr>
      <vt:lpstr>Matthew Evans</vt:lpstr>
      <vt:lpstr>Matthew Evans</vt:lpstr>
      <vt:lpstr>Jarrod Goschen</vt:lpstr>
      <vt:lpstr>Johan Nel</vt:lpstr>
      <vt:lpstr>Given Rakgoale</vt:lpstr>
      <vt:lpstr>Dewald van Hoven</vt:lpstr>
      <vt:lpstr>“Any other fancy stuff”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Matthew</cp:lastModifiedBy>
  <cp:revision>24</cp:revision>
  <dcterms:created xsi:type="dcterms:W3CDTF">2019-03-14T09:38:58Z</dcterms:created>
  <dcterms:modified xsi:type="dcterms:W3CDTF">2019-04-01T06:45:27Z</dcterms:modified>
</cp:coreProperties>
</file>