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1E32-A876-479C-A358-8986433301DF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1361-1D8F-4080-A611-AAFBACDD3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02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1E32-A876-479C-A358-8986433301DF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1361-1D8F-4080-A611-AAFBACDD3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21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1E32-A876-479C-A358-8986433301DF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1361-1D8F-4080-A611-AAFBACDD3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40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1E32-A876-479C-A358-8986433301DF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1361-1D8F-4080-A611-AAFBACDD3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07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1E32-A876-479C-A358-8986433301DF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1361-1D8F-4080-A611-AAFBACDD3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79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1E32-A876-479C-A358-8986433301DF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1361-1D8F-4080-A611-AAFBACDD3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09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1E32-A876-479C-A358-8986433301DF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1361-1D8F-4080-A611-AAFBACDD3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15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1E32-A876-479C-A358-8986433301DF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1361-1D8F-4080-A611-AAFBACDD3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88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1E32-A876-479C-A358-8986433301DF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1361-1D8F-4080-A611-AAFBACDD3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76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1E32-A876-479C-A358-8986433301DF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1361-1D8F-4080-A611-AAFBACDD3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6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1E32-A876-479C-A358-8986433301DF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1361-1D8F-4080-A611-AAFBACDD3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88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61E32-A876-479C-A358-8986433301DF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71361-1D8F-4080-A611-AAFBACDD3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34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30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546"/>
            <a:ext cx="10515600" cy="5849417"/>
          </a:xfrm>
        </p:spPr>
        <p:txBody>
          <a:bodyPr/>
          <a:lstStyle/>
          <a:p>
            <a:r>
              <a:rPr lang="en-US" altLang="zh-CN" dirty="0" smtClean="0"/>
              <a:t>Flask</a:t>
            </a:r>
            <a:r>
              <a:rPr lang="zh-CN" altLang="en-US" dirty="0" smtClean="0"/>
              <a:t>的上下文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AppContext</a:t>
            </a:r>
            <a:r>
              <a:rPr lang="zh-CN" altLang="en-US" dirty="0" smtClean="0"/>
              <a:t>，内部封装：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</a:t>
            </a:r>
          </a:p>
          <a:p>
            <a:pPr marL="0" indent="0">
              <a:buNone/>
            </a:pPr>
            <a:r>
              <a:rPr lang="en-US" altLang="zh-CN" dirty="0" err="1" smtClean="0"/>
              <a:t>RequestContext</a:t>
            </a:r>
            <a:r>
              <a:rPr lang="zh-CN" altLang="en-US" dirty="0" smtClean="0"/>
              <a:t>，内部封装：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session</a:t>
            </a:r>
          </a:p>
          <a:p>
            <a:pPr marL="0" indent="0">
              <a:buNone/>
            </a:pPr>
            <a:r>
              <a:rPr lang="zh-CN" altLang="en-US" dirty="0" smtClean="0"/>
              <a:t>这两个都是客户的请求到来时创建，请求结束时销毁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1466"/>
            <a:ext cx="68580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4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546"/>
            <a:ext cx="10515600" cy="58494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Flask</a:t>
            </a:r>
            <a:r>
              <a:rPr lang="zh-CN" altLang="en-US" dirty="0" smtClean="0"/>
              <a:t>项目中有两个上下文，一个是应用上下文（</a:t>
            </a:r>
            <a:r>
              <a:rPr lang="en-US" altLang="zh-CN" dirty="0" err="1" smtClean="0"/>
              <a:t>AppContext</a:t>
            </a:r>
            <a:r>
              <a:rPr lang="zh-CN" altLang="en-US" dirty="0" smtClean="0"/>
              <a:t>），另外一个是请求上下文（</a:t>
            </a:r>
            <a:r>
              <a:rPr lang="en-US" altLang="zh-CN" dirty="0" err="1" smtClean="0"/>
              <a:t>RequestContext</a:t>
            </a:r>
            <a:r>
              <a:rPr lang="zh-CN" altLang="en-US" dirty="0" smtClean="0"/>
              <a:t>）。请求上下文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和应用上下文</a:t>
            </a:r>
            <a:r>
              <a:rPr lang="en-US" altLang="zh-CN" dirty="0" err="1" smtClean="0"/>
              <a:t>current_app</a:t>
            </a:r>
            <a:r>
              <a:rPr lang="zh-CN" altLang="en-US" dirty="0" smtClean="0"/>
              <a:t>都是一个全局变量。所有请求都共享的。</a:t>
            </a:r>
            <a:r>
              <a:rPr lang="en-US" altLang="zh-CN" dirty="0" smtClean="0"/>
              <a:t>Flask</a:t>
            </a:r>
            <a:r>
              <a:rPr lang="zh-CN" altLang="en-US" dirty="0" smtClean="0"/>
              <a:t>有特殊的机制可以保证每次请求的数据都是隔离的，即</a:t>
            </a:r>
            <a:r>
              <a:rPr lang="en-US" altLang="zh-CN" dirty="0" smtClean="0"/>
              <a:t>A</a:t>
            </a:r>
            <a:r>
              <a:rPr lang="zh-CN" altLang="en-US" dirty="0" smtClean="0"/>
              <a:t>请求所产生的数据不会影响到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请求。所以可以直接导入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对象，也不会被一些脏数据影响了，并且不需要在每个函数中使用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的时候传入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对象。这两个上下文具体的实现方式和原理可以没必要详细了解。只要了解这两个上下文的四个属性就可以了：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：请求上下文上的对象。这个对象一般用来保存一些请求的变量。比如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args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等。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：请求上下文上的对象。这个对象一般用来保存一些会话信息。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current_app</a:t>
            </a:r>
            <a:r>
              <a:rPr lang="zh-CN" altLang="en-US" dirty="0" smtClean="0"/>
              <a:t>：返回当前的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g</a:t>
            </a:r>
            <a:r>
              <a:rPr lang="zh-CN" altLang="en-US" dirty="0" smtClean="0"/>
              <a:t>：应用上下文上的对象。处理请求时用作临时存储的对象。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g</a:t>
            </a:r>
            <a:r>
              <a:rPr lang="zh-CN" altLang="en-US" dirty="0" smtClean="0"/>
              <a:t>对象</a:t>
            </a:r>
          </a:p>
          <a:p>
            <a:pPr marL="0" indent="0">
              <a:buNone/>
            </a:pPr>
            <a:r>
              <a:rPr lang="en-US" altLang="zh-CN" dirty="0" smtClean="0"/>
              <a:t>g</a:t>
            </a:r>
            <a:r>
              <a:rPr lang="zh-CN" altLang="en-US" dirty="0" smtClean="0"/>
              <a:t>对象是专门用来保存用户的数据的。</a:t>
            </a:r>
          </a:p>
          <a:p>
            <a:pPr marL="0" indent="0">
              <a:buNone/>
            </a:pPr>
            <a:r>
              <a:rPr lang="en-US" altLang="zh-CN" dirty="0" smtClean="0"/>
              <a:t>g</a:t>
            </a:r>
            <a:r>
              <a:rPr lang="zh-CN" altLang="en-US" dirty="0" smtClean="0"/>
              <a:t>对象在一次请求中的所有的代码的地方，都是可以使用的。</a:t>
            </a:r>
          </a:p>
          <a:p>
            <a:pPr marL="0" indent="0">
              <a:buNone/>
            </a:pPr>
            <a:r>
              <a:rPr lang="zh-CN" altLang="en-US" dirty="0" smtClean="0"/>
              <a:t>例如：</a:t>
            </a:r>
          </a:p>
          <a:p>
            <a:pPr marL="0" indent="0">
              <a:buNone/>
            </a:pPr>
            <a:r>
              <a:rPr lang="en-US" altLang="zh-CN" dirty="0" err="1" smtClean="0"/>
              <a:t>g.username</a:t>
            </a:r>
            <a:r>
              <a:rPr lang="en-US" altLang="zh-CN" dirty="0" smtClean="0"/>
              <a:t> = username </a:t>
            </a:r>
          </a:p>
          <a:p>
            <a:pPr marL="0" indent="0">
              <a:buNone/>
            </a:pPr>
            <a:r>
              <a:rPr lang="en-US" altLang="zh-CN" dirty="0" err="1" smtClean="0"/>
              <a:t>g.ip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ip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后边可以根据</a:t>
            </a:r>
            <a:r>
              <a:rPr lang="en-US" altLang="zh-CN" dirty="0" smtClean="0"/>
              <a:t>g</a:t>
            </a:r>
            <a:r>
              <a:rPr lang="zh-CN" altLang="en-US" dirty="0" smtClean="0"/>
              <a:t>对象获取这些数据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67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490" y="272956"/>
            <a:ext cx="10985310" cy="6305266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钩子函数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钩子的理解：</a:t>
            </a:r>
          </a:p>
          <a:p>
            <a:pPr marL="0" indent="0">
              <a:buNone/>
            </a:pPr>
            <a:r>
              <a:rPr lang="zh-CN" altLang="en-US" dirty="0" smtClean="0"/>
              <a:t>在程序正常运行的时候，程序按照</a:t>
            </a:r>
            <a:r>
              <a:rPr lang="en-US" altLang="zh-CN" dirty="0" smtClean="0"/>
              <a:t>A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—-&gt;B</a:t>
            </a:r>
            <a:r>
              <a:rPr lang="zh-CN" altLang="en-US" dirty="0" smtClean="0"/>
              <a:t>函数的顺序依次运行；钩子函数可以插入到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函数到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函数运行中间，从而程序运行顺序变成了</a:t>
            </a:r>
            <a:r>
              <a:rPr lang="en-US" altLang="zh-CN" dirty="0" smtClean="0"/>
              <a:t>A—-&gt;</a:t>
            </a:r>
            <a:r>
              <a:rPr lang="zh-CN" altLang="en-US" dirty="0" smtClean="0"/>
              <a:t>钩子函数</a:t>
            </a:r>
            <a:r>
              <a:rPr lang="en-US" altLang="zh-CN" dirty="0" smtClean="0"/>
              <a:t>—-&gt;B</a:t>
            </a:r>
            <a:r>
              <a:rPr lang="zh-CN" altLang="en-US" dirty="0" smtClean="0"/>
              <a:t>函数。</a:t>
            </a:r>
          </a:p>
          <a:p>
            <a:pPr marL="0" indent="0">
              <a:buNone/>
            </a:pPr>
            <a:r>
              <a:rPr lang="en-US" altLang="zh-CN" dirty="0" err="1" smtClean="0"/>
              <a:t>before_first_request</a:t>
            </a:r>
            <a:r>
              <a:rPr lang="zh-CN" altLang="en-US" dirty="0" smtClean="0"/>
              <a:t>：处理第一次请求之前执行。</a:t>
            </a:r>
          </a:p>
          <a:p>
            <a:pPr marL="0" indent="0">
              <a:buNone/>
            </a:pPr>
            <a:r>
              <a:rPr lang="en-US" altLang="zh-CN" dirty="0" smtClean="0"/>
              <a:t>@</a:t>
            </a:r>
            <a:r>
              <a:rPr lang="en-US" altLang="zh-CN" dirty="0" err="1" smtClean="0"/>
              <a:t>app.before_first_request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first_request</a:t>
            </a:r>
            <a:r>
              <a:rPr lang="en-US" altLang="zh-CN" dirty="0" smtClean="0"/>
              <a:t>():</a:t>
            </a:r>
          </a:p>
          <a:p>
            <a:pPr marL="0" indent="0">
              <a:buNone/>
            </a:pPr>
            <a:r>
              <a:rPr lang="en-US" altLang="zh-CN" dirty="0" smtClean="0"/>
              <a:t>    print 'first time request'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 err="1" smtClean="0"/>
              <a:t>before_request</a:t>
            </a:r>
            <a:r>
              <a:rPr lang="zh-CN" altLang="en-US" dirty="0" smtClean="0"/>
              <a:t>：在每次请求之前执行。通常可以用这个装饰器来给视图函数增加一些变量。</a:t>
            </a:r>
          </a:p>
          <a:p>
            <a:pPr marL="0" indent="0">
              <a:buNone/>
            </a:pPr>
            <a:r>
              <a:rPr lang="en-US" altLang="zh-CN" dirty="0" smtClean="0"/>
              <a:t>@</a:t>
            </a:r>
            <a:r>
              <a:rPr lang="en-US" altLang="zh-CN" dirty="0" err="1" smtClean="0"/>
              <a:t>app.before_request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before_request</a:t>
            </a:r>
            <a:r>
              <a:rPr lang="en-US" altLang="zh-CN" dirty="0" smtClean="0"/>
              <a:t>():</a:t>
            </a:r>
          </a:p>
          <a:p>
            <a:pPr marL="0" indent="0">
              <a:buNone/>
            </a:pPr>
            <a:r>
              <a:rPr lang="en-US" altLang="zh-CN" dirty="0" smtClean="0"/>
              <a:t>    if not </a:t>
            </a:r>
            <a:r>
              <a:rPr lang="en-US" altLang="zh-CN" dirty="0" err="1" smtClean="0"/>
              <a:t>hasattr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g,'user</a:t>
            </a:r>
            <a:r>
              <a:rPr lang="en-US" altLang="zh-CN" dirty="0" smtClean="0"/>
              <a:t>'):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setattr</a:t>
            </a:r>
            <a:r>
              <a:rPr lang="en-US" altLang="zh-CN" dirty="0" smtClean="0"/>
              <a:t>(g,'user','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')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teardown_appcontext</a:t>
            </a:r>
            <a:r>
              <a:rPr lang="zh-CN" altLang="en-US" dirty="0" smtClean="0"/>
              <a:t>：不管是否有异常，注册的函数都会在每次请求之后执行。</a:t>
            </a:r>
          </a:p>
          <a:p>
            <a:pPr marL="0" indent="0">
              <a:buNone/>
            </a:pPr>
            <a:r>
              <a:rPr lang="en-US" altLang="zh-CN" dirty="0" smtClean="0"/>
              <a:t>@</a:t>
            </a:r>
            <a:r>
              <a:rPr lang="en-US" altLang="zh-CN" dirty="0" err="1" smtClean="0"/>
              <a:t>app.teardown_appcontext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def</a:t>
            </a:r>
            <a:r>
              <a:rPr lang="en-US" altLang="zh-CN" dirty="0" smtClean="0"/>
              <a:t> teardown(</a:t>
            </a:r>
            <a:r>
              <a:rPr lang="en-US" altLang="zh-CN" dirty="0" err="1" smtClean="0"/>
              <a:t>exc</a:t>
            </a:r>
            <a:r>
              <a:rPr lang="en-US" altLang="zh-CN" dirty="0" smtClean="0"/>
              <a:t>=None):</a:t>
            </a:r>
          </a:p>
          <a:p>
            <a:pPr marL="0" indent="0">
              <a:buNone/>
            </a:pPr>
            <a:r>
              <a:rPr lang="en-US" altLang="zh-CN" dirty="0" smtClean="0"/>
              <a:t>    if </a:t>
            </a:r>
            <a:r>
              <a:rPr lang="en-US" altLang="zh-CN" dirty="0" err="1" smtClean="0"/>
              <a:t>exc</a:t>
            </a:r>
            <a:r>
              <a:rPr lang="en-US" altLang="zh-CN" dirty="0" smtClean="0"/>
              <a:t> is None: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db.session.commit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 smtClean="0"/>
              <a:t>    else: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db.session.rollback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db.session.remove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4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9434"/>
            <a:ext cx="10515600" cy="57675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变量名后边跟冒号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user: User = </a:t>
            </a:r>
            <a:r>
              <a:rPr lang="en-US" altLang="zh-CN" dirty="0" err="1" smtClean="0"/>
              <a:t>User.objects.filter</a:t>
            </a:r>
            <a:r>
              <a:rPr lang="en-US" altLang="zh-CN" dirty="0" smtClean="0"/>
              <a:t>(id=</a:t>
            </a:r>
            <a:r>
              <a:rPr lang="en-US" altLang="zh-CN" dirty="0" err="1" smtClean="0"/>
              <a:t>data.get</a:t>
            </a:r>
            <a:r>
              <a:rPr lang="en-US" altLang="zh-CN" dirty="0" smtClean="0"/>
              <a:t>('</a:t>
            </a:r>
            <a:r>
              <a:rPr lang="en-US" altLang="zh-CN" dirty="0" err="1" smtClean="0"/>
              <a:t>uid</a:t>
            </a:r>
            <a:r>
              <a:rPr lang="en-US" altLang="zh-CN" dirty="0" smtClean="0"/>
              <a:t>')).first()</a:t>
            </a:r>
          </a:p>
          <a:p>
            <a:pPr marL="0" indent="0">
              <a:buNone/>
            </a:pPr>
            <a:r>
              <a:rPr lang="zh-CN" altLang="en-US" dirty="0" smtClean="0"/>
              <a:t>变量名后面的冒号是：类型注解，</a:t>
            </a:r>
            <a:r>
              <a:rPr lang="en-US" altLang="zh-CN" dirty="0" smtClean="0"/>
              <a:t>3.6</a:t>
            </a:r>
            <a:r>
              <a:rPr lang="zh-CN" altLang="en-US" dirty="0" smtClean="0"/>
              <a:t>以后加入的，冒号右边是类型，仅仅是注释，有些鸡肋</a:t>
            </a:r>
          </a:p>
          <a:p>
            <a:pPr marL="0" indent="0">
              <a:buNone/>
            </a:pPr>
            <a:r>
              <a:rPr lang="zh-CN" altLang="en-US" dirty="0" smtClean="0"/>
              <a:t>变量注释的语法：注释变量类型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明确指出变量类型，方便帮助复杂案例中的类型推断。</a:t>
            </a:r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: type = value  </a:t>
            </a:r>
            <a:r>
              <a:rPr lang="zh-CN" altLang="en-US" dirty="0" smtClean="0"/>
              <a:t>其实本质上就是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= value  # type</a:t>
            </a:r>
            <a:r>
              <a:rPr lang="zh-CN" altLang="en-US" dirty="0" smtClean="0"/>
              <a:t>就是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期望的类型</a:t>
            </a:r>
          </a:p>
          <a:p>
            <a:pPr marL="0" indent="0">
              <a:buNone/>
            </a:pPr>
            <a:r>
              <a:rPr lang="zh-CN" altLang="en-US" dirty="0" smtClean="0"/>
              <a:t>类型注释只是一种提示，并非强制的，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解释器不会去校验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的类型是否真的是</a:t>
            </a:r>
            <a:r>
              <a:rPr lang="en-US" altLang="zh-CN" dirty="0" smtClean="0"/>
              <a:t>type</a:t>
            </a:r>
          </a:p>
          <a:p>
            <a:pPr marL="0" indent="0">
              <a:buNone/>
            </a:pPr>
            <a:r>
              <a:rPr lang="zh-CN" altLang="en-US" dirty="0" smtClean="0"/>
              <a:t>例如：</a:t>
            </a:r>
            <a:r>
              <a:rPr lang="en-US" altLang="zh-CN" dirty="0" smtClean="0"/>
              <a:t>a: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= 10  </a:t>
            </a:r>
            <a:r>
              <a:rPr lang="zh-CN" altLang="en-US" dirty="0" smtClean="0"/>
              <a:t>这样是没有错的，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解释器在执行时会把</a:t>
            </a:r>
            <a:r>
              <a:rPr lang="en-US" altLang="zh-CN" dirty="0" smtClean="0"/>
              <a:t>a</a:t>
            </a:r>
            <a:r>
              <a:rPr lang="zh-CN" altLang="en-US" dirty="0" smtClean="0"/>
              <a:t>当作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来操作（</a:t>
            </a:r>
            <a:r>
              <a:rPr lang="en-US" altLang="zh-CN" dirty="0" smtClean="0"/>
              <a:t>type(a)——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）。      这不像是 </a:t>
            </a:r>
            <a:r>
              <a:rPr lang="en-US" altLang="zh-CN" dirty="0" smtClean="0"/>
              <a:t>C </a:t>
            </a:r>
            <a:r>
              <a:rPr lang="zh-CN" altLang="en-US" dirty="0" smtClean="0"/>
              <a:t>语言中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必须是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73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之</a:t>
            </a:r>
            <a:r>
              <a:rPr lang="en-US" altLang="zh-CN" dirty="0"/>
              <a:t>F</a:t>
            </a:r>
            <a:r>
              <a:rPr lang="en-US" altLang="zh-CN" dirty="0" smtClean="0"/>
              <a:t>lask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Flask</a:t>
            </a:r>
            <a:r>
              <a:rPr lang="zh-CN" altLang="en-US" dirty="0"/>
              <a:t>是由</a:t>
            </a:r>
            <a:r>
              <a:rPr lang="en-US" altLang="zh-CN" dirty="0"/>
              <a:t>python</a:t>
            </a:r>
            <a:r>
              <a:rPr lang="zh-CN" altLang="en-US" dirty="0"/>
              <a:t>实现的一个</a:t>
            </a:r>
            <a:r>
              <a:rPr lang="en-US" altLang="zh-CN" dirty="0"/>
              <a:t>web</a:t>
            </a:r>
            <a:r>
              <a:rPr lang="zh-CN" altLang="en-US" dirty="0"/>
              <a:t>微框架，让我们可以使用</a:t>
            </a:r>
            <a:r>
              <a:rPr lang="en-US" altLang="zh-CN" dirty="0"/>
              <a:t>Python</a:t>
            </a:r>
            <a:r>
              <a:rPr lang="zh-CN" altLang="en-US" dirty="0"/>
              <a:t>语言快速实现一个网站或</a:t>
            </a:r>
            <a:r>
              <a:rPr lang="en-US" altLang="zh-CN" dirty="0"/>
              <a:t>Web</a:t>
            </a:r>
            <a:r>
              <a:rPr lang="zh-CN" altLang="en-US" dirty="0"/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34654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50627"/>
            <a:ext cx="10515600" cy="14057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url_for</a:t>
            </a:r>
            <a:r>
              <a:rPr lang="en-US" altLang="zh-CN" b="1" dirty="0"/>
              <a:t>()</a:t>
            </a:r>
            <a:r>
              <a:rPr lang="zh-CN" altLang="en-US" dirty="0"/>
              <a:t>函数对于动态构建特定函数的</a:t>
            </a:r>
            <a:r>
              <a:rPr lang="en-US" altLang="zh-CN" dirty="0"/>
              <a:t>URL</a:t>
            </a:r>
            <a:r>
              <a:rPr lang="zh-CN" altLang="en-US" dirty="0"/>
              <a:t>非常有用。该函数接受函数的名称作为第一个参数，以及一个或多个关键字参数，每个参数对应于</a:t>
            </a:r>
            <a:r>
              <a:rPr lang="en-US" altLang="zh-CN" dirty="0"/>
              <a:t>URL</a:t>
            </a:r>
            <a:r>
              <a:rPr lang="zh-CN" altLang="en-US" dirty="0"/>
              <a:t>的变量部分。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199" y="245659"/>
            <a:ext cx="295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Flask URL</a:t>
            </a:r>
            <a:r>
              <a:rPr lang="zh-CN" altLang="en-US" b="1" dirty="0"/>
              <a:t>构建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57618" y="2094932"/>
            <a:ext cx="10276764" cy="44969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@</a:t>
            </a:r>
            <a:r>
              <a:rPr lang="en-US" altLang="zh-CN" dirty="0" err="1"/>
              <a:t>app.route</a:t>
            </a:r>
            <a:r>
              <a:rPr lang="en-US" altLang="zh-CN" dirty="0"/>
              <a:t>('/admin')</a:t>
            </a:r>
          </a:p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hello_admin</a:t>
            </a:r>
            <a:r>
              <a:rPr lang="en-US" altLang="zh-CN" dirty="0"/>
              <a:t>():</a:t>
            </a:r>
          </a:p>
          <a:p>
            <a:r>
              <a:rPr lang="en-US" altLang="zh-CN" dirty="0"/>
              <a:t>   return 'Hello Admin'</a:t>
            </a:r>
          </a:p>
          <a:p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app.route</a:t>
            </a:r>
            <a:r>
              <a:rPr lang="en-US" altLang="zh-CN" dirty="0"/>
              <a:t>('/guest/&lt;guest</a:t>
            </a:r>
            <a:r>
              <a:rPr lang="en-US" altLang="zh-CN" dirty="0" smtClean="0"/>
              <a:t>&gt;')</a:t>
            </a:r>
            <a:endParaRPr lang="en-US" altLang="zh-CN" dirty="0"/>
          </a:p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hello_guest</a:t>
            </a:r>
            <a:r>
              <a:rPr lang="en-US" altLang="zh-CN" dirty="0"/>
              <a:t>(guest):</a:t>
            </a:r>
          </a:p>
          <a:p>
            <a:r>
              <a:rPr lang="en-US" altLang="zh-CN" dirty="0"/>
              <a:t>   return 'Hello %s as Guest' % guest</a:t>
            </a:r>
          </a:p>
          <a:p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app.route</a:t>
            </a:r>
            <a:r>
              <a:rPr lang="en-US" altLang="zh-CN" dirty="0"/>
              <a:t>('/user/&lt;name&gt;')</a:t>
            </a:r>
          </a:p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hello_user</a:t>
            </a:r>
            <a:r>
              <a:rPr lang="en-US" altLang="zh-CN" dirty="0"/>
              <a:t>(name):</a:t>
            </a:r>
          </a:p>
          <a:p>
            <a:r>
              <a:rPr lang="en-US" altLang="zh-CN" dirty="0"/>
              <a:t>   if name =='admin':</a:t>
            </a:r>
          </a:p>
          <a:p>
            <a:r>
              <a:rPr lang="en-US" altLang="zh-CN" dirty="0"/>
              <a:t>      return redirect(</a:t>
            </a:r>
            <a:r>
              <a:rPr lang="en-US" altLang="zh-CN" dirty="0" err="1"/>
              <a:t>url_for</a:t>
            </a:r>
            <a:r>
              <a:rPr lang="en-US" altLang="zh-CN" dirty="0"/>
              <a:t>('</a:t>
            </a:r>
            <a:r>
              <a:rPr lang="en-US" altLang="zh-CN" dirty="0" err="1"/>
              <a:t>hello_admin</a:t>
            </a:r>
            <a:r>
              <a:rPr lang="en-US" altLang="zh-CN" dirty="0"/>
              <a:t>'))</a:t>
            </a:r>
          </a:p>
          <a:p>
            <a:r>
              <a:rPr lang="en-US" altLang="zh-CN" dirty="0"/>
              <a:t>   else:</a:t>
            </a:r>
          </a:p>
          <a:p>
            <a:r>
              <a:rPr lang="en-US" altLang="zh-CN" dirty="0"/>
              <a:t>      return redirect(</a:t>
            </a:r>
            <a:r>
              <a:rPr lang="en-US" altLang="zh-CN" dirty="0" err="1"/>
              <a:t>url_for</a:t>
            </a:r>
            <a:r>
              <a:rPr lang="en-US" altLang="zh-CN" dirty="0"/>
              <a:t>('</a:t>
            </a:r>
            <a:r>
              <a:rPr lang="en-US" altLang="zh-CN" dirty="0" err="1"/>
              <a:t>hello_guest',guest</a:t>
            </a:r>
            <a:r>
              <a:rPr lang="en-US" altLang="zh-CN" dirty="0"/>
              <a:t> = name))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80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51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Blueprint</a:t>
            </a:r>
            <a:r>
              <a:rPr lang="zh-CN" altLang="en-US" dirty="0" smtClean="0"/>
              <a:t>（蓝图）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简单理解蓝图：就是将系统的代码模块化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每个蓝图都可以为自己独立出一套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模板文件，如果不写则共享项目目录中的</a:t>
            </a:r>
            <a:r>
              <a:rPr lang="en-US" altLang="zh-CN" dirty="0" smtClean="0"/>
              <a:t>templates</a:t>
            </a:r>
            <a:r>
              <a:rPr lang="zh-CN" altLang="en-US" dirty="0" smtClean="0"/>
              <a:t>；静态文件目录也可以独立出来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17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705</Words>
  <Application>Microsoft Office PowerPoint</Application>
  <PresentationFormat>宽屏</PresentationFormat>
  <Paragraphs>68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Python之Flask</vt:lpstr>
      <vt:lpstr>PowerPoint 演示文稿</vt:lpstr>
      <vt:lpstr>Blueprint（蓝图）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14</cp:revision>
  <dcterms:created xsi:type="dcterms:W3CDTF">2021-07-27T02:16:20Z</dcterms:created>
  <dcterms:modified xsi:type="dcterms:W3CDTF">2021-08-18T01:01:04Z</dcterms:modified>
</cp:coreProperties>
</file>