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tags/tag4.xml" ContentType="application/vnd.openxmlformats-officedocument.presentationml.tags+xml"/>
  <Override PartName="/ppt/notesSlides/notesSlide3.xml" ContentType="application/vnd.openxmlformats-officedocument.presentationml.notesSlide+xml"/>
  <Override PartName="/ppt/theme/themeOverride2.xml" ContentType="application/vnd.openxmlformats-officedocument.themeOverride+xml"/>
  <Override PartName="/ppt/tags/tag5.xml" ContentType="application/vnd.openxmlformats-officedocument.presentationml.tags+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4.xml" ContentType="application/vnd.openxmlformats-officedocument.themeOverride+xml"/>
  <Override PartName="/ppt/tags/tag6.xml" ContentType="application/vnd.openxmlformats-officedocument.presentationml.tags+xml"/>
  <Override PartName="/ppt/notesSlides/notesSlide7.xml" ContentType="application/vnd.openxmlformats-officedocument.presentationml.notesSlide+xml"/>
  <Override PartName="/ppt/theme/themeOverride5.xml" ContentType="application/vnd.openxmlformats-officedocument.themeOverride+xml"/>
  <Override PartName="/ppt/tags/tag7.xml" ContentType="application/vnd.openxmlformats-officedocument.presentationml.tags+xml"/>
  <Override PartName="/ppt/notesSlides/notesSlide8.xml" ContentType="application/vnd.openxmlformats-officedocument.presentationml.notesSl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2"/>
  </p:notesMasterIdLst>
  <p:sldIdLst>
    <p:sldId id="750" r:id="rId2"/>
    <p:sldId id="667" r:id="rId3"/>
    <p:sldId id="674" r:id="rId4"/>
    <p:sldId id="668" r:id="rId5"/>
    <p:sldId id="719" r:id="rId6"/>
    <p:sldId id="720" r:id="rId7"/>
    <p:sldId id="670" r:id="rId8"/>
    <p:sldId id="716" r:id="rId9"/>
    <p:sldId id="717" r:id="rId10"/>
    <p:sldId id="718" r:id="rId11"/>
    <p:sldId id="753" r:id="rId12"/>
    <p:sldId id="725" r:id="rId13"/>
    <p:sldId id="754" r:id="rId14"/>
    <p:sldId id="733" r:id="rId15"/>
    <p:sldId id="736" r:id="rId16"/>
    <p:sldId id="735" r:id="rId17"/>
    <p:sldId id="739" r:id="rId18"/>
    <p:sldId id="744" r:id="rId19"/>
    <p:sldId id="745" r:id="rId20"/>
    <p:sldId id="758" r:id="rId21"/>
  </p:sldIdLst>
  <p:sldSz cx="9906000" cy="6858000" type="A4"/>
  <p:notesSz cx="6669088" cy="9820275"/>
  <p:defaultTextStyle>
    <a:defPPr>
      <a:defRPr lang="en-US"/>
    </a:defPPr>
    <a:lvl1pPr algn="l" rtl="0" eaLnBrk="0" fontAlgn="base" hangingPunct="0">
      <a:spcBef>
        <a:spcPct val="0"/>
      </a:spcBef>
      <a:spcAft>
        <a:spcPct val="0"/>
      </a:spcAft>
      <a:defRPr sz="3600"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3600"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3600"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3600"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36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36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36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36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36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35B1B"/>
    <a:srgbClr val="EA7924"/>
    <a:srgbClr val="ECA422"/>
    <a:srgbClr val="F0FEFC"/>
    <a:srgbClr val="E2FEFB"/>
    <a:srgbClr val="DDFFDD"/>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65" autoAdjust="0"/>
  </p:normalViewPr>
  <p:slideViewPr>
    <p:cSldViewPr>
      <p:cViewPr varScale="1">
        <p:scale>
          <a:sx n="85" d="100"/>
          <a:sy n="85" d="100"/>
        </p:scale>
        <p:origin x="1026" y="60"/>
      </p:cViewPr>
      <p:guideLst>
        <p:guide orient="horz" pos="2160"/>
        <p:guide pos="312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noTextEdit="1"/>
          </p:cNvSpPr>
          <p:nvPr>
            <p:ph type="body" sz="quarter" idx="3"/>
          </p:nvPr>
        </p:nvSpPr>
        <p:spPr bwMode="auto">
          <a:xfrm>
            <a:off x="381000" y="4518025"/>
            <a:ext cx="6019800" cy="4899025"/>
          </a:xfrm>
          <a:prstGeom prst="rect">
            <a:avLst/>
          </a:prstGeom>
          <a:noFill/>
          <a:ln w="12700">
            <a:solidFill>
              <a:schemeClr val="tx1"/>
            </a:solidFill>
            <a:miter lim="800000"/>
            <a:headEnd/>
            <a:tailEnd/>
          </a:ln>
          <a:effectLst/>
        </p:spPr>
        <p:txBody>
          <a:bodyPr vert="horz" wrap="square" lIns="87664" tIns="42266" rIns="87664" bIns="42266" numCol="1" anchor="ctr" anchorCtr="0" compatLnSpc="1">
            <a:prstTxWarp prst="textNoShape">
              <a:avLst/>
            </a:prstTxWarp>
          </a:bodyPr>
          <a:lstStyle/>
          <a:p>
            <a:pPr lvl="0"/>
            <a:r>
              <a:rPr lang="en-US" altLang="zh-CN" noProof="0" smtClean="0"/>
              <a:t>         </a:t>
            </a:r>
          </a:p>
          <a:p>
            <a:pPr lvl="1"/>
            <a:r>
              <a:rPr lang="en-US" altLang="zh-CN" noProof="0" smtClean="0"/>
              <a:t>            </a:t>
            </a:r>
          </a:p>
          <a:p>
            <a:pPr lvl="2"/>
            <a:r>
              <a:rPr lang="en-US" altLang="zh-CN" noProof="0" smtClean="0"/>
              <a:t>           </a:t>
            </a:r>
          </a:p>
          <a:p>
            <a:pPr lvl="3"/>
            <a:r>
              <a:rPr lang="en-US" altLang="zh-CN" noProof="0" smtClean="0"/>
              <a:t>            </a:t>
            </a:r>
          </a:p>
          <a:p>
            <a:pPr lvl="4"/>
            <a:r>
              <a:rPr lang="en-US" altLang="zh-CN" noProof="0" smtClean="0"/>
              <a:t>           </a:t>
            </a:r>
          </a:p>
        </p:txBody>
      </p:sp>
      <p:sp>
        <p:nvSpPr>
          <p:cNvPr id="3075" name="Rectangle 3"/>
          <p:cNvSpPr>
            <a:spLocks noChangeArrowheads="1"/>
          </p:cNvSpPr>
          <p:nvPr/>
        </p:nvSpPr>
        <p:spPr bwMode="auto">
          <a:xfrm>
            <a:off x="2994025" y="9361488"/>
            <a:ext cx="681038" cy="250825"/>
          </a:xfrm>
          <a:prstGeom prst="rect">
            <a:avLst/>
          </a:prstGeom>
          <a:noFill/>
          <a:ln w="9525">
            <a:noFill/>
            <a:miter lim="800000"/>
            <a:headEnd/>
            <a:tailEnd/>
          </a:ln>
          <a:effectLst/>
        </p:spPr>
        <p:txBody>
          <a:bodyPr wrap="none" lIns="84533" tIns="42266" rIns="84533" bIns="42266">
            <a:spAutoFit/>
          </a:bodyPr>
          <a:lstStyle>
            <a:lvl1pPr defTabSz="819150">
              <a:defRPr sz="3600" b="1">
                <a:solidFill>
                  <a:schemeClr val="tx1"/>
                </a:solidFill>
                <a:latin typeface="Arial" panose="020B0604020202020204" pitchFamily="34" charset="0"/>
                <a:ea typeface="宋体" panose="02010600030101010101" pitchFamily="2" charset="-122"/>
              </a:defRPr>
            </a:lvl1pPr>
            <a:lvl2pPr marL="742950" indent="-285750" defTabSz="819150">
              <a:defRPr sz="3600" b="1">
                <a:solidFill>
                  <a:schemeClr val="tx1"/>
                </a:solidFill>
                <a:latin typeface="Arial" panose="020B0604020202020204" pitchFamily="34" charset="0"/>
                <a:ea typeface="宋体" panose="02010600030101010101" pitchFamily="2" charset="-122"/>
              </a:defRPr>
            </a:lvl2pPr>
            <a:lvl3pPr marL="1143000" indent="-228600" defTabSz="819150">
              <a:defRPr sz="3600" b="1">
                <a:solidFill>
                  <a:schemeClr val="tx1"/>
                </a:solidFill>
                <a:latin typeface="Arial" panose="020B0604020202020204" pitchFamily="34" charset="0"/>
                <a:ea typeface="宋体" panose="02010600030101010101" pitchFamily="2" charset="-122"/>
              </a:defRPr>
            </a:lvl3pPr>
            <a:lvl4pPr marL="1600200" indent="-228600" defTabSz="819150">
              <a:defRPr sz="3600" b="1">
                <a:solidFill>
                  <a:schemeClr val="tx1"/>
                </a:solidFill>
                <a:latin typeface="Arial" panose="020B0604020202020204" pitchFamily="34" charset="0"/>
                <a:ea typeface="宋体" panose="02010600030101010101" pitchFamily="2" charset="-122"/>
              </a:defRPr>
            </a:lvl4pPr>
            <a:lvl5pPr marL="2057400" indent="-228600" defTabSz="819150">
              <a:defRPr sz="3600" b="1">
                <a:solidFill>
                  <a:schemeClr val="tx1"/>
                </a:solidFill>
                <a:latin typeface="Arial" panose="020B0604020202020204" pitchFamily="34" charset="0"/>
                <a:ea typeface="宋体" panose="02010600030101010101" pitchFamily="2" charset="-122"/>
              </a:defRPr>
            </a:lvl5pPr>
            <a:lvl6pPr marL="2514600" indent="-228600" algn="ctr" defTabSz="81915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6pPr>
            <a:lvl7pPr marL="2971800" indent="-228600" algn="ctr" defTabSz="81915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7pPr>
            <a:lvl8pPr marL="3429000" indent="-228600" algn="ctr" defTabSz="81915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8pPr>
            <a:lvl9pPr marL="3886200" indent="-228600" algn="ctr" defTabSz="81915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9pPr>
          </a:lstStyle>
          <a:p>
            <a:pPr algn="ctr">
              <a:lnSpc>
                <a:spcPct val="90000"/>
              </a:lnSpc>
              <a:defRPr/>
            </a:pPr>
            <a:r>
              <a:rPr lang="en-US" altLang="zh-CN" sz="1200" b="0" smtClean="0">
                <a:latin typeface="Times New Roman" panose="02020603050405020304" pitchFamily="18" charset="0"/>
              </a:rPr>
              <a:t>Page </a:t>
            </a:r>
            <a:fld id="{E24B8292-908A-43B6-A274-B56FB948A900}" type="slidenum">
              <a:rPr lang="en-US" altLang="zh-CN" sz="1200" b="0" smtClean="0">
                <a:latin typeface="Times New Roman" panose="02020603050405020304" pitchFamily="18" charset="0"/>
              </a:rPr>
              <a:pPr algn="ctr">
                <a:lnSpc>
                  <a:spcPct val="90000"/>
                </a:lnSpc>
                <a:defRPr/>
              </a:pPr>
              <a:t>‹#›</a:t>
            </a:fld>
            <a:endParaRPr lang="en-US" altLang="zh-CN" sz="1200" b="0" smtClean="0">
              <a:latin typeface="Times New Roman" panose="02020603050405020304" pitchFamily="18" charset="0"/>
            </a:endParaRPr>
          </a:p>
        </p:txBody>
      </p:sp>
      <p:sp>
        <p:nvSpPr>
          <p:cNvPr id="4100" name="Rectangle 4"/>
          <p:cNvSpPr>
            <a:spLocks noGrp="1" noRot="1" noChangeAspect="1" noChangeArrowheads="1" noTextEdit="1"/>
          </p:cNvSpPr>
          <p:nvPr>
            <p:ph type="sldImg" idx="2"/>
          </p:nvPr>
        </p:nvSpPr>
        <p:spPr bwMode="auto">
          <a:xfrm>
            <a:off x="849313" y="860425"/>
            <a:ext cx="4968875" cy="34401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4094573495"/>
      </p:ext>
    </p:extLst>
  </p:cSld>
  <p:clrMap bg1="lt1" tx1="dk1" bg2="lt2" tx2="dk2" accent1="accent1" accent2="accent2" accent3="accent3" accent4="accent4" accent5="accent5" accent6="accent6" hlink="hlink" folHlink="folHlink"/>
  <p:notesStyle>
    <a:lvl1pPr algn="l" defTabSz="874713" rtl="0" eaLnBrk="0" fontAlgn="base" hangingPunct="0">
      <a:lnSpc>
        <a:spcPct val="88000"/>
      </a:lnSpc>
      <a:spcBef>
        <a:spcPct val="40000"/>
      </a:spcBef>
      <a:spcAft>
        <a:spcPct val="0"/>
      </a:spcAft>
      <a:defRPr sz="1200" kern="1200">
        <a:solidFill>
          <a:schemeClr val="tx1"/>
        </a:solidFill>
        <a:latin typeface="Times New Roman" pitchFamily="18" charset="0"/>
        <a:ea typeface="宋体" pitchFamily="2" charset="-122"/>
        <a:cs typeface="+mn-cs"/>
      </a:defRPr>
    </a:lvl1pPr>
    <a:lvl2pPr marL="447675" indent="9525" algn="l" defTabSz="874713" rtl="0" eaLnBrk="0" fontAlgn="base" hangingPunct="0">
      <a:lnSpc>
        <a:spcPct val="88000"/>
      </a:lnSpc>
      <a:spcBef>
        <a:spcPct val="40000"/>
      </a:spcBef>
      <a:spcAft>
        <a:spcPct val="0"/>
      </a:spcAft>
      <a:defRPr sz="1200" kern="1200">
        <a:solidFill>
          <a:schemeClr val="tx1"/>
        </a:solidFill>
        <a:latin typeface="Times New Roman" pitchFamily="18" charset="0"/>
        <a:ea typeface="宋体" pitchFamily="2" charset="-122"/>
        <a:cs typeface="+mn-cs"/>
      </a:defRPr>
    </a:lvl2pPr>
    <a:lvl3pPr marL="893763" indent="20638" algn="l" defTabSz="874713" rtl="0" eaLnBrk="0" fontAlgn="base" hangingPunct="0">
      <a:lnSpc>
        <a:spcPct val="88000"/>
      </a:lnSpc>
      <a:spcBef>
        <a:spcPct val="40000"/>
      </a:spcBef>
      <a:spcAft>
        <a:spcPct val="0"/>
      </a:spcAft>
      <a:defRPr sz="1200" kern="1200">
        <a:solidFill>
          <a:schemeClr val="tx1"/>
        </a:solidFill>
        <a:latin typeface="Times New Roman" pitchFamily="18" charset="0"/>
        <a:ea typeface="宋体" pitchFamily="2" charset="-122"/>
        <a:cs typeface="+mn-cs"/>
      </a:defRPr>
    </a:lvl3pPr>
    <a:lvl4pPr marL="1341438" indent="30163" algn="l" defTabSz="874713" rtl="0" eaLnBrk="0" fontAlgn="base" hangingPunct="0">
      <a:lnSpc>
        <a:spcPct val="88000"/>
      </a:lnSpc>
      <a:spcBef>
        <a:spcPct val="40000"/>
      </a:spcBef>
      <a:spcAft>
        <a:spcPct val="0"/>
      </a:spcAft>
      <a:defRPr sz="1200" kern="1200">
        <a:solidFill>
          <a:schemeClr val="tx1"/>
        </a:solidFill>
        <a:latin typeface="Times New Roman" pitchFamily="18" charset="0"/>
        <a:ea typeface="宋体" pitchFamily="2" charset="-122"/>
        <a:cs typeface="+mn-cs"/>
      </a:defRPr>
    </a:lvl4pPr>
    <a:lvl5pPr marL="1789113" indent="39688" algn="l" defTabSz="874713" rtl="0" eaLnBrk="0" fontAlgn="base" hangingPunct="0">
      <a:lnSpc>
        <a:spcPct val="88000"/>
      </a:lnSpc>
      <a:spcBef>
        <a:spcPct val="4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eaLnBrk="1" hangingPunct="1"/>
            <a:endParaRPr lang="zh-CN" altLang="en-US" smtClean="0"/>
          </a:p>
        </p:txBody>
      </p:sp>
    </p:spTree>
    <p:extLst>
      <p:ext uri="{BB962C8B-B14F-4D97-AF65-F5344CB8AC3E}">
        <p14:creationId xmlns:p14="http://schemas.microsoft.com/office/powerpoint/2010/main" val="193136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eaLnBrk="1" hangingPunct="1"/>
            <a:endParaRPr lang="zh-CN" altLang="en-US" smtClean="0"/>
          </a:p>
        </p:txBody>
      </p:sp>
    </p:spTree>
    <p:extLst>
      <p:ext uri="{BB962C8B-B14F-4D97-AF65-F5344CB8AC3E}">
        <p14:creationId xmlns:p14="http://schemas.microsoft.com/office/powerpoint/2010/main" val="4221620171"/>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eaLnBrk="1" hangingPunct="1"/>
            <a:endParaRPr lang="zh-CN" altLang="en-US" smtClean="0"/>
          </a:p>
        </p:txBody>
      </p:sp>
    </p:spTree>
    <p:extLst>
      <p:ext uri="{BB962C8B-B14F-4D97-AF65-F5344CB8AC3E}">
        <p14:creationId xmlns:p14="http://schemas.microsoft.com/office/powerpoint/2010/main" val="1663758952"/>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eaLnBrk="1" hangingPunct="1"/>
            <a:endParaRPr lang="zh-CN" altLang="en-US" smtClean="0"/>
          </a:p>
        </p:txBody>
      </p:sp>
    </p:spTree>
    <p:extLst>
      <p:ext uri="{BB962C8B-B14F-4D97-AF65-F5344CB8AC3E}">
        <p14:creationId xmlns:p14="http://schemas.microsoft.com/office/powerpoint/2010/main" val="1378914142"/>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endParaRPr lang="zh-CN" altLang="en-US" smtClean="0"/>
          </a:p>
        </p:txBody>
      </p:sp>
    </p:spTree>
    <p:extLst>
      <p:ext uri="{BB962C8B-B14F-4D97-AF65-F5344CB8AC3E}">
        <p14:creationId xmlns:p14="http://schemas.microsoft.com/office/powerpoint/2010/main" val="789653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eaLnBrk="1" hangingPunct="1"/>
            <a:endParaRPr lang="zh-CN" altLang="en-US" smtClean="0"/>
          </a:p>
        </p:txBody>
      </p:sp>
    </p:spTree>
    <p:extLst>
      <p:ext uri="{BB962C8B-B14F-4D97-AF65-F5344CB8AC3E}">
        <p14:creationId xmlns:p14="http://schemas.microsoft.com/office/powerpoint/2010/main" val="277837259"/>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eaLnBrk="1" hangingPunct="1"/>
            <a:endParaRPr lang="zh-CN" altLang="en-US" smtClean="0"/>
          </a:p>
        </p:txBody>
      </p:sp>
    </p:spTree>
    <p:extLst>
      <p:ext uri="{BB962C8B-B14F-4D97-AF65-F5344CB8AC3E}">
        <p14:creationId xmlns:p14="http://schemas.microsoft.com/office/powerpoint/2010/main" val="1719980551"/>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eaLnBrk="1" hangingPunct="1"/>
            <a:endParaRPr lang="zh-CN" altLang="en-US" smtClean="0"/>
          </a:p>
        </p:txBody>
      </p:sp>
    </p:spTree>
    <p:extLst>
      <p:ext uri="{BB962C8B-B14F-4D97-AF65-F5344CB8AC3E}">
        <p14:creationId xmlns:p14="http://schemas.microsoft.com/office/powerpoint/2010/main" val="2049139398"/>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906000" cy="6856413"/>
            <a:chOff x="0" y="0"/>
            <a:chExt cx="5760" cy="4319"/>
          </a:xfrm>
        </p:grpSpPr>
        <p:sp>
          <p:nvSpPr>
            <p:cNvPr id="5" name="未知"/>
            <p:cNvSpPr>
              <a:spLocks/>
            </p:cNvSpPr>
            <p:nvPr/>
          </p:nvSpPr>
          <p:spPr bwMode="auto">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pPr algn="ctr">
                <a:defRPr/>
              </a:pPr>
              <a:endParaRPr lang="zh-CN" altLang="en-US"/>
            </a:p>
          </p:txBody>
        </p:sp>
        <p:sp>
          <p:nvSpPr>
            <p:cNvPr id="6" name="未知"/>
            <p:cNvSpPr>
              <a:spLocks/>
            </p:cNvSpPr>
            <p:nvPr/>
          </p:nvSpPr>
          <p:spPr bwMode="auto">
            <a:xfrm>
              <a:off x="149" y="0"/>
              <a:ext cx="5610"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lgn="ctr">
                <a:defRPr/>
              </a:pPr>
              <a:endParaRPr lang="zh-CN" altLang="en-US"/>
            </a:p>
          </p:txBody>
        </p:sp>
        <p:sp>
          <p:nvSpPr>
            <p:cNvPr id="7" name="未知"/>
            <p:cNvSpPr>
              <a:spLocks/>
            </p:cNvSpPr>
            <p:nvPr/>
          </p:nvSpPr>
          <p:spPr bwMode="auto">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pPr algn="ctr">
                <a:defRPr/>
              </a:pPr>
              <a:endParaRPr lang="zh-CN" altLang="en-US"/>
            </a:p>
          </p:txBody>
        </p:sp>
        <p:sp>
          <p:nvSpPr>
            <p:cNvPr id="8" name="未知"/>
            <p:cNvSpPr>
              <a:spLocks/>
            </p:cNvSpPr>
            <p:nvPr/>
          </p:nvSpPr>
          <p:spPr bwMode="auto">
            <a:xfrm>
              <a:off x="4038" y="3577"/>
              <a:ext cx="1720" cy="65"/>
            </a:xfrm>
            <a:custGeom>
              <a:avLst/>
              <a:gdLst>
                <a:gd name="T0" fmla="*/ 1698 w 1722"/>
                <a:gd name="T1" fmla="*/ 54 h 66"/>
                <a:gd name="T2" fmla="*/ 1698 w 1722"/>
                <a:gd name="T3" fmla="*/ 48 h 66"/>
                <a:gd name="T4" fmla="*/ 0 w 1722"/>
                <a:gd name="T5" fmla="*/ 0 h 66"/>
                <a:gd name="T6" fmla="*/ 0 w 1722"/>
                <a:gd name="T7" fmla="*/ 36 h 66"/>
                <a:gd name="T8" fmla="*/ 1698 w 1722"/>
                <a:gd name="T9" fmla="*/ 54 h 66"/>
                <a:gd name="T10" fmla="*/ 1698 w 1722"/>
                <a:gd name="T11" fmla="*/ 54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未知"/>
            <p:cNvSpPr>
              <a:spLocks/>
            </p:cNvSpPr>
            <p:nvPr/>
          </p:nvSpPr>
          <p:spPr bwMode="auto">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a:noFill/>
              <a:round/>
              <a:headEnd/>
              <a:tailEnd/>
            </a:ln>
            <a:effectLst/>
          </p:spPr>
          <p:txBody>
            <a:bodyPr/>
            <a:lstStyle/>
            <a:p>
              <a:pPr algn="ctr">
                <a:defRPr/>
              </a:pPr>
              <a:endParaRPr lang="zh-CN" altLang="en-US"/>
            </a:p>
          </p:txBody>
        </p:sp>
        <p:sp>
          <p:nvSpPr>
            <p:cNvPr id="10" name="未知"/>
            <p:cNvSpPr>
              <a:spLocks/>
            </p:cNvSpPr>
            <p:nvPr/>
          </p:nvSpPr>
          <p:spPr bwMode="auto">
            <a:xfrm>
              <a:off x="4784" y="3702"/>
              <a:ext cx="974" cy="101"/>
            </a:xfrm>
            <a:custGeom>
              <a:avLst/>
              <a:gdLst>
                <a:gd name="T0" fmla="*/ 963 w 975"/>
                <a:gd name="T1" fmla="*/ 48 h 101"/>
                <a:gd name="T2" fmla="*/ 963 w 975"/>
                <a:gd name="T3" fmla="*/ 0 h 101"/>
                <a:gd name="T4" fmla="*/ 0 w 975"/>
                <a:gd name="T5" fmla="*/ 24 h 101"/>
                <a:gd name="T6" fmla="*/ 0 w 975"/>
                <a:gd name="T7" fmla="*/ 101 h 101"/>
                <a:gd name="T8" fmla="*/ 963 w 975"/>
                <a:gd name="T9" fmla="*/ 48 h 101"/>
                <a:gd name="T10" fmla="*/ 963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未知"/>
            <p:cNvSpPr>
              <a:spLocks/>
            </p:cNvSpPr>
            <p:nvPr/>
          </p:nvSpPr>
          <p:spPr bwMode="auto">
            <a:xfrm>
              <a:off x="3619" y="3815"/>
              <a:ext cx="2139" cy="198"/>
            </a:xfrm>
            <a:custGeom>
              <a:avLst/>
              <a:gdLst>
                <a:gd name="T0" fmla="*/ 2117 w 2141"/>
                <a:gd name="T1" fmla="*/ 0 h 198"/>
                <a:gd name="T2" fmla="*/ 0 w 2141"/>
                <a:gd name="T3" fmla="*/ 156 h 198"/>
                <a:gd name="T4" fmla="*/ 0 w 2141"/>
                <a:gd name="T5" fmla="*/ 198 h 198"/>
                <a:gd name="T6" fmla="*/ 2117 w 2141"/>
                <a:gd name="T7" fmla="*/ 0 h 198"/>
                <a:gd name="T8" fmla="*/ 2117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未知"/>
            <p:cNvSpPr>
              <a:spLocks/>
            </p:cNvSpPr>
            <p:nvPr/>
          </p:nvSpPr>
          <p:spPr bwMode="auto">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lgn="ctr">
                <a:defRPr/>
              </a:pPr>
              <a:endParaRPr lang="zh-CN" altLang="en-US"/>
            </a:p>
          </p:txBody>
        </p:sp>
        <p:sp>
          <p:nvSpPr>
            <p:cNvPr id="13" name="未知"/>
            <p:cNvSpPr>
              <a:spLocks/>
            </p:cNvSpPr>
            <p:nvPr/>
          </p:nvSpPr>
          <p:spPr bwMode="auto">
            <a:xfrm>
              <a:off x="2097" y="4043"/>
              <a:ext cx="2514" cy="276"/>
            </a:xfrm>
            <a:custGeom>
              <a:avLst/>
              <a:gdLst>
                <a:gd name="T0" fmla="*/ 2146 w 2517"/>
                <a:gd name="T1" fmla="*/ 276 h 276"/>
                <a:gd name="T2" fmla="*/ 2481 w 2517"/>
                <a:gd name="T3" fmla="*/ 204 h 276"/>
                <a:gd name="T4" fmla="*/ 2224 w 2517"/>
                <a:gd name="T5" fmla="*/ 0 h 276"/>
                <a:gd name="T6" fmla="*/ 0 w 2517"/>
                <a:gd name="T7" fmla="*/ 276 h 276"/>
                <a:gd name="T8" fmla="*/ 2146 w 2517"/>
                <a:gd name="T9" fmla="*/ 276 h 276"/>
                <a:gd name="T10" fmla="*/ 2146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未知"/>
            <p:cNvSpPr>
              <a:spLocks/>
            </p:cNvSpPr>
            <p:nvPr/>
          </p:nvSpPr>
          <p:spPr bwMode="auto">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pPr algn="ctr">
                <a:defRPr/>
              </a:pPr>
              <a:endParaRPr lang="zh-CN" altLang="en-US"/>
            </a:p>
          </p:txBody>
        </p:sp>
        <p:sp>
          <p:nvSpPr>
            <p:cNvPr id="15" name="未知"/>
            <p:cNvSpPr>
              <a:spLocks/>
            </p:cNvSpPr>
            <p:nvPr/>
          </p:nvSpPr>
          <p:spPr bwMode="auto">
            <a:xfrm>
              <a:off x="5030" y="3151"/>
              <a:ext cx="728" cy="240"/>
            </a:xfrm>
            <a:custGeom>
              <a:avLst/>
              <a:gdLst>
                <a:gd name="T0" fmla="*/ 717 w 729"/>
                <a:gd name="T1" fmla="*/ 240 h 240"/>
                <a:gd name="T2" fmla="*/ 0 w 729"/>
                <a:gd name="T3" fmla="*/ 0 h 240"/>
                <a:gd name="T4" fmla="*/ 0 w 729"/>
                <a:gd name="T5" fmla="*/ 6 h 240"/>
                <a:gd name="T6" fmla="*/ 717 w 729"/>
                <a:gd name="T7" fmla="*/ 240 h 240"/>
                <a:gd name="T8" fmla="*/ 717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未知"/>
            <p:cNvSpPr>
              <a:spLocks/>
            </p:cNvSpPr>
            <p:nvPr/>
          </p:nvSpPr>
          <p:spPr bwMode="auto">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pPr algn="ctr">
                <a:defRPr/>
              </a:pPr>
              <a:endParaRPr lang="zh-CN" altLang="en-US"/>
            </a:p>
          </p:txBody>
        </p:sp>
        <p:sp>
          <p:nvSpPr>
            <p:cNvPr id="17" name="未知"/>
            <p:cNvSpPr>
              <a:spLocks/>
            </p:cNvSpPr>
            <p:nvPr/>
          </p:nvSpPr>
          <p:spPr bwMode="auto">
            <a:xfrm>
              <a:off x="5030" y="3049"/>
              <a:ext cx="728" cy="318"/>
            </a:xfrm>
            <a:custGeom>
              <a:avLst/>
              <a:gdLst>
                <a:gd name="T0" fmla="*/ 717 w 729"/>
                <a:gd name="T1" fmla="*/ 318 h 318"/>
                <a:gd name="T2" fmla="*/ 717 w 729"/>
                <a:gd name="T3" fmla="*/ 312 h 318"/>
                <a:gd name="T4" fmla="*/ 0 w 729"/>
                <a:gd name="T5" fmla="*/ 0 h 318"/>
                <a:gd name="T6" fmla="*/ 0 w 729"/>
                <a:gd name="T7" fmla="*/ 54 h 318"/>
                <a:gd name="T8" fmla="*/ 717 w 729"/>
                <a:gd name="T9" fmla="*/ 318 h 318"/>
                <a:gd name="T10" fmla="*/ 717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未知"/>
            <p:cNvSpPr>
              <a:spLocks/>
            </p:cNvSpPr>
            <p:nvPr/>
          </p:nvSpPr>
          <p:spPr bwMode="auto">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pPr algn="ctr">
                <a:defRPr/>
              </a:pPr>
              <a:endParaRPr lang="zh-CN" altLang="en-US"/>
            </a:p>
          </p:txBody>
        </p:sp>
        <p:sp>
          <p:nvSpPr>
            <p:cNvPr id="19" name="未知"/>
            <p:cNvSpPr>
              <a:spLocks/>
            </p:cNvSpPr>
            <p:nvPr/>
          </p:nvSpPr>
          <p:spPr bwMode="auto">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pPr algn="ctr">
                <a:defRPr/>
              </a:pPr>
              <a:endParaRPr lang="zh-CN" altLang="en-US"/>
            </a:p>
          </p:txBody>
        </p:sp>
        <p:sp>
          <p:nvSpPr>
            <p:cNvPr id="20" name="未知"/>
            <p:cNvSpPr>
              <a:spLocks/>
            </p:cNvSpPr>
            <p:nvPr/>
          </p:nvSpPr>
          <p:spPr bwMode="auto">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pPr algn="ctr">
                <a:defRPr/>
              </a:pPr>
              <a:endParaRPr lang="zh-CN" altLang="en-US"/>
            </a:p>
          </p:txBody>
        </p:sp>
        <p:sp>
          <p:nvSpPr>
            <p:cNvPr id="21" name="未知"/>
            <p:cNvSpPr>
              <a:spLocks/>
            </p:cNvSpPr>
            <p:nvPr/>
          </p:nvSpPr>
          <p:spPr bwMode="auto">
            <a:xfrm>
              <a:off x="5477" y="2588"/>
              <a:ext cx="282" cy="335"/>
            </a:xfrm>
            <a:custGeom>
              <a:avLst/>
              <a:gdLst>
                <a:gd name="T0" fmla="*/ 293 w 281"/>
                <a:gd name="T1" fmla="*/ 335 h 335"/>
                <a:gd name="T2" fmla="*/ 293 w 281"/>
                <a:gd name="T3" fmla="*/ 173 h 335"/>
                <a:gd name="T4" fmla="*/ 96 w 281"/>
                <a:gd name="T5" fmla="*/ 0 h 335"/>
                <a:gd name="T6" fmla="*/ 0 w 281"/>
                <a:gd name="T7" fmla="*/ 90 h 335"/>
                <a:gd name="T8" fmla="*/ 293 w 281"/>
                <a:gd name="T9" fmla="*/ 335 h 335"/>
                <a:gd name="T10" fmla="*/ 293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未知"/>
            <p:cNvSpPr>
              <a:spLocks/>
            </p:cNvSpPr>
            <p:nvPr/>
          </p:nvSpPr>
          <p:spPr bwMode="auto">
            <a:xfrm>
              <a:off x="2454" y="0"/>
              <a:ext cx="3114"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pPr algn="ctr">
                <a:defRPr/>
              </a:pPr>
              <a:endParaRPr lang="zh-CN" altLang="en-US"/>
            </a:p>
          </p:txBody>
        </p:sp>
        <p:sp>
          <p:nvSpPr>
            <p:cNvPr id="23" name="未知"/>
            <p:cNvSpPr>
              <a:spLocks/>
            </p:cNvSpPr>
            <p:nvPr/>
          </p:nvSpPr>
          <p:spPr bwMode="auto">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未知"/>
            <p:cNvSpPr>
              <a:spLocks/>
            </p:cNvSpPr>
            <p:nvPr/>
          </p:nvSpPr>
          <p:spPr bwMode="auto">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pPr algn="ctr">
                <a:defRPr/>
              </a:pPr>
              <a:endParaRPr lang="zh-CN" altLang="en-US"/>
            </a:p>
          </p:txBody>
        </p:sp>
        <p:sp>
          <p:nvSpPr>
            <p:cNvPr id="25" name="未知"/>
            <p:cNvSpPr>
              <a:spLocks/>
            </p:cNvSpPr>
            <p:nvPr/>
          </p:nvSpPr>
          <p:spPr bwMode="auto">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a:noFill/>
              <a:round/>
              <a:headEnd/>
              <a:tailEnd/>
            </a:ln>
            <a:effectLst/>
          </p:spPr>
          <p:txBody>
            <a:bodyPr/>
            <a:lstStyle/>
            <a:p>
              <a:pPr algn="ctr">
                <a:defRPr/>
              </a:pPr>
              <a:endParaRPr lang="zh-CN" altLang="en-US"/>
            </a:p>
          </p:txBody>
        </p:sp>
        <p:sp>
          <p:nvSpPr>
            <p:cNvPr id="26" name="未知"/>
            <p:cNvSpPr>
              <a:spLocks/>
            </p:cNvSpPr>
            <p:nvPr/>
          </p:nvSpPr>
          <p:spPr bwMode="auto">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pPr algn="ctr">
                <a:defRPr/>
              </a:pPr>
              <a:endParaRPr lang="zh-CN" altLang="en-US"/>
            </a:p>
          </p:txBody>
        </p:sp>
        <p:sp>
          <p:nvSpPr>
            <p:cNvPr id="27" name="未知"/>
            <p:cNvSpPr>
              <a:spLocks/>
            </p:cNvSpPr>
            <p:nvPr/>
          </p:nvSpPr>
          <p:spPr bwMode="auto">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未知"/>
            <p:cNvSpPr>
              <a:spLocks/>
            </p:cNvSpPr>
            <p:nvPr/>
          </p:nvSpPr>
          <p:spPr bwMode="auto">
            <a:xfrm>
              <a:off x="5107" y="0"/>
              <a:ext cx="570"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pPr algn="ctr">
                <a:defRPr/>
              </a:pPr>
              <a:endParaRPr lang="zh-CN" altLang="en-US"/>
            </a:p>
          </p:txBody>
        </p:sp>
        <p:sp>
          <p:nvSpPr>
            <p:cNvPr id="29" name="未知"/>
            <p:cNvSpPr>
              <a:spLocks/>
            </p:cNvSpPr>
            <p:nvPr/>
          </p:nvSpPr>
          <p:spPr bwMode="auto">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lgn="ctr">
                <a:defRPr/>
              </a:pPr>
              <a:endParaRPr lang="zh-CN" altLang="en-US"/>
            </a:p>
          </p:txBody>
        </p:sp>
        <p:sp>
          <p:nvSpPr>
            <p:cNvPr id="30" name="未知"/>
            <p:cNvSpPr>
              <a:spLocks/>
            </p:cNvSpPr>
            <p:nvPr/>
          </p:nvSpPr>
          <p:spPr bwMode="auto">
            <a:xfrm>
              <a:off x="5698" y="653"/>
              <a:ext cx="60" cy="311"/>
            </a:xfrm>
            <a:custGeom>
              <a:avLst/>
              <a:gdLst>
                <a:gd name="T0" fmla="*/ 0 w 60"/>
                <a:gd name="T1" fmla="*/ 144 h 312"/>
                <a:gd name="T2" fmla="*/ 60 w 60"/>
                <a:gd name="T3" fmla="*/ 300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未知"/>
            <p:cNvSpPr>
              <a:spLocks/>
            </p:cNvSpPr>
            <p:nvPr/>
          </p:nvSpPr>
          <p:spPr bwMode="auto">
            <a:xfrm>
              <a:off x="2" y="1601"/>
              <a:ext cx="5754"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pPr algn="ctr">
                <a:defRPr/>
              </a:pPr>
              <a:endParaRPr lang="zh-CN" altLang="en-US"/>
            </a:p>
          </p:txBody>
        </p:sp>
        <p:sp>
          <p:nvSpPr>
            <p:cNvPr id="32" name="未知"/>
            <p:cNvSpPr>
              <a:spLocks/>
            </p:cNvSpPr>
            <p:nvPr/>
          </p:nvSpPr>
          <p:spPr bwMode="auto">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未知"/>
            <p:cNvSpPr>
              <a:spLocks/>
            </p:cNvSpPr>
            <p:nvPr/>
          </p:nvSpPr>
          <p:spPr bwMode="auto">
            <a:xfrm>
              <a:off x="2" y="2152"/>
              <a:ext cx="5754"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lgn="ctr">
                <a:defRPr/>
              </a:pPr>
              <a:endParaRPr lang="zh-CN" altLang="en-US"/>
            </a:p>
          </p:txBody>
        </p:sp>
        <p:sp>
          <p:nvSpPr>
            <p:cNvPr id="34" name="未知"/>
            <p:cNvSpPr>
              <a:spLocks/>
            </p:cNvSpPr>
            <p:nvPr/>
          </p:nvSpPr>
          <p:spPr bwMode="auto">
            <a:xfrm>
              <a:off x="2" y="3177"/>
              <a:ext cx="5754"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pPr algn="ctr">
                <a:defRPr/>
              </a:pPr>
              <a:endParaRPr lang="zh-CN" altLang="en-US"/>
            </a:p>
          </p:txBody>
        </p:sp>
        <p:sp>
          <p:nvSpPr>
            <p:cNvPr id="35" name="未知"/>
            <p:cNvSpPr>
              <a:spLocks/>
            </p:cNvSpPr>
            <p:nvPr/>
          </p:nvSpPr>
          <p:spPr bwMode="auto">
            <a:xfrm>
              <a:off x="1297" y="0"/>
              <a:ext cx="4458"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pPr algn="ctr">
                <a:defRPr/>
              </a:pPr>
              <a:endParaRPr lang="zh-CN" altLang="en-US"/>
            </a:p>
          </p:txBody>
        </p:sp>
        <p:sp>
          <p:nvSpPr>
            <p:cNvPr id="36" name="未知"/>
            <p:cNvSpPr>
              <a:spLocks/>
            </p:cNvSpPr>
            <p:nvPr/>
          </p:nvSpPr>
          <p:spPr bwMode="auto">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lgn="ctr">
                <a:defRPr/>
              </a:pPr>
              <a:endParaRPr lang="zh-CN" altLang="en-US"/>
            </a:p>
          </p:txBody>
        </p:sp>
        <p:sp>
          <p:nvSpPr>
            <p:cNvPr id="37" name="未知"/>
            <p:cNvSpPr>
              <a:spLocks/>
            </p:cNvSpPr>
            <p:nvPr/>
          </p:nvSpPr>
          <p:spPr bwMode="auto">
            <a:xfrm>
              <a:off x="3950" y="0"/>
              <a:ext cx="1806"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lgn="ctr">
                <a:defRPr/>
              </a:pPr>
              <a:endParaRPr lang="zh-CN" altLang="en-US"/>
            </a:p>
          </p:txBody>
        </p:sp>
        <p:sp>
          <p:nvSpPr>
            <p:cNvPr id="38" name="未知"/>
            <p:cNvSpPr>
              <a:spLocks/>
            </p:cNvSpPr>
            <p:nvPr/>
          </p:nvSpPr>
          <p:spPr bwMode="auto">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pPr algn="ctr">
                <a:defRPr/>
              </a:pPr>
              <a:endParaRPr lang="zh-CN" altLang="en-US"/>
            </a:p>
          </p:txBody>
        </p:sp>
        <p:sp>
          <p:nvSpPr>
            <p:cNvPr id="39" name="未知"/>
            <p:cNvSpPr>
              <a:spLocks/>
            </p:cNvSpPr>
            <p:nvPr/>
          </p:nvSpPr>
          <p:spPr bwMode="auto">
            <a:xfrm>
              <a:off x="4694" y="0"/>
              <a:ext cx="1062"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pPr algn="ctr">
                <a:defRPr/>
              </a:pPr>
              <a:endParaRPr lang="zh-CN" altLang="en-US"/>
            </a:p>
          </p:txBody>
        </p:sp>
        <p:sp>
          <p:nvSpPr>
            <p:cNvPr id="40" name="未知"/>
            <p:cNvSpPr>
              <a:spLocks/>
            </p:cNvSpPr>
            <p:nvPr/>
          </p:nvSpPr>
          <p:spPr bwMode="auto">
            <a:xfrm>
              <a:off x="4981" y="0"/>
              <a:ext cx="774"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pPr algn="ctr">
                <a:defRPr/>
              </a:pPr>
              <a:endParaRPr lang="zh-CN" altLang="en-US"/>
            </a:p>
          </p:txBody>
        </p:sp>
        <p:grpSp>
          <p:nvGrpSpPr>
            <p:cNvPr id="41" name="Group 39"/>
            <p:cNvGrpSpPr>
              <a:grpSpLocks/>
            </p:cNvGrpSpPr>
            <p:nvPr userDrawn="1"/>
          </p:nvGrpSpPr>
          <p:grpSpPr bwMode="auto">
            <a:xfrm>
              <a:off x="0" y="1632"/>
              <a:ext cx="5758" cy="1858"/>
              <a:chOff x="0" y="0"/>
              <a:chExt cx="5758" cy="1858"/>
            </a:xfrm>
          </p:grpSpPr>
          <p:sp>
            <p:nvSpPr>
              <p:cNvPr id="42" name="未知"/>
              <p:cNvSpPr>
                <a:spLocks/>
              </p:cNvSpPr>
              <p:nvPr/>
            </p:nvSpPr>
            <p:spPr bwMode="auto">
              <a:xfrm>
                <a:off x="0" y="0"/>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lgn="ctr">
                  <a:defRPr/>
                </a:pPr>
                <a:endParaRPr lang="zh-CN" altLang="en-US"/>
              </a:p>
            </p:txBody>
          </p:sp>
          <p:sp>
            <p:nvSpPr>
              <p:cNvPr id="43" name="未知"/>
              <p:cNvSpPr>
                <a:spLocks/>
              </p:cNvSpPr>
              <p:nvPr/>
            </p:nvSpPr>
            <p:spPr bwMode="auto">
              <a:xfrm>
                <a:off x="3646" y="1163"/>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pPr algn="ctr">
                  <a:defRPr/>
                </a:pPr>
                <a:endParaRPr lang="zh-CN" altLang="en-US"/>
              </a:p>
            </p:txBody>
          </p:sp>
        </p:grpSp>
      </p:grpSp>
      <p:sp>
        <p:nvSpPr>
          <p:cNvPr id="2090" name="Rectangle 42"/>
          <p:cNvSpPr>
            <a:spLocks noGrp="1" noChangeArrowheads="1"/>
          </p:cNvSpPr>
          <p:nvPr>
            <p:ph type="ctrTitle" sz="quarter"/>
          </p:nvPr>
        </p:nvSpPr>
        <p:spPr>
          <a:xfrm>
            <a:off x="495300" y="1600200"/>
            <a:ext cx="8915400" cy="1828800"/>
          </a:xfrm>
        </p:spPr>
        <p:txBody>
          <a:bodyPr/>
          <a:lstStyle>
            <a:lvl1pPr>
              <a:defRPr sz="4800"/>
            </a:lvl1pPr>
          </a:lstStyle>
          <a:p>
            <a:r>
              <a:rPr lang="zh-CN" altLang="en-US"/>
              <a:t>单击此处编辑母版标题样式</a:t>
            </a:r>
          </a:p>
        </p:txBody>
      </p:sp>
      <p:sp>
        <p:nvSpPr>
          <p:cNvPr id="2091" name="Rectangle 43"/>
          <p:cNvSpPr>
            <a:spLocks noGrp="1" noChangeArrowheads="1"/>
          </p:cNvSpPr>
          <p:nvPr>
            <p:ph type="subTitle" sz="quarter" idx="1"/>
          </p:nvPr>
        </p:nvSpPr>
        <p:spPr>
          <a:xfrm>
            <a:off x="1485900" y="3886200"/>
            <a:ext cx="6934200" cy="1752600"/>
          </a:xfrm>
        </p:spPr>
        <p:txBody>
          <a:bodyPr/>
          <a:lstStyle>
            <a:lvl1pPr marL="0" indent="0" algn="ctr">
              <a:buFont typeface="Wingdings" pitchFamily="2" charset="2"/>
              <a:buNone/>
              <a:defRPr sz="3600"/>
            </a:lvl1pPr>
          </a:lstStyle>
          <a:p>
            <a:r>
              <a:rPr lang="zh-CN" altLang="en-US"/>
              <a:t>单击此处编辑母版副标题样式</a:t>
            </a:r>
          </a:p>
        </p:txBody>
      </p:sp>
      <p:sp>
        <p:nvSpPr>
          <p:cNvPr id="44" name="Rectangle 44"/>
          <p:cNvSpPr>
            <a:spLocks noGrp="1" noChangeArrowheads="1"/>
          </p:cNvSpPr>
          <p:nvPr>
            <p:ph type="dt" sz="quarter" idx="10"/>
          </p:nvPr>
        </p:nvSpPr>
        <p:spPr/>
        <p:txBody>
          <a:bodyPr/>
          <a:lstStyle>
            <a:lvl1pPr>
              <a:defRPr/>
            </a:lvl1pPr>
          </a:lstStyle>
          <a:p>
            <a:pPr>
              <a:defRPr/>
            </a:pPr>
            <a:endParaRPr lang="en-US" altLang="zh-CN"/>
          </a:p>
        </p:txBody>
      </p:sp>
      <p:sp>
        <p:nvSpPr>
          <p:cNvPr id="45" name="Rectangle 45"/>
          <p:cNvSpPr>
            <a:spLocks noGrp="1" noChangeArrowheads="1"/>
          </p:cNvSpPr>
          <p:nvPr>
            <p:ph type="ftr" sz="quarter" idx="11"/>
          </p:nvPr>
        </p:nvSpPr>
        <p:spPr/>
        <p:txBody>
          <a:bodyPr/>
          <a:lstStyle>
            <a:lvl1pPr>
              <a:defRPr/>
            </a:lvl1pPr>
          </a:lstStyle>
          <a:p>
            <a:pPr>
              <a:defRPr/>
            </a:pPr>
            <a:endParaRPr lang="en-US" altLang="zh-CN"/>
          </a:p>
        </p:txBody>
      </p:sp>
      <p:sp>
        <p:nvSpPr>
          <p:cNvPr id="46" name="Rectangle 46"/>
          <p:cNvSpPr>
            <a:spLocks noGrp="1" noChangeArrowheads="1"/>
          </p:cNvSpPr>
          <p:nvPr>
            <p:ph type="sldNum" sz="quarter" idx="12"/>
          </p:nvPr>
        </p:nvSpPr>
        <p:spPr/>
        <p:txBody>
          <a:bodyPr/>
          <a:lstStyle>
            <a:lvl1pPr>
              <a:defRPr/>
            </a:lvl1pPr>
          </a:lstStyle>
          <a:p>
            <a:pPr>
              <a:defRPr/>
            </a:pPr>
            <a:fld id="{E98C9EC1-57B5-46E0-829D-EBC1DC258AE2}" type="slidenum">
              <a:rPr lang="zh-CN" altLang="en-US"/>
              <a:pPr>
                <a:defRPr/>
              </a:pPr>
              <a:t>‹#›</a:t>
            </a:fld>
            <a:endParaRPr lang="en-US" altLang="zh-CN"/>
          </a:p>
        </p:txBody>
      </p:sp>
    </p:spTree>
    <p:extLst>
      <p:ext uri="{BB962C8B-B14F-4D97-AF65-F5344CB8AC3E}">
        <p14:creationId xmlns:p14="http://schemas.microsoft.com/office/powerpoint/2010/main" val="562715352"/>
      </p:ext>
    </p:extLst>
  </p:cSld>
  <p:clrMapOvr>
    <a:masterClrMapping/>
  </p:clrMapOvr>
  <p:transition>
    <p:strips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
          <p:cNvSpPr>
            <a:spLocks noGrp="1" noChangeArrowheads="1"/>
          </p:cNvSpPr>
          <p:nvPr>
            <p:ph type="sldNum" sz="quarter" idx="12"/>
          </p:nvPr>
        </p:nvSpPr>
        <p:spPr>
          <a:ln/>
        </p:spPr>
        <p:txBody>
          <a:bodyPr/>
          <a:lstStyle>
            <a:lvl1pPr>
              <a:defRPr/>
            </a:lvl1pPr>
          </a:lstStyle>
          <a:p>
            <a:pPr>
              <a:defRPr/>
            </a:pPr>
            <a:fld id="{147F76D7-F86A-4F1D-B471-1DD1EF276CAF}" type="slidenum">
              <a:rPr lang="zh-CN" altLang="en-US"/>
              <a:pPr>
                <a:defRPr/>
              </a:pPr>
              <a:t>‹#›</a:t>
            </a:fld>
            <a:endParaRPr lang="en-US" altLang="zh-CN"/>
          </a:p>
        </p:txBody>
      </p:sp>
    </p:spTree>
    <p:extLst>
      <p:ext uri="{BB962C8B-B14F-4D97-AF65-F5344CB8AC3E}">
        <p14:creationId xmlns:p14="http://schemas.microsoft.com/office/powerpoint/2010/main" val="805378268"/>
      </p:ext>
    </p:extLst>
  </p:cSld>
  <p:clrMapOvr>
    <a:masterClrMapping/>
  </p:clrMapOvr>
  <p:transition>
    <p:strips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22885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
          <p:cNvSpPr>
            <a:spLocks noGrp="1" noChangeArrowheads="1"/>
          </p:cNvSpPr>
          <p:nvPr>
            <p:ph type="sldNum" sz="quarter" idx="12"/>
          </p:nvPr>
        </p:nvSpPr>
        <p:spPr>
          <a:ln/>
        </p:spPr>
        <p:txBody>
          <a:bodyPr/>
          <a:lstStyle>
            <a:lvl1pPr>
              <a:defRPr/>
            </a:lvl1pPr>
          </a:lstStyle>
          <a:p>
            <a:pPr>
              <a:defRPr/>
            </a:pPr>
            <a:fld id="{8A2F641C-1B2F-42AD-9286-2D7E0EA9E097}" type="slidenum">
              <a:rPr lang="zh-CN" altLang="en-US"/>
              <a:pPr>
                <a:defRPr/>
              </a:pPr>
              <a:t>‹#›</a:t>
            </a:fld>
            <a:endParaRPr lang="en-US" altLang="zh-CN"/>
          </a:p>
        </p:txBody>
      </p:sp>
    </p:spTree>
    <p:extLst>
      <p:ext uri="{BB962C8B-B14F-4D97-AF65-F5344CB8AC3E}">
        <p14:creationId xmlns:p14="http://schemas.microsoft.com/office/powerpoint/2010/main" val="1825078018"/>
      </p:ext>
    </p:extLst>
  </p:cSld>
  <p:clrMapOvr>
    <a:masterClrMapping/>
  </p:clrMapOvr>
  <p:transition>
    <p:strips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277813"/>
            <a:ext cx="8915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600200"/>
            <a:ext cx="43815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600200"/>
            <a:ext cx="43815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
          <p:cNvSpPr>
            <a:spLocks noGrp="1" noChangeArrowheads="1"/>
          </p:cNvSpPr>
          <p:nvPr>
            <p:ph type="sldNum" sz="quarter" idx="12"/>
          </p:nvPr>
        </p:nvSpPr>
        <p:spPr>
          <a:ln/>
        </p:spPr>
        <p:txBody>
          <a:bodyPr/>
          <a:lstStyle>
            <a:lvl1pPr>
              <a:defRPr/>
            </a:lvl1pPr>
          </a:lstStyle>
          <a:p>
            <a:pPr>
              <a:defRPr/>
            </a:pPr>
            <a:fld id="{9892FE8C-7A2D-4586-9586-B9CE830F4D83}" type="slidenum">
              <a:rPr lang="zh-CN" altLang="en-US"/>
              <a:pPr>
                <a:defRPr/>
              </a:pPr>
              <a:t>‹#›</a:t>
            </a:fld>
            <a:endParaRPr lang="en-US" altLang="zh-CN"/>
          </a:p>
        </p:txBody>
      </p:sp>
    </p:spTree>
    <p:extLst>
      <p:ext uri="{BB962C8B-B14F-4D97-AF65-F5344CB8AC3E}">
        <p14:creationId xmlns:p14="http://schemas.microsoft.com/office/powerpoint/2010/main" val="204866640"/>
      </p:ext>
    </p:extLst>
  </p:cSld>
  <p:clrMapOvr>
    <a:masterClrMapping/>
  </p:clrMapOvr>
  <p:transition>
    <p:strips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95300" y="277813"/>
            <a:ext cx="8915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95300" y="1600200"/>
            <a:ext cx="8915400" cy="4530725"/>
          </a:xfrm>
        </p:spPr>
        <p:txBody>
          <a:bodyPr/>
          <a:lstStyle/>
          <a:p>
            <a:pPr lvl="0"/>
            <a:endParaRPr lang="zh-CN" altLang="en-US" noProof="0" smtClean="0"/>
          </a:p>
        </p:txBody>
      </p:sp>
      <p:sp>
        <p:nvSpPr>
          <p:cNvPr id="4" name="Rectangle 4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
          <p:cNvSpPr>
            <a:spLocks noGrp="1" noChangeArrowheads="1"/>
          </p:cNvSpPr>
          <p:nvPr>
            <p:ph type="sldNum" sz="quarter" idx="12"/>
          </p:nvPr>
        </p:nvSpPr>
        <p:spPr>
          <a:ln/>
        </p:spPr>
        <p:txBody>
          <a:bodyPr/>
          <a:lstStyle>
            <a:lvl1pPr>
              <a:defRPr/>
            </a:lvl1pPr>
          </a:lstStyle>
          <a:p>
            <a:pPr>
              <a:defRPr/>
            </a:pPr>
            <a:fld id="{BD12DE7D-7960-4136-B2F6-3A5A627BA5DF}" type="slidenum">
              <a:rPr lang="zh-CN" altLang="en-US"/>
              <a:pPr>
                <a:defRPr/>
              </a:pPr>
              <a:t>‹#›</a:t>
            </a:fld>
            <a:endParaRPr lang="en-US" altLang="zh-CN"/>
          </a:p>
        </p:txBody>
      </p:sp>
    </p:spTree>
    <p:extLst>
      <p:ext uri="{BB962C8B-B14F-4D97-AF65-F5344CB8AC3E}">
        <p14:creationId xmlns:p14="http://schemas.microsoft.com/office/powerpoint/2010/main" val="2201409392"/>
      </p:ext>
    </p:extLst>
  </p:cSld>
  <p:clrMapOvr>
    <a:masterClrMapping/>
  </p:clrMapOvr>
  <p:transition>
    <p:strips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80764" y="1564482"/>
            <a:ext cx="89154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4"/>
          <p:cNvSpPr>
            <a:spLocks noGrp="1" noChangeArrowheads="1"/>
          </p:cNvSpPr>
          <p:nvPr>
            <p:ph type="dt" sz="half" idx="10"/>
          </p:nvPr>
        </p:nvSpPr>
        <p:spPr/>
        <p:txBody>
          <a:bodyPr/>
          <a:lstStyle>
            <a:lvl1pPr>
              <a:defRPr/>
            </a:lvl1pPr>
          </a:lstStyle>
          <a:p>
            <a:pPr>
              <a:defRPr/>
            </a:pPr>
            <a:endParaRPr lang="en-US" altLang="zh-CN"/>
          </a:p>
        </p:txBody>
      </p:sp>
      <p:sp>
        <p:nvSpPr>
          <p:cNvPr id="5" name="Rectangle 45"/>
          <p:cNvSpPr>
            <a:spLocks noGrp="1" noChangeArrowheads="1"/>
          </p:cNvSpPr>
          <p:nvPr>
            <p:ph type="ftr" sz="quarter" idx="11"/>
          </p:nvPr>
        </p:nvSpPr>
        <p:spPr/>
        <p:txBody>
          <a:bodyPr/>
          <a:lstStyle>
            <a:lvl1pPr>
              <a:defRPr/>
            </a:lvl1pPr>
          </a:lstStyle>
          <a:p>
            <a:pPr>
              <a:defRPr/>
            </a:pPr>
            <a:endParaRPr lang="en-US" altLang="zh-CN"/>
          </a:p>
        </p:txBody>
      </p:sp>
      <p:sp>
        <p:nvSpPr>
          <p:cNvPr id="6" name="Rectangle 46"/>
          <p:cNvSpPr>
            <a:spLocks noGrp="1" noChangeArrowheads="1"/>
          </p:cNvSpPr>
          <p:nvPr>
            <p:ph type="sldNum" sz="quarter" idx="12"/>
          </p:nvPr>
        </p:nvSpPr>
        <p:spPr>
          <a:xfrm>
            <a:off x="9394825" y="6369050"/>
            <a:ext cx="511175" cy="457200"/>
          </a:xfrm>
        </p:spPr>
        <p:txBody>
          <a:bodyPr/>
          <a:lstStyle>
            <a:lvl1pPr>
              <a:defRPr sz="1800">
                <a:solidFill>
                  <a:srgbClr val="FFFF00"/>
                </a:solidFill>
              </a:defRPr>
            </a:lvl1pPr>
          </a:lstStyle>
          <a:p>
            <a:pPr>
              <a:defRPr/>
            </a:pPr>
            <a:fld id="{71AA62B7-B596-4E58-9580-DDD7530305B2}" type="slidenum">
              <a:rPr lang="zh-CN" altLang="en-US"/>
              <a:pPr>
                <a:defRPr/>
              </a:pPr>
              <a:t>‹#›</a:t>
            </a:fld>
            <a:endParaRPr lang="en-US" altLang="zh-CN"/>
          </a:p>
        </p:txBody>
      </p:sp>
    </p:spTree>
    <p:extLst>
      <p:ext uri="{BB962C8B-B14F-4D97-AF65-F5344CB8AC3E}">
        <p14:creationId xmlns:p14="http://schemas.microsoft.com/office/powerpoint/2010/main" val="3651428486"/>
      </p:ext>
    </p:extLst>
  </p:cSld>
  <p:clrMapOvr>
    <a:masterClrMapping/>
  </p:clrMapOvr>
  <p:transition>
    <p:strips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
          <p:cNvSpPr>
            <a:spLocks noGrp="1" noChangeArrowheads="1"/>
          </p:cNvSpPr>
          <p:nvPr>
            <p:ph type="sldNum" sz="quarter" idx="12"/>
          </p:nvPr>
        </p:nvSpPr>
        <p:spPr>
          <a:ln/>
        </p:spPr>
        <p:txBody>
          <a:bodyPr/>
          <a:lstStyle>
            <a:lvl1pPr>
              <a:defRPr/>
            </a:lvl1pPr>
          </a:lstStyle>
          <a:p>
            <a:pPr>
              <a:defRPr/>
            </a:pPr>
            <a:fld id="{164CE947-0197-412E-866F-51D8700F36E7}" type="slidenum">
              <a:rPr lang="zh-CN" altLang="en-US"/>
              <a:pPr>
                <a:defRPr/>
              </a:pPr>
              <a:t>‹#›</a:t>
            </a:fld>
            <a:endParaRPr lang="en-US" altLang="zh-CN"/>
          </a:p>
        </p:txBody>
      </p:sp>
    </p:spTree>
    <p:extLst>
      <p:ext uri="{BB962C8B-B14F-4D97-AF65-F5344CB8AC3E}">
        <p14:creationId xmlns:p14="http://schemas.microsoft.com/office/powerpoint/2010/main" val="3613853102"/>
      </p:ext>
    </p:extLst>
  </p:cSld>
  <p:clrMapOvr>
    <a:masterClrMapping/>
  </p:clrMapOvr>
  <p:transition>
    <p:strips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600200"/>
            <a:ext cx="43815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600200"/>
            <a:ext cx="43815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
          <p:cNvSpPr>
            <a:spLocks noGrp="1" noChangeArrowheads="1"/>
          </p:cNvSpPr>
          <p:nvPr>
            <p:ph type="sldNum" sz="quarter" idx="12"/>
          </p:nvPr>
        </p:nvSpPr>
        <p:spPr>
          <a:ln/>
        </p:spPr>
        <p:txBody>
          <a:bodyPr/>
          <a:lstStyle>
            <a:lvl1pPr>
              <a:defRPr/>
            </a:lvl1pPr>
          </a:lstStyle>
          <a:p>
            <a:pPr>
              <a:defRPr/>
            </a:pPr>
            <a:fld id="{9CC87A90-9278-4266-AC86-79B546C21057}" type="slidenum">
              <a:rPr lang="zh-CN" altLang="en-US"/>
              <a:pPr>
                <a:defRPr/>
              </a:pPr>
              <a:t>‹#›</a:t>
            </a:fld>
            <a:endParaRPr lang="en-US" altLang="zh-CN"/>
          </a:p>
        </p:txBody>
      </p:sp>
    </p:spTree>
    <p:extLst>
      <p:ext uri="{BB962C8B-B14F-4D97-AF65-F5344CB8AC3E}">
        <p14:creationId xmlns:p14="http://schemas.microsoft.com/office/powerpoint/2010/main" val="325221088"/>
      </p:ext>
    </p:extLst>
  </p:cSld>
  <p:clrMapOvr>
    <a:masterClrMapping/>
  </p:clrMapOvr>
  <p:transition>
    <p:strips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6"/>
          <p:cNvSpPr>
            <a:spLocks noGrp="1" noChangeArrowheads="1"/>
          </p:cNvSpPr>
          <p:nvPr>
            <p:ph type="sldNum" sz="quarter" idx="12"/>
          </p:nvPr>
        </p:nvSpPr>
        <p:spPr>
          <a:ln/>
        </p:spPr>
        <p:txBody>
          <a:bodyPr/>
          <a:lstStyle>
            <a:lvl1pPr>
              <a:defRPr/>
            </a:lvl1pPr>
          </a:lstStyle>
          <a:p>
            <a:pPr>
              <a:defRPr/>
            </a:pPr>
            <a:fld id="{DDF96CED-CD7F-44FA-A6BF-51898A582376}" type="slidenum">
              <a:rPr lang="zh-CN" altLang="en-US"/>
              <a:pPr>
                <a:defRPr/>
              </a:pPr>
              <a:t>‹#›</a:t>
            </a:fld>
            <a:endParaRPr lang="en-US" altLang="zh-CN"/>
          </a:p>
        </p:txBody>
      </p:sp>
    </p:spTree>
    <p:extLst>
      <p:ext uri="{BB962C8B-B14F-4D97-AF65-F5344CB8AC3E}">
        <p14:creationId xmlns:p14="http://schemas.microsoft.com/office/powerpoint/2010/main" val="3853585175"/>
      </p:ext>
    </p:extLst>
  </p:cSld>
  <p:clrMapOvr>
    <a:masterClrMapping/>
  </p:clrMapOvr>
  <p:transition>
    <p:strips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6"/>
          <p:cNvSpPr>
            <a:spLocks noGrp="1" noChangeArrowheads="1"/>
          </p:cNvSpPr>
          <p:nvPr>
            <p:ph type="sldNum" sz="quarter" idx="12"/>
          </p:nvPr>
        </p:nvSpPr>
        <p:spPr>
          <a:ln/>
        </p:spPr>
        <p:txBody>
          <a:bodyPr/>
          <a:lstStyle>
            <a:lvl1pPr>
              <a:defRPr/>
            </a:lvl1pPr>
          </a:lstStyle>
          <a:p>
            <a:pPr>
              <a:defRPr/>
            </a:pPr>
            <a:fld id="{733D2FA1-0F24-4123-BF99-874017D01C62}" type="slidenum">
              <a:rPr lang="zh-CN" altLang="en-US"/>
              <a:pPr>
                <a:defRPr/>
              </a:pPr>
              <a:t>‹#›</a:t>
            </a:fld>
            <a:endParaRPr lang="en-US" altLang="zh-CN"/>
          </a:p>
        </p:txBody>
      </p:sp>
    </p:spTree>
    <p:extLst>
      <p:ext uri="{BB962C8B-B14F-4D97-AF65-F5344CB8AC3E}">
        <p14:creationId xmlns:p14="http://schemas.microsoft.com/office/powerpoint/2010/main" val="3745545656"/>
      </p:ext>
    </p:extLst>
  </p:cSld>
  <p:clrMapOvr>
    <a:masterClrMapping/>
  </p:clrMapOvr>
  <p:transition>
    <p:strips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6"/>
          <p:cNvSpPr>
            <a:spLocks noGrp="1" noChangeArrowheads="1"/>
          </p:cNvSpPr>
          <p:nvPr>
            <p:ph type="sldNum" sz="quarter" idx="12"/>
          </p:nvPr>
        </p:nvSpPr>
        <p:spPr>
          <a:ln/>
        </p:spPr>
        <p:txBody>
          <a:bodyPr/>
          <a:lstStyle>
            <a:lvl1pPr>
              <a:defRPr/>
            </a:lvl1pPr>
          </a:lstStyle>
          <a:p>
            <a:pPr>
              <a:defRPr/>
            </a:pPr>
            <a:fld id="{038C02CF-A585-42E9-88E4-7AAF2D6345F3}" type="slidenum">
              <a:rPr lang="zh-CN" altLang="en-US"/>
              <a:pPr>
                <a:defRPr/>
              </a:pPr>
              <a:t>‹#›</a:t>
            </a:fld>
            <a:endParaRPr lang="en-US" altLang="zh-CN"/>
          </a:p>
        </p:txBody>
      </p:sp>
    </p:spTree>
    <p:extLst>
      <p:ext uri="{BB962C8B-B14F-4D97-AF65-F5344CB8AC3E}">
        <p14:creationId xmlns:p14="http://schemas.microsoft.com/office/powerpoint/2010/main" val="562322878"/>
      </p:ext>
    </p:extLst>
  </p:cSld>
  <p:clrMapOvr>
    <a:masterClrMapping/>
  </p:clrMapOvr>
  <p:transition>
    <p:strips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
          <p:cNvSpPr>
            <a:spLocks noGrp="1" noChangeArrowheads="1"/>
          </p:cNvSpPr>
          <p:nvPr>
            <p:ph type="sldNum" sz="quarter" idx="12"/>
          </p:nvPr>
        </p:nvSpPr>
        <p:spPr>
          <a:ln/>
        </p:spPr>
        <p:txBody>
          <a:bodyPr/>
          <a:lstStyle>
            <a:lvl1pPr>
              <a:defRPr/>
            </a:lvl1pPr>
          </a:lstStyle>
          <a:p>
            <a:pPr>
              <a:defRPr/>
            </a:pPr>
            <a:fld id="{FB6BADBA-7E05-4939-8097-CD52135BEBC1}" type="slidenum">
              <a:rPr lang="zh-CN" altLang="en-US"/>
              <a:pPr>
                <a:defRPr/>
              </a:pPr>
              <a:t>‹#›</a:t>
            </a:fld>
            <a:endParaRPr lang="en-US" altLang="zh-CN"/>
          </a:p>
        </p:txBody>
      </p:sp>
    </p:spTree>
    <p:extLst>
      <p:ext uri="{BB962C8B-B14F-4D97-AF65-F5344CB8AC3E}">
        <p14:creationId xmlns:p14="http://schemas.microsoft.com/office/powerpoint/2010/main" val="2886542076"/>
      </p:ext>
    </p:extLst>
  </p:cSld>
  <p:clrMapOvr>
    <a:masterClrMapping/>
  </p:clrMapOvr>
  <p:transition>
    <p:strips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
          <p:cNvSpPr>
            <a:spLocks noGrp="1" noChangeArrowheads="1"/>
          </p:cNvSpPr>
          <p:nvPr>
            <p:ph type="sldNum" sz="quarter" idx="12"/>
          </p:nvPr>
        </p:nvSpPr>
        <p:spPr>
          <a:ln/>
        </p:spPr>
        <p:txBody>
          <a:bodyPr/>
          <a:lstStyle>
            <a:lvl1pPr>
              <a:defRPr/>
            </a:lvl1pPr>
          </a:lstStyle>
          <a:p>
            <a:pPr>
              <a:defRPr/>
            </a:pPr>
            <a:fld id="{3C42FDE8-3A79-4F28-A187-72522F70E6A5}" type="slidenum">
              <a:rPr lang="zh-CN" altLang="en-US"/>
              <a:pPr>
                <a:defRPr/>
              </a:pPr>
              <a:t>‹#›</a:t>
            </a:fld>
            <a:endParaRPr lang="en-US" altLang="zh-CN"/>
          </a:p>
        </p:txBody>
      </p:sp>
    </p:spTree>
    <p:extLst>
      <p:ext uri="{BB962C8B-B14F-4D97-AF65-F5344CB8AC3E}">
        <p14:creationId xmlns:p14="http://schemas.microsoft.com/office/powerpoint/2010/main" val="1788162408"/>
      </p:ext>
    </p:extLst>
  </p:cSld>
  <p:clrMapOvr>
    <a:masterClrMapping/>
  </p:clrMapOvr>
  <p:transition>
    <p:strips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chemeClr val="bg1">
                <a:gamma/>
                <a:shade val="57647"/>
                <a:invGamma/>
              </a:schemeClr>
            </a:gs>
            <a:gs pos="100000">
              <a:schemeClr val="bg1"/>
            </a:gs>
          </a:gsLst>
          <a:lin ang="27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906000" cy="6856413"/>
            <a:chOff x="0" y="0"/>
            <a:chExt cx="5760" cy="4319"/>
          </a:xfrm>
        </p:grpSpPr>
        <p:sp>
          <p:nvSpPr>
            <p:cNvPr id="1027" name="未知"/>
            <p:cNvSpPr>
              <a:spLocks/>
            </p:cNvSpPr>
            <p:nvPr/>
          </p:nvSpPr>
          <p:spPr bwMode="auto">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pPr algn="ctr">
                <a:defRPr/>
              </a:pPr>
              <a:endParaRPr lang="zh-CN" altLang="en-US"/>
            </a:p>
          </p:txBody>
        </p:sp>
        <p:sp>
          <p:nvSpPr>
            <p:cNvPr id="1028" name="未知"/>
            <p:cNvSpPr>
              <a:spLocks/>
            </p:cNvSpPr>
            <p:nvPr/>
          </p:nvSpPr>
          <p:spPr bwMode="auto">
            <a:xfrm>
              <a:off x="149" y="0"/>
              <a:ext cx="5610"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lgn="ctr">
                <a:defRPr/>
              </a:pPr>
              <a:endParaRPr lang="zh-CN" altLang="en-US"/>
            </a:p>
          </p:txBody>
        </p:sp>
        <p:sp>
          <p:nvSpPr>
            <p:cNvPr id="1029" name="未知"/>
            <p:cNvSpPr>
              <a:spLocks/>
            </p:cNvSpPr>
            <p:nvPr/>
          </p:nvSpPr>
          <p:spPr bwMode="auto">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pPr algn="ctr">
                <a:defRPr/>
              </a:pPr>
              <a:endParaRPr lang="zh-CN" altLang="en-US"/>
            </a:p>
          </p:txBody>
        </p:sp>
        <p:sp>
          <p:nvSpPr>
            <p:cNvPr id="1035" name="未知"/>
            <p:cNvSpPr>
              <a:spLocks/>
            </p:cNvSpPr>
            <p:nvPr/>
          </p:nvSpPr>
          <p:spPr bwMode="auto">
            <a:xfrm>
              <a:off x="4038" y="3577"/>
              <a:ext cx="1720" cy="65"/>
            </a:xfrm>
            <a:custGeom>
              <a:avLst/>
              <a:gdLst>
                <a:gd name="T0" fmla="*/ 1698 w 1722"/>
                <a:gd name="T1" fmla="*/ 54 h 66"/>
                <a:gd name="T2" fmla="*/ 1698 w 1722"/>
                <a:gd name="T3" fmla="*/ 48 h 66"/>
                <a:gd name="T4" fmla="*/ 0 w 1722"/>
                <a:gd name="T5" fmla="*/ 0 h 66"/>
                <a:gd name="T6" fmla="*/ 0 w 1722"/>
                <a:gd name="T7" fmla="*/ 36 h 66"/>
                <a:gd name="T8" fmla="*/ 1698 w 1722"/>
                <a:gd name="T9" fmla="*/ 54 h 66"/>
                <a:gd name="T10" fmla="*/ 1698 w 1722"/>
                <a:gd name="T11" fmla="*/ 54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 name="未知"/>
            <p:cNvSpPr>
              <a:spLocks/>
            </p:cNvSpPr>
            <p:nvPr/>
          </p:nvSpPr>
          <p:spPr bwMode="auto">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a:noFill/>
              <a:round/>
              <a:headEnd/>
              <a:tailEnd/>
            </a:ln>
            <a:effectLst/>
          </p:spPr>
          <p:txBody>
            <a:bodyPr/>
            <a:lstStyle/>
            <a:p>
              <a:pPr algn="ctr">
                <a:defRPr/>
              </a:pPr>
              <a:endParaRPr lang="zh-CN" altLang="en-US"/>
            </a:p>
          </p:txBody>
        </p:sp>
        <p:sp>
          <p:nvSpPr>
            <p:cNvPr id="1037" name="未知"/>
            <p:cNvSpPr>
              <a:spLocks/>
            </p:cNvSpPr>
            <p:nvPr/>
          </p:nvSpPr>
          <p:spPr bwMode="auto">
            <a:xfrm>
              <a:off x="4784" y="3702"/>
              <a:ext cx="974" cy="101"/>
            </a:xfrm>
            <a:custGeom>
              <a:avLst/>
              <a:gdLst>
                <a:gd name="T0" fmla="*/ 963 w 975"/>
                <a:gd name="T1" fmla="*/ 48 h 101"/>
                <a:gd name="T2" fmla="*/ 963 w 975"/>
                <a:gd name="T3" fmla="*/ 0 h 101"/>
                <a:gd name="T4" fmla="*/ 0 w 975"/>
                <a:gd name="T5" fmla="*/ 24 h 101"/>
                <a:gd name="T6" fmla="*/ 0 w 975"/>
                <a:gd name="T7" fmla="*/ 101 h 101"/>
                <a:gd name="T8" fmla="*/ 963 w 975"/>
                <a:gd name="T9" fmla="*/ 48 h 101"/>
                <a:gd name="T10" fmla="*/ 963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未知"/>
            <p:cNvSpPr>
              <a:spLocks/>
            </p:cNvSpPr>
            <p:nvPr/>
          </p:nvSpPr>
          <p:spPr bwMode="auto">
            <a:xfrm>
              <a:off x="3619" y="3815"/>
              <a:ext cx="2139" cy="198"/>
            </a:xfrm>
            <a:custGeom>
              <a:avLst/>
              <a:gdLst>
                <a:gd name="T0" fmla="*/ 2117 w 2141"/>
                <a:gd name="T1" fmla="*/ 0 h 198"/>
                <a:gd name="T2" fmla="*/ 0 w 2141"/>
                <a:gd name="T3" fmla="*/ 156 h 198"/>
                <a:gd name="T4" fmla="*/ 0 w 2141"/>
                <a:gd name="T5" fmla="*/ 198 h 198"/>
                <a:gd name="T6" fmla="*/ 2117 w 2141"/>
                <a:gd name="T7" fmla="*/ 0 h 198"/>
                <a:gd name="T8" fmla="*/ 2117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4" name="未知"/>
            <p:cNvSpPr>
              <a:spLocks/>
            </p:cNvSpPr>
            <p:nvPr/>
          </p:nvSpPr>
          <p:spPr bwMode="auto">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lgn="ctr">
                <a:defRPr/>
              </a:pPr>
              <a:endParaRPr lang="zh-CN" altLang="en-US"/>
            </a:p>
          </p:txBody>
        </p:sp>
        <p:sp>
          <p:nvSpPr>
            <p:cNvPr id="1040" name="未知"/>
            <p:cNvSpPr>
              <a:spLocks/>
            </p:cNvSpPr>
            <p:nvPr/>
          </p:nvSpPr>
          <p:spPr bwMode="auto">
            <a:xfrm>
              <a:off x="2097" y="4043"/>
              <a:ext cx="2514" cy="276"/>
            </a:xfrm>
            <a:custGeom>
              <a:avLst/>
              <a:gdLst>
                <a:gd name="T0" fmla="*/ 2146 w 2517"/>
                <a:gd name="T1" fmla="*/ 276 h 276"/>
                <a:gd name="T2" fmla="*/ 2481 w 2517"/>
                <a:gd name="T3" fmla="*/ 204 h 276"/>
                <a:gd name="T4" fmla="*/ 2224 w 2517"/>
                <a:gd name="T5" fmla="*/ 0 h 276"/>
                <a:gd name="T6" fmla="*/ 0 w 2517"/>
                <a:gd name="T7" fmla="*/ 276 h 276"/>
                <a:gd name="T8" fmla="*/ 2146 w 2517"/>
                <a:gd name="T9" fmla="*/ 276 h 276"/>
                <a:gd name="T10" fmla="*/ 2146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未知"/>
            <p:cNvSpPr>
              <a:spLocks/>
            </p:cNvSpPr>
            <p:nvPr/>
          </p:nvSpPr>
          <p:spPr bwMode="auto">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pPr algn="ctr">
                <a:defRPr/>
              </a:pPr>
              <a:endParaRPr lang="zh-CN" altLang="en-US"/>
            </a:p>
          </p:txBody>
        </p:sp>
        <p:sp>
          <p:nvSpPr>
            <p:cNvPr id="1042" name="未知"/>
            <p:cNvSpPr>
              <a:spLocks/>
            </p:cNvSpPr>
            <p:nvPr/>
          </p:nvSpPr>
          <p:spPr bwMode="auto">
            <a:xfrm>
              <a:off x="5030" y="3151"/>
              <a:ext cx="728" cy="240"/>
            </a:xfrm>
            <a:custGeom>
              <a:avLst/>
              <a:gdLst>
                <a:gd name="T0" fmla="*/ 717 w 729"/>
                <a:gd name="T1" fmla="*/ 240 h 240"/>
                <a:gd name="T2" fmla="*/ 0 w 729"/>
                <a:gd name="T3" fmla="*/ 0 h 240"/>
                <a:gd name="T4" fmla="*/ 0 w 729"/>
                <a:gd name="T5" fmla="*/ 6 h 240"/>
                <a:gd name="T6" fmla="*/ 717 w 729"/>
                <a:gd name="T7" fmla="*/ 240 h 240"/>
                <a:gd name="T8" fmla="*/ 717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未知"/>
            <p:cNvSpPr>
              <a:spLocks/>
            </p:cNvSpPr>
            <p:nvPr/>
          </p:nvSpPr>
          <p:spPr bwMode="auto">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pPr algn="ctr">
                <a:defRPr/>
              </a:pPr>
              <a:endParaRPr lang="zh-CN" altLang="en-US"/>
            </a:p>
          </p:txBody>
        </p:sp>
        <p:sp>
          <p:nvSpPr>
            <p:cNvPr id="1044" name="未知"/>
            <p:cNvSpPr>
              <a:spLocks/>
            </p:cNvSpPr>
            <p:nvPr/>
          </p:nvSpPr>
          <p:spPr bwMode="auto">
            <a:xfrm>
              <a:off x="5030" y="3049"/>
              <a:ext cx="728" cy="318"/>
            </a:xfrm>
            <a:custGeom>
              <a:avLst/>
              <a:gdLst>
                <a:gd name="T0" fmla="*/ 717 w 729"/>
                <a:gd name="T1" fmla="*/ 318 h 318"/>
                <a:gd name="T2" fmla="*/ 717 w 729"/>
                <a:gd name="T3" fmla="*/ 312 h 318"/>
                <a:gd name="T4" fmla="*/ 0 w 729"/>
                <a:gd name="T5" fmla="*/ 0 h 318"/>
                <a:gd name="T6" fmla="*/ 0 w 729"/>
                <a:gd name="T7" fmla="*/ 54 h 318"/>
                <a:gd name="T8" fmla="*/ 717 w 729"/>
                <a:gd name="T9" fmla="*/ 318 h 318"/>
                <a:gd name="T10" fmla="*/ 717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 name="未知"/>
            <p:cNvSpPr>
              <a:spLocks/>
            </p:cNvSpPr>
            <p:nvPr/>
          </p:nvSpPr>
          <p:spPr bwMode="auto">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pPr algn="ctr">
                <a:defRPr/>
              </a:pPr>
              <a:endParaRPr lang="zh-CN" altLang="en-US"/>
            </a:p>
          </p:txBody>
        </p:sp>
        <p:sp>
          <p:nvSpPr>
            <p:cNvPr id="1041" name="未知"/>
            <p:cNvSpPr>
              <a:spLocks/>
            </p:cNvSpPr>
            <p:nvPr/>
          </p:nvSpPr>
          <p:spPr bwMode="auto">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pPr algn="ctr">
                <a:defRPr/>
              </a:pPr>
              <a:endParaRPr lang="zh-CN" altLang="en-US"/>
            </a:p>
          </p:txBody>
        </p:sp>
        <p:sp>
          <p:nvSpPr>
            <p:cNvPr id="4" name="未知"/>
            <p:cNvSpPr>
              <a:spLocks/>
            </p:cNvSpPr>
            <p:nvPr/>
          </p:nvSpPr>
          <p:spPr bwMode="auto">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pPr algn="ctr">
                <a:defRPr/>
              </a:pPr>
              <a:endParaRPr lang="zh-CN" altLang="en-US"/>
            </a:p>
          </p:txBody>
        </p:sp>
        <p:sp>
          <p:nvSpPr>
            <p:cNvPr id="1048" name="未知"/>
            <p:cNvSpPr>
              <a:spLocks/>
            </p:cNvSpPr>
            <p:nvPr/>
          </p:nvSpPr>
          <p:spPr bwMode="auto">
            <a:xfrm>
              <a:off x="5477" y="2588"/>
              <a:ext cx="282" cy="335"/>
            </a:xfrm>
            <a:custGeom>
              <a:avLst/>
              <a:gdLst>
                <a:gd name="T0" fmla="*/ 293 w 281"/>
                <a:gd name="T1" fmla="*/ 335 h 335"/>
                <a:gd name="T2" fmla="*/ 293 w 281"/>
                <a:gd name="T3" fmla="*/ 173 h 335"/>
                <a:gd name="T4" fmla="*/ 96 w 281"/>
                <a:gd name="T5" fmla="*/ 0 h 335"/>
                <a:gd name="T6" fmla="*/ 0 w 281"/>
                <a:gd name="T7" fmla="*/ 90 h 335"/>
                <a:gd name="T8" fmla="*/ 293 w 281"/>
                <a:gd name="T9" fmla="*/ 335 h 335"/>
                <a:gd name="T10" fmla="*/ 293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 name="未知"/>
            <p:cNvSpPr>
              <a:spLocks/>
            </p:cNvSpPr>
            <p:nvPr/>
          </p:nvSpPr>
          <p:spPr bwMode="auto">
            <a:xfrm>
              <a:off x="2454" y="0"/>
              <a:ext cx="3114"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pPr algn="ctr">
                <a:defRPr/>
              </a:pPr>
              <a:endParaRPr lang="zh-CN" altLang="en-US"/>
            </a:p>
          </p:txBody>
        </p:sp>
        <p:sp>
          <p:nvSpPr>
            <p:cNvPr id="1050" name="未知"/>
            <p:cNvSpPr>
              <a:spLocks/>
            </p:cNvSpPr>
            <p:nvPr/>
          </p:nvSpPr>
          <p:spPr bwMode="auto">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 name="未知"/>
            <p:cNvSpPr>
              <a:spLocks/>
            </p:cNvSpPr>
            <p:nvPr/>
          </p:nvSpPr>
          <p:spPr bwMode="auto">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pPr algn="ctr">
                <a:defRPr/>
              </a:pPr>
              <a:endParaRPr lang="zh-CN" altLang="en-US"/>
            </a:p>
          </p:txBody>
        </p:sp>
        <p:sp>
          <p:nvSpPr>
            <p:cNvPr id="1047" name="未知"/>
            <p:cNvSpPr>
              <a:spLocks/>
            </p:cNvSpPr>
            <p:nvPr/>
          </p:nvSpPr>
          <p:spPr bwMode="auto">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a:noFill/>
              <a:round/>
              <a:headEnd/>
              <a:tailEnd/>
            </a:ln>
            <a:effectLst/>
          </p:spPr>
          <p:txBody>
            <a:bodyPr/>
            <a:lstStyle/>
            <a:p>
              <a:pPr algn="ctr">
                <a:defRPr/>
              </a:pPr>
              <a:endParaRPr lang="zh-CN" altLang="en-US"/>
            </a:p>
          </p:txBody>
        </p:sp>
        <p:sp>
          <p:nvSpPr>
            <p:cNvPr id="6" name="未知"/>
            <p:cNvSpPr>
              <a:spLocks/>
            </p:cNvSpPr>
            <p:nvPr/>
          </p:nvSpPr>
          <p:spPr bwMode="auto">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pPr algn="ctr">
                <a:defRPr/>
              </a:pPr>
              <a:endParaRPr lang="zh-CN" altLang="en-US"/>
            </a:p>
          </p:txBody>
        </p:sp>
        <p:sp>
          <p:nvSpPr>
            <p:cNvPr id="1054" name="未知"/>
            <p:cNvSpPr>
              <a:spLocks/>
            </p:cNvSpPr>
            <p:nvPr/>
          </p:nvSpPr>
          <p:spPr bwMode="auto">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未知"/>
            <p:cNvSpPr>
              <a:spLocks/>
            </p:cNvSpPr>
            <p:nvPr/>
          </p:nvSpPr>
          <p:spPr bwMode="auto">
            <a:xfrm>
              <a:off x="5107" y="0"/>
              <a:ext cx="570"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pPr algn="ctr">
                <a:defRPr/>
              </a:pPr>
              <a:endParaRPr lang="zh-CN" altLang="en-US"/>
            </a:p>
          </p:txBody>
        </p:sp>
        <p:sp>
          <p:nvSpPr>
            <p:cNvPr id="1051" name="未知"/>
            <p:cNvSpPr>
              <a:spLocks/>
            </p:cNvSpPr>
            <p:nvPr/>
          </p:nvSpPr>
          <p:spPr bwMode="auto">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lgn="ctr">
                <a:defRPr/>
              </a:pPr>
              <a:endParaRPr lang="zh-CN" altLang="en-US"/>
            </a:p>
          </p:txBody>
        </p:sp>
        <p:sp>
          <p:nvSpPr>
            <p:cNvPr id="1057" name="未知"/>
            <p:cNvSpPr>
              <a:spLocks/>
            </p:cNvSpPr>
            <p:nvPr/>
          </p:nvSpPr>
          <p:spPr bwMode="auto">
            <a:xfrm>
              <a:off x="5698" y="653"/>
              <a:ext cx="60" cy="311"/>
            </a:xfrm>
            <a:custGeom>
              <a:avLst/>
              <a:gdLst>
                <a:gd name="T0" fmla="*/ 0 w 60"/>
                <a:gd name="T1" fmla="*/ 144 h 312"/>
                <a:gd name="T2" fmla="*/ 60 w 60"/>
                <a:gd name="T3" fmla="*/ 300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 name="未知"/>
            <p:cNvSpPr>
              <a:spLocks/>
            </p:cNvSpPr>
            <p:nvPr/>
          </p:nvSpPr>
          <p:spPr bwMode="auto">
            <a:xfrm>
              <a:off x="2" y="1601"/>
              <a:ext cx="5754"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pPr algn="ctr">
                <a:defRPr/>
              </a:pPr>
              <a:endParaRPr lang="zh-CN" altLang="en-US"/>
            </a:p>
          </p:txBody>
        </p:sp>
        <p:sp>
          <p:nvSpPr>
            <p:cNvPr id="1059" name="未知"/>
            <p:cNvSpPr>
              <a:spLocks/>
            </p:cNvSpPr>
            <p:nvPr/>
          </p:nvSpPr>
          <p:spPr bwMode="auto">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 name="未知"/>
            <p:cNvSpPr>
              <a:spLocks/>
            </p:cNvSpPr>
            <p:nvPr/>
          </p:nvSpPr>
          <p:spPr bwMode="auto">
            <a:xfrm>
              <a:off x="2" y="2152"/>
              <a:ext cx="5754"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lgn="ctr">
                <a:defRPr/>
              </a:pPr>
              <a:endParaRPr lang="zh-CN" altLang="en-US"/>
            </a:p>
          </p:txBody>
        </p:sp>
        <p:sp>
          <p:nvSpPr>
            <p:cNvPr id="1056" name="未知"/>
            <p:cNvSpPr>
              <a:spLocks/>
            </p:cNvSpPr>
            <p:nvPr/>
          </p:nvSpPr>
          <p:spPr bwMode="auto">
            <a:xfrm>
              <a:off x="2" y="3177"/>
              <a:ext cx="5754"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pPr algn="ctr">
                <a:defRPr/>
              </a:pPr>
              <a:endParaRPr lang="zh-CN" altLang="en-US"/>
            </a:p>
          </p:txBody>
        </p:sp>
        <p:sp>
          <p:nvSpPr>
            <p:cNvPr id="8" name="未知"/>
            <p:cNvSpPr>
              <a:spLocks/>
            </p:cNvSpPr>
            <p:nvPr/>
          </p:nvSpPr>
          <p:spPr bwMode="auto">
            <a:xfrm>
              <a:off x="1297" y="0"/>
              <a:ext cx="4458"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pPr algn="ctr">
                <a:defRPr/>
              </a:pPr>
              <a:endParaRPr lang="zh-CN" altLang="en-US"/>
            </a:p>
          </p:txBody>
        </p:sp>
        <p:sp>
          <p:nvSpPr>
            <p:cNvPr id="1058" name="未知"/>
            <p:cNvSpPr>
              <a:spLocks/>
            </p:cNvSpPr>
            <p:nvPr/>
          </p:nvSpPr>
          <p:spPr bwMode="auto">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lgn="ctr">
                <a:defRPr/>
              </a:pPr>
              <a:endParaRPr lang="zh-CN" altLang="en-US"/>
            </a:p>
          </p:txBody>
        </p:sp>
        <p:sp>
          <p:nvSpPr>
            <p:cNvPr id="9" name="未知"/>
            <p:cNvSpPr>
              <a:spLocks/>
            </p:cNvSpPr>
            <p:nvPr/>
          </p:nvSpPr>
          <p:spPr bwMode="auto">
            <a:xfrm>
              <a:off x="3950" y="0"/>
              <a:ext cx="1806"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lgn="ctr">
                <a:defRPr/>
              </a:pPr>
              <a:endParaRPr lang="zh-CN" altLang="en-US"/>
            </a:p>
          </p:txBody>
        </p:sp>
        <p:sp>
          <p:nvSpPr>
            <p:cNvPr id="1060" name="未知"/>
            <p:cNvSpPr>
              <a:spLocks/>
            </p:cNvSpPr>
            <p:nvPr/>
          </p:nvSpPr>
          <p:spPr bwMode="auto">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pPr algn="ctr">
                <a:defRPr/>
              </a:pPr>
              <a:endParaRPr lang="zh-CN" altLang="en-US"/>
            </a:p>
          </p:txBody>
        </p:sp>
        <p:sp>
          <p:nvSpPr>
            <p:cNvPr id="1061" name="未知"/>
            <p:cNvSpPr>
              <a:spLocks/>
            </p:cNvSpPr>
            <p:nvPr/>
          </p:nvSpPr>
          <p:spPr bwMode="auto">
            <a:xfrm>
              <a:off x="4694" y="0"/>
              <a:ext cx="1062"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pPr algn="ctr">
                <a:defRPr/>
              </a:pPr>
              <a:endParaRPr lang="zh-CN" altLang="en-US"/>
            </a:p>
          </p:txBody>
        </p:sp>
        <p:sp>
          <p:nvSpPr>
            <p:cNvPr id="1062" name="未知"/>
            <p:cNvSpPr>
              <a:spLocks/>
            </p:cNvSpPr>
            <p:nvPr/>
          </p:nvSpPr>
          <p:spPr bwMode="auto">
            <a:xfrm>
              <a:off x="4981" y="0"/>
              <a:ext cx="774"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pPr algn="ctr">
                <a:defRPr/>
              </a:pPr>
              <a:endParaRPr lang="zh-CN" altLang="en-US"/>
            </a:p>
          </p:txBody>
        </p:sp>
        <p:grpSp>
          <p:nvGrpSpPr>
            <p:cNvPr id="10" name="Group 39"/>
            <p:cNvGrpSpPr>
              <a:grpSpLocks/>
            </p:cNvGrpSpPr>
            <p:nvPr userDrawn="1"/>
          </p:nvGrpSpPr>
          <p:grpSpPr bwMode="auto">
            <a:xfrm>
              <a:off x="0" y="1632"/>
              <a:ext cx="5758" cy="1858"/>
              <a:chOff x="0" y="0"/>
              <a:chExt cx="5758" cy="1858"/>
            </a:xfrm>
          </p:grpSpPr>
          <p:sp>
            <p:nvSpPr>
              <p:cNvPr id="1064" name="未知"/>
              <p:cNvSpPr>
                <a:spLocks/>
              </p:cNvSpPr>
              <p:nvPr/>
            </p:nvSpPr>
            <p:spPr bwMode="auto">
              <a:xfrm>
                <a:off x="0" y="0"/>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lgn="ctr">
                  <a:defRPr/>
                </a:pPr>
                <a:endParaRPr lang="zh-CN" altLang="en-US"/>
              </a:p>
            </p:txBody>
          </p:sp>
          <p:sp>
            <p:nvSpPr>
              <p:cNvPr id="1065" name="未知"/>
              <p:cNvSpPr>
                <a:spLocks/>
              </p:cNvSpPr>
              <p:nvPr/>
            </p:nvSpPr>
            <p:spPr bwMode="auto">
              <a:xfrm>
                <a:off x="3646" y="1163"/>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pPr algn="ctr">
                  <a:defRPr/>
                </a:pPr>
                <a:endParaRPr lang="zh-CN" altLang="en-US"/>
              </a:p>
            </p:txBody>
          </p:sp>
        </p:grpSp>
      </p:grpSp>
      <p:sp>
        <p:nvSpPr>
          <p:cNvPr id="1066" name="Rectangle 42"/>
          <p:cNvSpPr>
            <a:spLocks noGrp="1" noChangeArrowheads="1"/>
          </p:cNvSpPr>
          <p:nvPr>
            <p:ph type="title"/>
          </p:nvPr>
        </p:nvSpPr>
        <p:spPr bwMode="auto">
          <a:xfrm>
            <a:off x="495300" y="277813"/>
            <a:ext cx="8915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67" name="Rectangle 43"/>
          <p:cNvSpPr>
            <a:spLocks noGrp="1" noChangeArrowheads="1"/>
          </p:cNvSpPr>
          <p:nvPr>
            <p:ph type="body" idx="1"/>
          </p:nvPr>
        </p:nvSpPr>
        <p:spPr bwMode="auto">
          <a:xfrm>
            <a:off x="495300" y="1600200"/>
            <a:ext cx="89154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68" name="Rectangle 44"/>
          <p:cNvSpPr>
            <a:spLocks noGrp="1" noChangeArrowheads="1"/>
          </p:cNvSpPr>
          <p:nvPr>
            <p:ph type="dt" sz="half" idx="2"/>
          </p:nvPr>
        </p:nvSpPr>
        <p:spPr bwMode="auto">
          <a:xfrm>
            <a:off x="495300" y="6243638"/>
            <a:ext cx="2311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effectLst>
                  <a:outerShdw blurRad="38100" dist="38100" dir="2700000" algn="tl">
                    <a:srgbClr val="000000"/>
                  </a:outerShdw>
                </a:effectLst>
                <a:latin typeface="Arial" pitchFamily="34" charset="0"/>
              </a:defRPr>
            </a:lvl1pPr>
          </a:lstStyle>
          <a:p>
            <a:pPr>
              <a:defRPr/>
            </a:pPr>
            <a:endParaRPr lang="en-US" altLang="zh-CN"/>
          </a:p>
        </p:txBody>
      </p:sp>
      <p:sp>
        <p:nvSpPr>
          <p:cNvPr id="1069" name="Rectangle 45"/>
          <p:cNvSpPr>
            <a:spLocks noGrp="1" noChangeArrowheads="1"/>
          </p:cNvSpPr>
          <p:nvPr>
            <p:ph type="ftr" sz="quarter" idx="3"/>
          </p:nvPr>
        </p:nvSpPr>
        <p:spPr bwMode="auto">
          <a:xfrm>
            <a:off x="3384550" y="6248400"/>
            <a:ext cx="31369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b="0">
                <a:effectLst>
                  <a:outerShdw blurRad="38100" dist="38100" dir="2700000" algn="tl">
                    <a:srgbClr val="000000"/>
                  </a:outerShdw>
                </a:effectLst>
                <a:latin typeface="Arial" pitchFamily="34" charset="0"/>
              </a:defRPr>
            </a:lvl1pPr>
          </a:lstStyle>
          <a:p>
            <a:pPr>
              <a:defRPr/>
            </a:pPr>
            <a:endParaRPr lang="en-US" altLang="zh-CN"/>
          </a:p>
        </p:txBody>
      </p:sp>
      <p:sp>
        <p:nvSpPr>
          <p:cNvPr id="1070" name="Rectangle 46"/>
          <p:cNvSpPr>
            <a:spLocks noGrp="1" noChangeArrowheads="1"/>
          </p:cNvSpPr>
          <p:nvPr>
            <p:ph type="sldNum" sz="quarter" idx="4"/>
          </p:nvPr>
        </p:nvSpPr>
        <p:spPr bwMode="auto">
          <a:xfrm>
            <a:off x="7099300" y="6243638"/>
            <a:ext cx="2311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effectLst>
                  <a:outerShdw blurRad="38100" dist="38100" dir="2700000" algn="tl">
                    <a:srgbClr val="000000"/>
                  </a:outerShdw>
                </a:effectLst>
              </a:defRPr>
            </a:lvl1pPr>
          </a:lstStyle>
          <a:p>
            <a:pPr>
              <a:defRPr/>
            </a:pPr>
            <a:fld id="{0B1079FE-138D-41F0-8B8D-87C2601F2BBC}" type="slidenum">
              <a:rPr lang="zh-CN" altLang="en-US"/>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3980" r:id="rId1"/>
    <p:sldLayoutId id="2147483981"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78" r:id="rId12"/>
    <p:sldLayoutId id="2147483979" r:id="rId13"/>
  </p:sldLayoutIdLst>
  <p:transition>
    <p:strips dir="ru"/>
  </p:transition>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ea typeface="宋体"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ea typeface="宋体"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ea typeface="宋体"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ea typeface="宋体"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ea typeface="宋体"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ea typeface="宋体"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ea typeface="宋体"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15"/>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16"/>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17"/>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itchFamily="2" charset="2"/>
        <a:buBlip>
          <a:blip r:embed="rId17"/>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itchFamily="2" charset="2"/>
        <a:buBlip>
          <a:blip r:embed="rId17"/>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itchFamily="2" charset="2"/>
        <a:buBlip>
          <a:blip r:embed="rId17"/>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itchFamily="2" charset="2"/>
        <a:buBlip>
          <a:blip r:embed="rId17"/>
        </a:buBlip>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0" y="2276475"/>
            <a:ext cx="9906000" cy="1284288"/>
          </a:xfrm>
        </p:spPr>
        <p:txBody>
          <a:bodyPr lIns="90488" tIns="44450" rIns="90488" bIns="44450" anchorCtr="1"/>
          <a:lstStyle/>
          <a:p>
            <a:pPr>
              <a:defRPr/>
            </a:pPr>
            <a:r>
              <a:rPr lang="zh-CN" altLang="en-US" sz="5500" b="1" smtClean="0">
                <a:solidFill>
                  <a:srgbClr val="FFFF00"/>
                </a:solidFill>
                <a:latin typeface="仿宋_GB2312" pitchFamily="49" charset="-122"/>
                <a:ea typeface="仿宋_GB2312" pitchFamily="49" charset="-122"/>
              </a:rPr>
              <a:t>第一讲  课程介绍与团队组成</a:t>
            </a:r>
          </a:p>
        </p:txBody>
      </p:sp>
    </p:spTree>
  </p:cSld>
  <p:clrMapOvr>
    <a:masterClrMapping/>
  </p:clrMapOvr>
  <p:transition>
    <p:strips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95300" y="331788"/>
            <a:ext cx="8915400" cy="936625"/>
          </a:xfrm>
        </p:spPr>
        <p:txBody>
          <a:bodyPr/>
          <a:lstStyle/>
          <a:p>
            <a:pPr eaLnBrk="1" hangingPunct="1">
              <a:defRPr/>
            </a:pPr>
            <a:r>
              <a:rPr lang="zh-CN" altLang="en-US" sz="4800" b="1" smtClean="0">
                <a:solidFill>
                  <a:srgbClr val="FFFF00"/>
                </a:solidFill>
              </a:rPr>
              <a:t>课程考核及成绩（续二）</a:t>
            </a:r>
          </a:p>
        </p:txBody>
      </p:sp>
      <p:sp>
        <p:nvSpPr>
          <p:cNvPr id="22531" name="Rectangle 3"/>
          <p:cNvSpPr>
            <a:spLocks noGrp="1" noChangeArrowheads="1"/>
          </p:cNvSpPr>
          <p:nvPr>
            <p:ph type="body" idx="1"/>
          </p:nvPr>
        </p:nvSpPr>
        <p:spPr>
          <a:xfrm>
            <a:off x="273050" y="1557338"/>
            <a:ext cx="9417050" cy="3313112"/>
          </a:xfrm>
        </p:spPr>
        <p:txBody>
          <a:bodyPr/>
          <a:lstStyle/>
          <a:p>
            <a:pPr eaLnBrk="1" hangingPunct="1">
              <a:lnSpc>
                <a:spcPct val="110000"/>
              </a:lnSpc>
              <a:defRPr/>
            </a:pPr>
            <a:r>
              <a:rPr lang="zh-CN" altLang="en-US" sz="3600" b="1" smtClean="0">
                <a:latin typeface="宋体" pitchFamily="2" charset="-122"/>
              </a:rPr>
              <a:t>团队成绩与个人成绩：</a:t>
            </a:r>
          </a:p>
          <a:p>
            <a:pPr eaLnBrk="1" hangingPunct="1">
              <a:lnSpc>
                <a:spcPct val="110000"/>
              </a:lnSpc>
              <a:buFont typeface="Wingdings" panose="05000000000000000000" pitchFamily="2" charset="2"/>
              <a:buNone/>
              <a:defRPr/>
            </a:pPr>
            <a:r>
              <a:rPr lang="zh-CN" altLang="en-US" sz="3600" b="1" smtClean="0">
                <a:latin typeface="宋体" pitchFamily="2" charset="-122"/>
              </a:rPr>
              <a:t>     采用百分制。个人总评成绩中的</a:t>
            </a:r>
            <a:r>
              <a:rPr lang="en-US" altLang="zh-CN" sz="3600" b="1" smtClean="0">
                <a:latin typeface="宋体" pitchFamily="2" charset="-122"/>
              </a:rPr>
              <a:t>50%</a:t>
            </a:r>
            <a:r>
              <a:rPr lang="zh-CN" altLang="en-US" sz="3600" b="1" smtClean="0">
                <a:latin typeface="宋体" pitchFamily="2" charset="-122"/>
              </a:rPr>
              <a:t>为团队成绩（表中</a:t>
            </a:r>
            <a:r>
              <a:rPr lang="en-US" altLang="zh-CN" sz="3600" b="1" smtClean="0">
                <a:latin typeface="宋体" pitchFamily="2" charset="-122"/>
              </a:rPr>
              <a:t>1</a:t>
            </a:r>
            <a:r>
              <a:rPr lang="zh-CN" altLang="en-US" sz="3600" b="1" smtClean="0">
                <a:latin typeface="宋体" pitchFamily="2" charset="-122"/>
              </a:rPr>
              <a:t>、</a:t>
            </a:r>
            <a:r>
              <a:rPr lang="en-US" altLang="zh-CN" sz="3600" b="1" smtClean="0">
                <a:latin typeface="宋体" pitchFamily="2" charset="-122"/>
              </a:rPr>
              <a:t>2</a:t>
            </a:r>
            <a:r>
              <a:rPr lang="zh-CN" altLang="en-US" sz="3600" b="1" smtClean="0">
                <a:latin typeface="宋体" pitchFamily="2" charset="-122"/>
              </a:rPr>
              <a:t>、</a:t>
            </a:r>
            <a:r>
              <a:rPr lang="en-US" altLang="zh-CN" sz="3600" b="1" smtClean="0">
                <a:latin typeface="宋体" pitchFamily="2" charset="-122"/>
              </a:rPr>
              <a:t>3</a:t>
            </a:r>
            <a:r>
              <a:rPr lang="zh-CN" altLang="en-US" sz="3600" b="1" smtClean="0">
                <a:latin typeface="宋体" pitchFamily="2" charset="-122"/>
              </a:rPr>
              <a:t>），其余的</a:t>
            </a:r>
            <a:r>
              <a:rPr lang="en-US" altLang="zh-CN" sz="3600" b="1" smtClean="0">
                <a:latin typeface="宋体" pitchFamily="2" charset="-122"/>
              </a:rPr>
              <a:t>50%</a:t>
            </a:r>
            <a:r>
              <a:rPr lang="zh-CN" altLang="en-US" sz="3600" b="1" smtClean="0">
                <a:latin typeface="宋体" pitchFamily="2" charset="-122"/>
              </a:rPr>
              <a:t>由个人在团队中的贡献、团队合作精神和工作态度（表中</a:t>
            </a:r>
            <a:r>
              <a:rPr lang="en-US" altLang="zh-CN" sz="3600" b="1" smtClean="0">
                <a:latin typeface="宋体" pitchFamily="2" charset="-122"/>
              </a:rPr>
              <a:t>4</a:t>
            </a:r>
            <a:r>
              <a:rPr lang="zh-CN" altLang="en-US" sz="3600" b="1" smtClean="0">
                <a:latin typeface="宋体" pitchFamily="2" charset="-122"/>
              </a:rPr>
              <a:t>、</a:t>
            </a:r>
            <a:r>
              <a:rPr lang="en-US" altLang="zh-CN" sz="3600" b="1" smtClean="0">
                <a:latin typeface="宋体" pitchFamily="2" charset="-122"/>
              </a:rPr>
              <a:t>5</a:t>
            </a:r>
            <a:r>
              <a:rPr lang="zh-CN" altLang="en-US" sz="3600" b="1" smtClean="0">
                <a:latin typeface="宋体" pitchFamily="2" charset="-122"/>
              </a:rPr>
              <a:t>、</a:t>
            </a:r>
            <a:r>
              <a:rPr lang="en-US" altLang="zh-CN" sz="3600" b="1" smtClean="0">
                <a:latin typeface="宋体" pitchFamily="2" charset="-122"/>
              </a:rPr>
              <a:t>6</a:t>
            </a:r>
            <a:r>
              <a:rPr lang="zh-CN" altLang="en-US" sz="3600" b="1" smtClean="0">
                <a:latin typeface="宋体" pitchFamily="2" charset="-122"/>
              </a:rPr>
              <a:t>项）决定。</a:t>
            </a:r>
            <a:r>
              <a:rPr lang="zh-CN" altLang="en-US" sz="3600" smtClean="0">
                <a:latin typeface="宋体" pitchFamily="2" charset="-122"/>
              </a:rPr>
              <a:t> </a:t>
            </a:r>
          </a:p>
        </p:txBody>
      </p:sp>
      <p:sp>
        <p:nvSpPr>
          <p:cNvPr id="22532" name="Rectangle 4"/>
          <p:cNvSpPr>
            <a:spLocks noChangeArrowheads="1"/>
          </p:cNvSpPr>
          <p:nvPr/>
        </p:nvSpPr>
        <p:spPr bwMode="auto">
          <a:xfrm>
            <a:off x="631825" y="5157788"/>
            <a:ext cx="8858250"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cap="rnd">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Blip>
                <a:blip r:embed="rId4"/>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5"/>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ea typeface="宋体" panose="02010600030101010101" pitchFamily="2" charset="-122"/>
              </a:defRPr>
            </a:lvl9pPr>
          </a:lstStyle>
          <a:p>
            <a:pPr eaLnBrk="1" hangingPunct="1">
              <a:lnSpc>
                <a:spcPct val="88000"/>
              </a:lnSpc>
              <a:spcBef>
                <a:spcPct val="40000"/>
              </a:spcBef>
              <a:buClrTx/>
              <a:buSzTx/>
              <a:buFontTx/>
              <a:buNone/>
            </a:pPr>
            <a:r>
              <a:rPr lang="zh-CN" altLang="en-US" sz="4000" b="0">
                <a:solidFill>
                  <a:srgbClr val="FFFF00"/>
                </a:solidFill>
                <a:ea typeface="华文行楷" panose="02010800040101010101" pitchFamily="2" charset="-122"/>
              </a:rPr>
              <a:t>       强调团队合作精神，团队的成绩直接影响个人的最终成绩。</a:t>
            </a:r>
          </a:p>
        </p:txBody>
      </p:sp>
      <p:sp>
        <p:nvSpPr>
          <p:cNvPr id="2" name="灯片编号占位符 1"/>
          <p:cNvSpPr>
            <a:spLocks noGrp="1"/>
          </p:cNvSpPr>
          <p:nvPr>
            <p:ph type="sldNum" sz="quarter" idx="12"/>
          </p:nvPr>
        </p:nvSpPr>
        <p:spPr/>
        <p:txBody>
          <a:bodyPr/>
          <a:lstStyle/>
          <a:p>
            <a:pPr>
              <a:defRPr/>
            </a:pPr>
            <a:fld id="{03CF3902-040F-4370-8193-BED0B52337A4}" type="slidenum">
              <a:rPr lang="zh-CN" altLang="en-US"/>
              <a:pPr>
                <a:defRPr/>
              </a:pPr>
              <a:t>10</a:t>
            </a:fld>
            <a:endParaRPr lang="en-US" altLang="zh-CN"/>
          </a:p>
        </p:txBody>
      </p:sp>
    </p:spTree>
    <p:custDataLst>
      <p:tags r:id="rId1"/>
    </p:custDataLst>
  </p:cSld>
  <p:clrMapOvr>
    <a:masterClrMapping/>
  </p:clrMapOvr>
  <p:transition advTm="4140">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blinds(horizontal)">
                                      <p:cBhvr>
                                        <p:cTn id="7" dur="5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1281113" y="188913"/>
            <a:ext cx="6969125" cy="719137"/>
          </a:xfrm>
        </p:spPr>
        <p:txBody>
          <a:bodyPr/>
          <a:lstStyle/>
          <a:p>
            <a:pPr eaLnBrk="1" hangingPunct="1">
              <a:defRPr/>
            </a:pPr>
            <a:r>
              <a:rPr lang="zh-CN" altLang="en-US" sz="4000" b="1" dirty="0" smtClean="0">
                <a:solidFill>
                  <a:srgbClr val="FFFF00"/>
                </a:solidFill>
                <a:latin typeface="华文新魏" pitchFamily="2" charset="-122"/>
              </a:rPr>
              <a:t>软件项目实践课程基本要求</a:t>
            </a:r>
          </a:p>
        </p:txBody>
      </p:sp>
      <p:sp>
        <p:nvSpPr>
          <p:cNvPr id="24579" name="Rectangle 3"/>
          <p:cNvSpPr>
            <a:spLocks noChangeArrowheads="1"/>
          </p:cNvSpPr>
          <p:nvPr/>
        </p:nvSpPr>
        <p:spPr bwMode="auto">
          <a:xfrm>
            <a:off x="0" y="1052513"/>
            <a:ext cx="9906000" cy="5540375"/>
          </a:xfrm>
          <a:prstGeom prst="rect">
            <a:avLst/>
          </a:prstGeom>
          <a:noFill/>
          <a:ln w="9525">
            <a:noFill/>
            <a:miter lim="800000"/>
            <a:headEnd/>
            <a:tailEnd/>
          </a:ln>
          <a:effectLst/>
        </p:spPr>
        <p:txBody>
          <a:bodyPr anchor="ctr">
            <a:spAutoFit/>
          </a:bodyPr>
          <a:lstStyle/>
          <a:p>
            <a:pPr indent="304800">
              <a:spcBef>
                <a:spcPct val="5000"/>
              </a:spcBef>
              <a:spcAft>
                <a:spcPct val="5000"/>
              </a:spcAft>
              <a:buClr>
                <a:srgbClr val="FFFF00"/>
              </a:buClr>
              <a:buFontTx/>
              <a:buAutoNum type="arabicPeriod"/>
              <a:defRPr/>
            </a:pPr>
            <a:r>
              <a:rPr lang="zh-CN" altLang="en-US" sz="2600" dirty="0">
                <a:effectLst>
                  <a:outerShdw blurRad="38100" dist="38100" dir="2700000" algn="tl">
                    <a:srgbClr val="000000"/>
                  </a:outerShdw>
                </a:effectLst>
                <a:latin typeface="宋体" pitchFamily="2" charset="-122"/>
              </a:rPr>
              <a:t>每次课堂讨论后，请若干团队成员上台演讲（</a:t>
            </a:r>
            <a:r>
              <a:rPr lang="en-US" altLang="zh-CN" sz="2600" dirty="0">
                <a:effectLst>
                  <a:outerShdw blurRad="38100" dist="38100" dir="2700000" algn="tl">
                    <a:srgbClr val="000000"/>
                  </a:outerShdw>
                </a:effectLst>
                <a:latin typeface="宋体" pitchFamily="2" charset="-122"/>
              </a:rPr>
              <a:t>5~10</a:t>
            </a:r>
            <a:r>
              <a:rPr lang="zh-CN" altLang="en-US" sz="2600" dirty="0">
                <a:effectLst>
                  <a:outerShdw blurRad="38100" dist="38100" dir="2700000" algn="tl">
                    <a:srgbClr val="000000"/>
                  </a:outerShdw>
                </a:effectLst>
                <a:latin typeface="宋体" pitchFamily="2" charset="-122"/>
              </a:rPr>
              <a:t>分钟），并提问和回答与讨论；</a:t>
            </a:r>
          </a:p>
          <a:p>
            <a:pPr indent="304800">
              <a:spcBef>
                <a:spcPct val="5000"/>
              </a:spcBef>
              <a:spcAft>
                <a:spcPct val="5000"/>
              </a:spcAft>
              <a:buClr>
                <a:srgbClr val="FFFF00"/>
              </a:buClr>
              <a:buFontTx/>
              <a:buAutoNum type="arabicPeriod"/>
              <a:defRPr/>
            </a:pPr>
            <a:r>
              <a:rPr lang="zh-CN" altLang="en-US" sz="2600" dirty="0">
                <a:effectLst>
                  <a:outerShdw blurRad="38100" dist="38100" dir="2700000" algn="tl">
                    <a:srgbClr val="000000"/>
                  </a:outerShdw>
                </a:effectLst>
                <a:latin typeface="宋体" pitchFamily="2" charset="-122"/>
              </a:rPr>
              <a:t>在项目的里程碑阶段或重要的评审之后，每个团队需要展示阶段成果，并答辩；</a:t>
            </a:r>
          </a:p>
          <a:p>
            <a:pPr indent="304800">
              <a:spcBef>
                <a:spcPct val="5000"/>
              </a:spcBef>
              <a:spcAft>
                <a:spcPct val="5000"/>
              </a:spcAft>
              <a:buClr>
                <a:srgbClr val="FFFF00"/>
              </a:buClr>
              <a:buFontTx/>
              <a:buAutoNum type="arabicPeriod"/>
              <a:defRPr/>
            </a:pPr>
            <a:r>
              <a:rPr lang="zh-CN" altLang="en-US" sz="2600" dirty="0">
                <a:effectLst>
                  <a:outerShdw blurRad="38100" dist="38100" dir="2700000" algn="tl">
                    <a:srgbClr val="000000"/>
                  </a:outerShdw>
                </a:effectLst>
              </a:rPr>
              <a:t>课程中将会有大量的口头或书面报告，团队合作是主要特点之一，鼓励每个团队成员与项目组一起合作共同完成任务；</a:t>
            </a:r>
          </a:p>
          <a:p>
            <a:pPr indent="304800">
              <a:spcBef>
                <a:spcPct val="5000"/>
              </a:spcBef>
              <a:spcAft>
                <a:spcPct val="5000"/>
              </a:spcAft>
              <a:buClr>
                <a:srgbClr val="FFFF00"/>
              </a:buClr>
              <a:buFontTx/>
              <a:buAutoNum type="arabicPeriod"/>
              <a:defRPr/>
            </a:pPr>
            <a:r>
              <a:rPr lang="zh-CN" altLang="en-US" sz="2600" dirty="0">
                <a:effectLst>
                  <a:outerShdw blurRad="38100" dist="38100" dir="2700000" algn="tl">
                    <a:srgbClr val="000000"/>
                  </a:outerShdw>
                </a:effectLst>
              </a:rPr>
              <a:t>诚实、守信，主动完成分配给自己的任务；</a:t>
            </a:r>
          </a:p>
          <a:p>
            <a:pPr indent="304800">
              <a:spcBef>
                <a:spcPct val="5000"/>
              </a:spcBef>
              <a:spcAft>
                <a:spcPct val="5000"/>
              </a:spcAft>
              <a:buClr>
                <a:srgbClr val="FFFF00"/>
              </a:buClr>
              <a:buFontTx/>
              <a:buAutoNum type="arabicPeriod"/>
              <a:defRPr/>
            </a:pPr>
            <a:r>
              <a:rPr lang="zh-CN" altLang="en-US" sz="2600" dirty="0">
                <a:effectLst>
                  <a:outerShdw blurRad="38100" dist="38100" dir="2700000" algn="tl">
                    <a:srgbClr val="000000"/>
                  </a:outerShdw>
                </a:effectLst>
              </a:rPr>
              <a:t>应遵守工程实践的有关规定和要求，服从安排；</a:t>
            </a:r>
            <a:endParaRPr lang="zh-CN" altLang="en-US" sz="2600" dirty="0">
              <a:effectLst>
                <a:outerShdw blurRad="38100" dist="38100" dir="2700000" algn="tl">
                  <a:srgbClr val="000000"/>
                </a:outerShdw>
              </a:effectLst>
              <a:latin typeface="宋体" pitchFamily="2" charset="-122"/>
            </a:endParaRPr>
          </a:p>
          <a:p>
            <a:pPr indent="304800">
              <a:spcBef>
                <a:spcPct val="5000"/>
              </a:spcBef>
              <a:spcAft>
                <a:spcPct val="5000"/>
              </a:spcAft>
              <a:buClr>
                <a:srgbClr val="FFFF00"/>
              </a:buClr>
              <a:buFontTx/>
              <a:buAutoNum type="arabicPeriod"/>
              <a:defRPr/>
            </a:pPr>
            <a:r>
              <a:rPr lang="zh-CN" altLang="en-US" sz="2600" dirty="0">
                <a:effectLst>
                  <a:outerShdw blurRad="38100" dist="38100" dir="2700000" algn="tl">
                    <a:srgbClr val="000000"/>
                  </a:outerShdw>
                </a:effectLst>
                <a:latin typeface="宋体" pitchFamily="2" charset="-122"/>
              </a:rPr>
              <a:t>根据工程实践大纲，认真完成项目实践任务；</a:t>
            </a:r>
          </a:p>
          <a:p>
            <a:pPr indent="304800">
              <a:spcBef>
                <a:spcPct val="5000"/>
              </a:spcBef>
              <a:spcAft>
                <a:spcPct val="5000"/>
              </a:spcAft>
              <a:buClr>
                <a:srgbClr val="FFFF00"/>
              </a:buClr>
              <a:buFontTx/>
              <a:buAutoNum type="arabicPeriod"/>
              <a:defRPr/>
            </a:pPr>
            <a:r>
              <a:rPr lang="zh-CN" altLang="en-US" sz="2600" dirty="0">
                <a:effectLst>
                  <a:outerShdw blurRad="38100" dist="38100" dir="2700000" algn="tl">
                    <a:srgbClr val="000000"/>
                  </a:outerShdw>
                </a:effectLst>
                <a:latin typeface="宋体" pitchFamily="2" charset="-122"/>
              </a:rPr>
              <a:t>虚心学习，尊重团队成员，发扬主人翁精神；</a:t>
            </a:r>
          </a:p>
          <a:p>
            <a:pPr indent="304800">
              <a:spcBef>
                <a:spcPct val="5000"/>
              </a:spcBef>
              <a:spcAft>
                <a:spcPct val="5000"/>
              </a:spcAft>
              <a:buClr>
                <a:srgbClr val="FFFF00"/>
              </a:buClr>
              <a:buFontTx/>
              <a:buAutoNum type="arabicPeriod"/>
              <a:defRPr/>
            </a:pPr>
            <a:r>
              <a:rPr lang="zh-CN" altLang="en-US" sz="2600" dirty="0">
                <a:effectLst>
                  <a:outerShdw blurRad="38100" dist="38100" dir="2700000" algn="tl">
                    <a:srgbClr val="000000"/>
                  </a:outerShdw>
                </a:effectLst>
                <a:latin typeface="宋体" pitchFamily="2" charset="-122"/>
              </a:rPr>
              <a:t>不得无故不参加工程实践，不得迟到、早退或溜岗。有事须事先请假，未经同意，不得擅自离岗，也不得从事与项目实践任务无关的工作。</a:t>
            </a:r>
          </a:p>
        </p:txBody>
      </p:sp>
      <p:sp>
        <p:nvSpPr>
          <p:cNvPr id="2" name="灯片编号占位符 1"/>
          <p:cNvSpPr>
            <a:spLocks noGrp="1"/>
          </p:cNvSpPr>
          <p:nvPr>
            <p:ph type="sldNum" sz="quarter" idx="12"/>
          </p:nvPr>
        </p:nvSpPr>
        <p:spPr/>
        <p:txBody>
          <a:bodyPr/>
          <a:lstStyle/>
          <a:p>
            <a:pPr>
              <a:defRPr/>
            </a:pPr>
            <a:fld id="{372EE314-BE3B-4ABA-A3FB-FBAFE34C80A0}" type="slidenum">
              <a:rPr lang="zh-CN" altLang="en-US" smtClean="0"/>
              <a:pPr>
                <a:defRPr/>
              </a:pPr>
              <a:t>11</a:t>
            </a:fld>
            <a:endParaRPr lang="en-US" altLang="zh-CN"/>
          </a:p>
        </p:txBody>
      </p:sp>
    </p:spTree>
    <p:custDataLst>
      <p:tags r:id="rId1"/>
    </p:custDataLst>
  </p:cSld>
  <p:clrMapOvr>
    <a:masterClrMapping/>
  </p:clrMapOvr>
  <p:transition advTm="16938">
    <p:strips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95300" y="44450"/>
            <a:ext cx="8915400" cy="936625"/>
          </a:xfrm>
        </p:spPr>
        <p:txBody>
          <a:bodyPr/>
          <a:lstStyle/>
          <a:p>
            <a:pPr eaLnBrk="1" hangingPunct="1">
              <a:defRPr/>
            </a:pPr>
            <a:r>
              <a:rPr lang="zh-CN" altLang="en-US" b="1" dirty="0" smtClean="0">
                <a:solidFill>
                  <a:srgbClr val="FFFF00"/>
                </a:solidFill>
              </a:rPr>
              <a:t>软件项目的开始</a:t>
            </a:r>
          </a:p>
        </p:txBody>
      </p:sp>
      <p:sp>
        <p:nvSpPr>
          <p:cNvPr id="25603" name="Rectangle 3"/>
          <p:cNvSpPr>
            <a:spLocks noGrp="1" noChangeArrowheads="1"/>
          </p:cNvSpPr>
          <p:nvPr>
            <p:ph type="body" idx="1"/>
          </p:nvPr>
        </p:nvSpPr>
        <p:spPr>
          <a:xfrm>
            <a:off x="128588" y="1052513"/>
            <a:ext cx="9632950" cy="5616575"/>
          </a:xfrm>
        </p:spPr>
        <p:txBody>
          <a:bodyPr/>
          <a:lstStyle/>
          <a:p>
            <a:pPr eaLnBrk="1" hangingPunct="1">
              <a:lnSpc>
                <a:spcPct val="110000"/>
              </a:lnSpc>
              <a:spcBef>
                <a:spcPct val="0"/>
              </a:spcBef>
              <a:buFont typeface="Wingdings" panose="05000000000000000000" pitchFamily="2" charset="2"/>
              <a:buNone/>
              <a:defRPr/>
            </a:pPr>
            <a:r>
              <a:rPr lang="zh-CN" altLang="en-US" b="1" dirty="0" smtClean="0">
                <a:latin typeface="宋体" pitchFamily="2" charset="-122"/>
              </a:rPr>
              <a:t>      一个软件项目一般是通过招投标的形式开始的。作为软件的招标方（</a:t>
            </a:r>
            <a:r>
              <a:rPr lang="zh-CN" altLang="en-US" b="1" dirty="0" smtClean="0">
                <a:solidFill>
                  <a:srgbClr val="EA7924"/>
                </a:solidFill>
                <a:latin typeface="宋体" pitchFamily="2" charset="-122"/>
              </a:rPr>
              <a:t>需方，甲方</a:t>
            </a:r>
            <a:r>
              <a:rPr lang="zh-CN" altLang="en-US" b="1" dirty="0" smtClean="0">
                <a:latin typeface="宋体" pitchFamily="2" charset="-122"/>
              </a:rPr>
              <a:t>）根据自己的需要，提出软件的基本需求，并编写招标书，同时将招标书以各种方式传递给竟标方，所有的的竟标方都会认真地编写建议书（</a:t>
            </a:r>
            <a:r>
              <a:rPr lang="zh-CN" altLang="en-US" b="1" dirty="0" smtClean="0">
                <a:solidFill>
                  <a:srgbClr val="EA7924"/>
                </a:solidFill>
                <a:latin typeface="宋体" pitchFamily="2" charset="-122"/>
              </a:rPr>
              <a:t>需求理解及解决方案</a:t>
            </a:r>
            <a:r>
              <a:rPr lang="zh-CN" altLang="en-US" b="1" dirty="0" smtClean="0">
                <a:latin typeface="宋体" pitchFamily="2" charset="-122"/>
              </a:rPr>
              <a:t>）。每一个竟标方（</a:t>
            </a:r>
            <a:r>
              <a:rPr lang="zh-CN" altLang="en-US" b="1" dirty="0" smtClean="0">
                <a:solidFill>
                  <a:srgbClr val="EA7924"/>
                </a:solidFill>
                <a:latin typeface="宋体" pitchFamily="2" charset="-122"/>
              </a:rPr>
              <a:t>供方、乙方</a:t>
            </a:r>
            <a:r>
              <a:rPr lang="zh-CN" altLang="en-US" b="1" dirty="0" smtClean="0">
                <a:latin typeface="宋体" pitchFamily="2" charset="-122"/>
              </a:rPr>
              <a:t>）都会思考如何以较低的费用和较高的质量来解决客户的问题，然后都会交付一份对问题理解的说明书以及解决方案，同时也会附上一些资质证明和自己参与类似项目的经验介绍，以向客户强调各自的资历和能力。</a:t>
            </a:r>
          </a:p>
        </p:txBody>
      </p:sp>
      <p:sp>
        <p:nvSpPr>
          <p:cNvPr id="2" name="灯片编号占位符 1"/>
          <p:cNvSpPr>
            <a:spLocks noGrp="1"/>
          </p:cNvSpPr>
          <p:nvPr>
            <p:ph type="sldNum" sz="quarter" idx="12"/>
          </p:nvPr>
        </p:nvSpPr>
        <p:spPr/>
        <p:txBody>
          <a:bodyPr/>
          <a:lstStyle/>
          <a:p>
            <a:pPr>
              <a:defRPr/>
            </a:pPr>
            <a:fld id="{80D31D78-5898-4E02-A473-175542451D2E}" type="slidenum">
              <a:rPr lang="zh-CN" altLang="en-US"/>
              <a:pPr>
                <a:defRPr/>
              </a:pPr>
              <a:t>12</a:t>
            </a:fld>
            <a:endParaRPr lang="en-US" altLang="zh-CN"/>
          </a:p>
        </p:txBody>
      </p:sp>
    </p:spTree>
  </p:cSld>
  <p:clrMapOvr>
    <a:masterClrMapping/>
  </p:clrMapOvr>
  <p:transition advTm="1578">
    <p:strips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8" y="115888"/>
            <a:ext cx="9680575" cy="792162"/>
          </a:xfrm>
        </p:spPr>
        <p:txBody>
          <a:bodyPr/>
          <a:lstStyle/>
          <a:p>
            <a:pPr>
              <a:defRPr/>
            </a:pPr>
            <a:r>
              <a:rPr lang="zh-CN" altLang="en-US" sz="4800" b="1" smtClean="0">
                <a:solidFill>
                  <a:srgbClr val="FFFF00"/>
                </a:solidFill>
                <a:effectLst/>
              </a:rPr>
              <a:t>示例：旅游自助系统用户需求说明</a:t>
            </a:r>
            <a:endParaRPr lang="zh-CN" altLang="en-US" sz="4800" b="1">
              <a:solidFill>
                <a:srgbClr val="FFFF00"/>
              </a:solidFill>
            </a:endParaRPr>
          </a:p>
        </p:txBody>
      </p:sp>
      <p:sp>
        <p:nvSpPr>
          <p:cNvPr id="3" name="内容占位符 2"/>
          <p:cNvSpPr>
            <a:spLocks noGrp="1"/>
          </p:cNvSpPr>
          <p:nvPr>
            <p:ph idx="1"/>
          </p:nvPr>
        </p:nvSpPr>
        <p:spPr>
          <a:xfrm>
            <a:off x="71438" y="981075"/>
            <a:ext cx="9777412" cy="5688013"/>
          </a:xfrm>
        </p:spPr>
        <p:txBody>
          <a:bodyPr/>
          <a:lstStyle/>
          <a:p>
            <a:pPr indent="360000">
              <a:lnSpc>
                <a:spcPts val="2200"/>
              </a:lnSpc>
              <a:spcBef>
                <a:spcPts val="200"/>
              </a:spcBef>
              <a:defRPr/>
            </a:pPr>
            <a:r>
              <a:rPr lang="zh-CN" altLang="en-US" sz="2000" b="1" smtClean="0">
                <a:effectLst/>
                <a:latin typeface="+mn-ea"/>
              </a:rPr>
              <a:t>本旅游自助系统使得旅游资源信息信息化，方便旅游公司以及游客即时的得到所需要的旅游信息，主要功能如下：</a:t>
            </a:r>
          </a:p>
          <a:p>
            <a:pPr marL="685800">
              <a:lnSpc>
                <a:spcPts val="2200"/>
              </a:lnSpc>
              <a:spcBef>
                <a:spcPts val="200"/>
              </a:spcBef>
              <a:buClr>
                <a:srgbClr val="FFFF00"/>
              </a:buClr>
              <a:buSzPct val="100000"/>
              <a:buFont typeface="+mj-lt"/>
              <a:buAutoNum type="arabicPeriod"/>
              <a:defRPr/>
            </a:pPr>
            <a:r>
              <a:rPr lang="zh-CN" altLang="en-US" sz="2000" b="1" smtClean="0">
                <a:effectLst/>
                <a:latin typeface="+mn-ea"/>
              </a:rPr>
              <a:t>旅游局维护景点的信息，位置、游览项目及价格、景点介绍、开放时间等</a:t>
            </a:r>
          </a:p>
          <a:p>
            <a:pPr marL="685800">
              <a:lnSpc>
                <a:spcPts val="2200"/>
              </a:lnSpc>
              <a:spcBef>
                <a:spcPts val="200"/>
              </a:spcBef>
              <a:buClr>
                <a:srgbClr val="FFFF00"/>
              </a:buClr>
              <a:buSzPct val="100000"/>
              <a:buFont typeface="+mj-lt"/>
              <a:buAutoNum type="arabicPeriod"/>
              <a:defRPr/>
            </a:pPr>
            <a:r>
              <a:rPr lang="zh-CN" altLang="en-US" sz="2000" b="1" smtClean="0">
                <a:effectLst/>
                <a:latin typeface="+mn-ea"/>
              </a:rPr>
              <a:t>每个旅游公司维护本公司开设的旅游线路服务信息，包括景点名称、餐饮、住宿、交通、</a:t>
            </a:r>
          </a:p>
          <a:p>
            <a:pPr marL="685800">
              <a:lnSpc>
                <a:spcPts val="2200"/>
              </a:lnSpc>
              <a:spcBef>
                <a:spcPts val="200"/>
              </a:spcBef>
              <a:buClr>
                <a:srgbClr val="FFFF00"/>
              </a:buClr>
              <a:buSzPct val="100000"/>
              <a:buFont typeface="+mj-lt"/>
              <a:buAutoNum type="arabicPeriod"/>
              <a:defRPr/>
            </a:pPr>
            <a:r>
              <a:rPr lang="zh-CN" altLang="en-US" sz="2000" b="1" smtClean="0">
                <a:effectLst/>
                <a:latin typeface="+mn-ea"/>
              </a:rPr>
              <a:t>游览时间、价格、联系方式等等</a:t>
            </a:r>
          </a:p>
          <a:p>
            <a:pPr marL="685800">
              <a:lnSpc>
                <a:spcPts val="2200"/>
              </a:lnSpc>
              <a:spcBef>
                <a:spcPts val="200"/>
              </a:spcBef>
              <a:buClr>
                <a:srgbClr val="FFFF00"/>
              </a:buClr>
              <a:buSzPct val="100000"/>
              <a:buFont typeface="+mj-lt"/>
              <a:buAutoNum type="arabicPeriod"/>
              <a:defRPr/>
            </a:pPr>
            <a:r>
              <a:rPr lang="zh-CN" altLang="en-US" sz="2000" b="1" smtClean="0">
                <a:effectLst/>
                <a:latin typeface="+mn-ea"/>
              </a:rPr>
              <a:t>对各种信息的维护包括增加、查询和删除</a:t>
            </a:r>
          </a:p>
          <a:p>
            <a:pPr marL="685800">
              <a:lnSpc>
                <a:spcPts val="2200"/>
              </a:lnSpc>
              <a:spcBef>
                <a:spcPts val="200"/>
              </a:spcBef>
              <a:buClr>
                <a:srgbClr val="FFFF00"/>
              </a:buClr>
              <a:buSzPct val="100000"/>
              <a:buFont typeface="+mj-lt"/>
              <a:buAutoNum type="arabicPeriod"/>
              <a:defRPr/>
            </a:pPr>
            <a:r>
              <a:rPr lang="zh-CN" altLang="en-US" sz="2000" b="1" smtClean="0">
                <a:effectLst/>
                <a:latin typeface="+mn-ea"/>
              </a:rPr>
              <a:t>旅游者可以查询景点信息</a:t>
            </a:r>
          </a:p>
          <a:p>
            <a:pPr marL="685800">
              <a:lnSpc>
                <a:spcPts val="2200"/>
              </a:lnSpc>
              <a:spcBef>
                <a:spcPts val="200"/>
              </a:spcBef>
              <a:buClr>
                <a:srgbClr val="FFFF00"/>
              </a:buClr>
              <a:buSzPct val="100000"/>
              <a:buFont typeface="+mj-lt"/>
              <a:buAutoNum type="arabicPeriod"/>
              <a:defRPr/>
            </a:pPr>
            <a:r>
              <a:rPr lang="zh-CN" altLang="en-US" sz="2000" b="1" smtClean="0">
                <a:effectLst/>
                <a:latin typeface="+mn-ea"/>
              </a:rPr>
              <a:t>旅游者可以查询旅游公司提供的旅游线路信息</a:t>
            </a:r>
          </a:p>
          <a:p>
            <a:pPr marL="685800">
              <a:lnSpc>
                <a:spcPts val="2200"/>
              </a:lnSpc>
              <a:spcBef>
                <a:spcPts val="200"/>
              </a:spcBef>
              <a:buClr>
                <a:srgbClr val="FFFF00"/>
              </a:buClr>
              <a:buSzPct val="100000"/>
              <a:buFont typeface="+mj-lt"/>
              <a:buAutoNum type="arabicPeriod"/>
              <a:defRPr/>
            </a:pPr>
            <a:r>
              <a:rPr lang="zh-CN" altLang="en-US" sz="2000" b="1" smtClean="0">
                <a:effectLst/>
                <a:latin typeface="+mn-ea"/>
              </a:rPr>
              <a:t>旅游者可以自定义查询条件进行查询（定义自己的时间安排、旅游费用预算、主要的旅游景点意向），系统返回符合条件的所有旅游公司线路服务信息，旅游者可以通过本系统向特定旅游公司提出旅游线路服务的预约，根据该旅游公司的旅游线路服务能力（每团的人数限制），返回预约是否成功的结果</a:t>
            </a:r>
          </a:p>
          <a:p>
            <a:pPr marL="685800">
              <a:lnSpc>
                <a:spcPts val="2200"/>
              </a:lnSpc>
              <a:spcBef>
                <a:spcPts val="200"/>
              </a:spcBef>
              <a:buClr>
                <a:srgbClr val="FFFF00"/>
              </a:buClr>
              <a:buSzPct val="100000"/>
              <a:buFont typeface="+mj-lt"/>
              <a:buAutoNum type="arabicPeriod"/>
              <a:defRPr/>
            </a:pPr>
            <a:r>
              <a:rPr lang="zh-CN" altLang="en-US" sz="2000" b="1" smtClean="0">
                <a:effectLst/>
                <a:latin typeface="+mn-ea"/>
              </a:rPr>
              <a:t>旅游公司可以查询本公司各线路服务的预约情况以及预约客户的信息</a:t>
            </a:r>
          </a:p>
          <a:p>
            <a:pPr marL="685800">
              <a:lnSpc>
                <a:spcPts val="2200"/>
              </a:lnSpc>
              <a:spcBef>
                <a:spcPts val="200"/>
              </a:spcBef>
              <a:buClr>
                <a:srgbClr val="FFFF00"/>
              </a:buClr>
              <a:buSzPct val="100000"/>
              <a:buFont typeface="+mj-lt"/>
              <a:buAutoNum type="arabicPeriod"/>
              <a:defRPr/>
            </a:pPr>
            <a:r>
              <a:rPr lang="zh-CN" altLang="en-US" sz="2000" b="1" smtClean="0">
                <a:effectLst/>
                <a:latin typeface="+mn-ea"/>
              </a:rPr>
              <a:t>旅游局可以按照景点查询旅游线路服务预约中包含该景点的预约数量以及预约游览的日期</a:t>
            </a:r>
          </a:p>
          <a:p>
            <a:pPr marL="685800">
              <a:lnSpc>
                <a:spcPts val="2200"/>
              </a:lnSpc>
              <a:spcBef>
                <a:spcPts val="200"/>
              </a:spcBef>
              <a:buClr>
                <a:srgbClr val="FFFF00"/>
              </a:buClr>
              <a:buSzPct val="100000"/>
              <a:buFont typeface="+mj-lt"/>
              <a:buAutoNum type="arabicPeriod"/>
              <a:defRPr/>
            </a:pPr>
            <a:r>
              <a:rPr lang="zh-CN" altLang="en-US" sz="2000" b="1" smtClean="0">
                <a:effectLst/>
                <a:latin typeface="+mn-ea"/>
              </a:rPr>
              <a:t>软件用户均可以将查询结果打印为报表保存</a:t>
            </a:r>
          </a:p>
          <a:p>
            <a:pPr marL="685800">
              <a:lnSpc>
                <a:spcPts val="2200"/>
              </a:lnSpc>
              <a:spcBef>
                <a:spcPts val="200"/>
              </a:spcBef>
              <a:buClr>
                <a:srgbClr val="FFFF00"/>
              </a:buClr>
              <a:buSzPct val="100000"/>
              <a:buFont typeface="+mj-lt"/>
              <a:buAutoNum type="arabicPeriod"/>
              <a:defRPr/>
            </a:pPr>
            <a:r>
              <a:rPr lang="zh-CN" altLang="en-US" sz="2000" b="1" smtClean="0">
                <a:effectLst/>
                <a:latin typeface="+mn-ea"/>
              </a:rPr>
              <a:t>支持软件用户通过网络远程访问软件</a:t>
            </a:r>
          </a:p>
          <a:p>
            <a:pPr indent="0">
              <a:lnSpc>
                <a:spcPts val="2200"/>
              </a:lnSpc>
              <a:spcBef>
                <a:spcPts val="200"/>
              </a:spcBef>
              <a:buClr>
                <a:srgbClr val="FFFF00"/>
              </a:buClr>
              <a:buSzPct val="100000"/>
              <a:buFont typeface="Wingdings" panose="05000000000000000000" pitchFamily="2" charset="2"/>
              <a:buNone/>
              <a:defRPr/>
            </a:pPr>
            <a:r>
              <a:rPr lang="zh-CN" altLang="en-US" sz="2000" b="1" smtClean="0">
                <a:solidFill>
                  <a:srgbClr val="FFFF00"/>
                </a:solidFill>
                <a:effectLst/>
                <a:latin typeface="+mn-ea"/>
              </a:rPr>
              <a:t>要求：</a:t>
            </a:r>
            <a:r>
              <a:rPr lang="en-US" altLang="zh-CN" sz="2000" b="1" smtClean="0">
                <a:solidFill>
                  <a:srgbClr val="FFFF00"/>
                </a:solidFill>
                <a:effectLst/>
                <a:latin typeface="+mn-ea"/>
              </a:rPr>
              <a:t>B/S</a:t>
            </a:r>
            <a:r>
              <a:rPr lang="zh-CN" altLang="en-US" sz="2000" b="1" smtClean="0">
                <a:solidFill>
                  <a:srgbClr val="FFFF00"/>
                </a:solidFill>
                <a:effectLst/>
                <a:latin typeface="+mn-ea"/>
              </a:rPr>
              <a:t>结构</a:t>
            </a:r>
            <a:endParaRPr lang="zh-CN" altLang="en-US" sz="2000" b="1" smtClean="0">
              <a:solidFill>
                <a:srgbClr val="FFFF00"/>
              </a:solidFill>
              <a:effectLst/>
              <a:latin typeface="+mn-ea"/>
            </a:endParaRPr>
          </a:p>
        </p:txBody>
      </p:sp>
      <p:sp>
        <p:nvSpPr>
          <p:cNvPr id="4" name="灯片编号占位符 3"/>
          <p:cNvSpPr>
            <a:spLocks noGrp="1"/>
          </p:cNvSpPr>
          <p:nvPr>
            <p:ph type="sldNum" sz="quarter" idx="12"/>
          </p:nvPr>
        </p:nvSpPr>
        <p:spPr/>
        <p:txBody>
          <a:bodyPr/>
          <a:lstStyle/>
          <a:p>
            <a:pPr>
              <a:defRPr/>
            </a:pPr>
            <a:fld id="{7CBA19A3-0697-462A-AD06-0385DA93E1CF}" type="slidenum">
              <a:rPr lang="zh-CN" altLang="en-US" smtClean="0"/>
              <a:pPr>
                <a:defRPr/>
              </a:pPr>
              <a:t>13</a:t>
            </a:fld>
            <a:endParaRPr lang="en-US" altLang="zh-CN"/>
          </a:p>
        </p:txBody>
      </p:sp>
    </p:spTree>
  </p:cSld>
  <p:clrMapOvr>
    <a:masterClrMapping/>
  </p:clrMapOvr>
  <p:transition>
    <p:strips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88950" y="188913"/>
            <a:ext cx="8915400" cy="792162"/>
          </a:xfrm>
        </p:spPr>
        <p:txBody>
          <a:bodyPr/>
          <a:lstStyle/>
          <a:p>
            <a:pPr eaLnBrk="1" hangingPunct="1">
              <a:defRPr/>
            </a:pPr>
            <a:r>
              <a:rPr lang="zh-CN" altLang="en-US" b="1" dirty="0" smtClean="0">
                <a:solidFill>
                  <a:srgbClr val="FFFF00"/>
                </a:solidFill>
                <a:latin typeface="宋体" pitchFamily="2" charset="-122"/>
              </a:rPr>
              <a:t>软件项目与团队管理</a:t>
            </a:r>
            <a:r>
              <a:rPr lang="zh-CN" altLang="en-US" dirty="0" smtClean="0">
                <a:solidFill>
                  <a:srgbClr val="FFFF00"/>
                </a:solidFill>
                <a:latin typeface="宋体" pitchFamily="2" charset="-122"/>
              </a:rPr>
              <a:t> </a:t>
            </a:r>
          </a:p>
        </p:txBody>
      </p:sp>
      <p:sp>
        <p:nvSpPr>
          <p:cNvPr id="40963" name="Rectangle 3"/>
          <p:cNvSpPr>
            <a:spLocks noGrp="1" noChangeArrowheads="1"/>
          </p:cNvSpPr>
          <p:nvPr>
            <p:ph type="body" idx="1"/>
          </p:nvPr>
        </p:nvSpPr>
        <p:spPr>
          <a:xfrm>
            <a:off x="0" y="1125538"/>
            <a:ext cx="9906000" cy="5472112"/>
          </a:xfrm>
        </p:spPr>
        <p:txBody>
          <a:bodyPr/>
          <a:lstStyle/>
          <a:p>
            <a:pPr eaLnBrk="1" hangingPunct="1">
              <a:buClr>
                <a:srgbClr val="FB133A"/>
              </a:buClr>
              <a:buSzPct val="80000"/>
              <a:defRPr/>
            </a:pPr>
            <a:r>
              <a:rPr lang="zh-CN" altLang="en-US" b="1" dirty="0" smtClean="0">
                <a:solidFill>
                  <a:srgbClr val="FFFF00"/>
                </a:solidFill>
                <a:latin typeface="宋体" pitchFamily="2" charset="-122"/>
              </a:rPr>
              <a:t>团队划分</a:t>
            </a:r>
          </a:p>
          <a:p>
            <a:pPr eaLnBrk="1" hangingPunct="1">
              <a:buSzPct val="80000"/>
              <a:buFont typeface="Wingdings" panose="05000000000000000000" pitchFamily="2" charset="2"/>
              <a:buNone/>
              <a:defRPr/>
            </a:pPr>
            <a:r>
              <a:rPr lang="en-US" altLang="zh-CN" b="1" smtClean="0">
                <a:latin typeface="宋体" pitchFamily="2" charset="-122"/>
              </a:rPr>
              <a:t>      </a:t>
            </a:r>
            <a:r>
              <a:rPr lang="zh-CN" altLang="en-US" b="1" smtClean="0">
                <a:latin typeface="宋体" pitchFamily="2" charset="-122"/>
              </a:rPr>
              <a:t>划分团队</a:t>
            </a:r>
            <a:r>
              <a:rPr lang="zh-CN" altLang="en-US" b="1" dirty="0" smtClean="0">
                <a:latin typeface="宋体" pitchFamily="2" charset="-122"/>
              </a:rPr>
              <a:t>，</a:t>
            </a:r>
            <a:r>
              <a:rPr lang="zh-CN" altLang="en-US" b="1" smtClean="0">
                <a:latin typeface="宋体" pitchFamily="2" charset="-122"/>
              </a:rPr>
              <a:t>每个</a:t>
            </a:r>
            <a:r>
              <a:rPr lang="zh-CN" altLang="en-US" b="1" smtClean="0">
                <a:latin typeface="宋体" pitchFamily="2" charset="-122"/>
              </a:rPr>
              <a:t>团队</a:t>
            </a:r>
            <a:r>
              <a:rPr lang="en-US" altLang="zh-CN" b="1" smtClean="0">
                <a:latin typeface="宋体" pitchFamily="2" charset="-122"/>
              </a:rPr>
              <a:t>9~11</a:t>
            </a:r>
            <a:r>
              <a:rPr lang="zh-CN" altLang="en-US" b="1" smtClean="0">
                <a:latin typeface="宋体" pitchFamily="2" charset="-122"/>
              </a:rPr>
              <a:t>人</a:t>
            </a:r>
            <a:r>
              <a:rPr lang="zh-CN" altLang="en-US" b="1" smtClean="0">
                <a:latin typeface="宋体" pitchFamily="2" charset="-122"/>
              </a:rPr>
              <a:t>。</a:t>
            </a:r>
            <a:r>
              <a:rPr lang="zh-CN" altLang="zh-CN" b="1">
                <a:effectLst/>
              </a:rPr>
              <a:t>团队成员在开发不同的阶段扮演不同的角色。可以扮演多个角色。每个团队一个项目经理。</a:t>
            </a:r>
            <a:r>
              <a:rPr lang="zh-CN" altLang="en-US" b="1" smtClean="0">
                <a:latin typeface="宋体" pitchFamily="2" charset="-122"/>
              </a:rPr>
              <a:t>每个</a:t>
            </a:r>
            <a:r>
              <a:rPr lang="zh-CN" altLang="en-US" b="1" dirty="0" smtClean="0">
                <a:latin typeface="宋体" pitchFamily="2" charset="-122"/>
              </a:rPr>
              <a:t>团队划分为如下小组</a:t>
            </a:r>
            <a:r>
              <a:rPr lang="en-US" altLang="zh-CN" b="1" dirty="0" smtClean="0">
                <a:latin typeface="宋体" pitchFamily="2" charset="-122"/>
              </a:rPr>
              <a:t>:</a:t>
            </a:r>
            <a:endParaRPr lang="zh-CN" altLang="en-US" b="1" dirty="0" smtClean="0">
              <a:latin typeface="宋体" pitchFamily="2" charset="-122"/>
            </a:endParaRPr>
          </a:p>
          <a:p>
            <a:pPr eaLnBrk="1" hangingPunct="1">
              <a:buClr>
                <a:srgbClr val="FB133A"/>
              </a:buClr>
              <a:buSzPct val="80000"/>
              <a:defRPr/>
            </a:pPr>
            <a:r>
              <a:rPr lang="zh-CN" altLang="en-US" b="1" dirty="0" smtClean="0">
                <a:solidFill>
                  <a:srgbClr val="FFFF00"/>
                </a:solidFill>
                <a:latin typeface="宋体" pitchFamily="2" charset="-122"/>
              </a:rPr>
              <a:t>角色及分工</a:t>
            </a:r>
          </a:p>
          <a:p>
            <a:pPr lvl="1" eaLnBrk="1" hangingPunct="1">
              <a:buClr>
                <a:srgbClr val="FB133A"/>
              </a:buClr>
              <a:buFont typeface="Wingdings" pitchFamily="2" charset="2"/>
              <a:buChar char="ü"/>
              <a:defRPr/>
            </a:pPr>
            <a:r>
              <a:rPr lang="zh-CN" altLang="en-US" sz="3200" b="1" dirty="0" smtClean="0">
                <a:latin typeface="宋体" pitchFamily="2" charset="-122"/>
              </a:rPr>
              <a:t>管理组</a:t>
            </a:r>
          </a:p>
          <a:p>
            <a:pPr lvl="1" eaLnBrk="1" hangingPunct="1">
              <a:buClr>
                <a:srgbClr val="FB133A"/>
              </a:buClr>
              <a:buFont typeface="Wingdings" pitchFamily="2" charset="2"/>
              <a:buChar char="ü"/>
              <a:defRPr/>
            </a:pPr>
            <a:r>
              <a:rPr lang="zh-CN" altLang="en-US" sz="3200" b="1" smtClean="0">
                <a:latin typeface="宋体" pitchFamily="2" charset="-122"/>
              </a:rPr>
              <a:t>开发组（含配置管理员）</a:t>
            </a:r>
            <a:endParaRPr lang="zh-CN" altLang="en-US" sz="3200" b="1" dirty="0" smtClean="0">
              <a:latin typeface="宋体" pitchFamily="2" charset="-122"/>
            </a:endParaRPr>
          </a:p>
          <a:p>
            <a:pPr lvl="1" eaLnBrk="1" hangingPunct="1">
              <a:buClr>
                <a:srgbClr val="FB133A"/>
              </a:buClr>
              <a:buFont typeface="Wingdings" pitchFamily="2" charset="2"/>
              <a:buChar char="ü"/>
              <a:defRPr/>
            </a:pPr>
            <a:r>
              <a:rPr lang="zh-CN" altLang="en-US" sz="3200" b="1" smtClean="0">
                <a:latin typeface="宋体" pitchFamily="2" charset="-122"/>
              </a:rPr>
              <a:t>测试组</a:t>
            </a:r>
            <a:endParaRPr lang="zh-CN" altLang="en-US" sz="3200" b="1" dirty="0" smtClean="0">
              <a:latin typeface="宋体" pitchFamily="2" charset="-122"/>
            </a:endParaRPr>
          </a:p>
          <a:p>
            <a:pPr lvl="1" eaLnBrk="1" hangingPunct="1">
              <a:buClr>
                <a:srgbClr val="FB133A"/>
              </a:buClr>
              <a:buFont typeface="Wingdings" pitchFamily="2" charset="2"/>
              <a:buChar char="ü"/>
              <a:defRPr/>
            </a:pPr>
            <a:r>
              <a:rPr lang="zh-CN" altLang="en-US" sz="3200" b="1" smtClean="0">
                <a:latin typeface="宋体" pitchFamily="2" charset="-122"/>
              </a:rPr>
              <a:t>用户组</a:t>
            </a:r>
            <a:endParaRPr lang="zh-CN" altLang="en-US" sz="3200" b="1" dirty="0" smtClean="0">
              <a:latin typeface="宋体" pitchFamily="2" charset="-122"/>
            </a:endParaRPr>
          </a:p>
        </p:txBody>
      </p:sp>
      <p:sp>
        <p:nvSpPr>
          <p:cNvPr id="2" name="灯片编号占位符 1"/>
          <p:cNvSpPr>
            <a:spLocks noGrp="1"/>
          </p:cNvSpPr>
          <p:nvPr>
            <p:ph type="sldNum" sz="quarter" idx="12"/>
          </p:nvPr>
        </p:nvSpPr>
        <p:spPr/>
        <p:txBody>
          <a:bodyPr/>
          <a:lstStyle/>
          <a:p>
            <a:pPr>
              <a:defRPr/>
            </a:pPr>
            <a:fld id="{AF41ED47-2E68-4E86-8C9E-BE1D151FB8E0}" type="slidenum">
              <a:rPr lang="zh-CN" altLang="en-US"/>
              <a:pPr>
                <a:defRPr/>
              </a:pPr>
              <a:t>14</a:t>
            </a:fld>
            <a:endParaRPr lang="en-US" altLang="zh-CN"/>
          </a:p>
        </p:txBody>
      </p:sp>
    </p:spTree>
  </p:cSld>
  <p:clrMapOvr>
    <a:masterClrMapping/>
  </p:clrMapOvr>
  <p:transition advTm="93">
    <p:strips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88950" y="44450"/>
            <a:ext cx="8915400" cy="720725"/>
          </a:xfrm>
        </p:spPr>
        <p:txBody>
          <a:bodyPr/>
          <a:lstStyle/>
          <a:p>
            <a:pPr eaLnBrk="1" hangingPunct="1">
              <a:defRPr/>
            </a:pPr>
            <a:r>
              <a:rPr lang="zh-CN" altLang="en-US" sz="4000" b="1" smtClean="0">
                <a:solidFill>
                  <a:srgbClr val="FFFF00"/>
                </a:solidFill>
              </a:rPr>
              <a:t>推荐使用软件</a:t>
            </a:r>
            <a:r>
              <a:rPr lang="zh-CN" altLang="en-US" sz="4000" smtClean="0">
                <a:solidFill>
                  <a:srgbClr val="FFFF00"/>
                </a:solidFill>
              </a:rPr>
              <a:t>  </a:t>
            </a:r>
          </a:p>
        </p:txBody>
      </p:sp>
      <p:sp>
        <p:nvSpPr>
          <p:cNvPr id="45059" name="Rectangle 3"/>
          <p:cNvSpPr>
            <a:spLocks noGrp="1" noChangeArrowheads="1"/>
          </p:cNvSpPr>
          <p:nvPr>
            <p:ph type="body" idx="1"/>
          </p:nvPr>
        </p:nvSpPr>
        <p:spPr>
          <a:xfrm>
            <a:off x="128588" y="1700213"/>
            <a:ext cx="9634537" cy="2305050"/>
          </a:xfrm>
        </p:spPr>
        <p:txBody>
          <a:bodyPr/>
          <a:lstStyle/>
          <a:p>
            <a:pPr eaLnBrk="1" hangingPunct="1">
              <a:spcBef>
                <a:spcPct val="10000"/>
              </a:spcBef>
              <a:buClr>
                <a:srgbClr val="FFFF00"/>
              </a:buClr>
              <a:buSzPct val="80000"/>
              <a:buFont typeface="Wingdings" panose="05000000000000000000" pitchFamily="2" charset="2"/>
              <a:buNone/>
              <a:defRPr/>
            </a:pPr>
            <a:r>
              <a:rPr lang="zh-CN" altLang="en-US" b="1" smtClean="0">
                <a:latin typeface="宋体" pitchFamily="2" charset="-122"/>
              </a:rPr>
              <a:t>项目管理</a:t>
            </a:r>
            <a:r>
              <a:rPr lang="zh-CN" altLang="en-US" b="1" dirty="0" smtClean="0">
                <a:latin typeface="宋体" pitchFamily="2" charset="-122"/>
              </a:rPr>
              <a:t>工具：</a:t>
            </a:r>
          </a:p>
          <a:p>
            <a:pPr eaLnBrk="1" hangingPunct="1">
              <a:spcBef>
                <a:spcPct val="10000"/>
              </a:spcBef>
              <a:buClr>
                <a:srgbClr val="FFFF00"/>
              </a:buClr>
              <a:buSzPct val="80000"/>
              <a:defRPr/>
            </a:pPr>
            <a:r>
              <a:rPr lang="en-US" altLang="zh-CN" b="1" dirty="0" smtClean="0">
                <a:latin typeface="宋体" pitchFamily="2" charset="-122"/>
              </a:rPr>
              <a:t>Microsoft </a:t>
            </a:r>
            <a:r>
              <a:rPr lang="en-US" altLang="zh-CN" b="1" smtClean="0">
                <a:latin typeface="宋体" pitchFamily="2" charset="-122"/>
              </a:rPr>
              <a:t>Project </a:t>
            </a:r>
            <a:r>
              <a:rPr lang="zh-CN" altLang="en-US" b="1" smtClean="0">
                <a:latin typeface="宋体" pitchFamily="2" charset="-122"/>
              </a:rPr>
              <a:t>（</a:t>
            </a:r>
            <a:r>
              <a:rPr lang="zh-CN" altLang="en-US" b="1" dirty="0" smtClean="0">
                <a:latin typeface="宋体" pitchFamily="2" charset="-122"/>
              </a:rPr>
              <a:t>推荐）</a:t>
            </a:r>
          </a:p>
          <a:p>
            <a:pPr eaLnBrk="1" hangingPunct="1">
              <a:spcBef>
                <a:spcPct val="10000"/>
              </a:spcBef>
              <a:buClr>
                <a:srgbClr val="FFFF00"/>
              </a:buClr>
              <a:buSzPct val="80000"/>
              <a:buFont typeface="Wingdings" panose="05000000000000000000" pitchFamily="2" charset="2"/>
              <a:buNone/>
              <a:defRPr/>
            </a:pPr>
            <a:r>
              <a:rPr lang="zh-CN" altLang="en-US" b="1" dirty="0" smtClean="0">
                <a:latin typeface="宋体" pitchFamily="2" charset="-122"/>
              </a:rPr>
              <a:t>版本管理工具：</a:t>
            </a:r>
          </a:p>
          <a:p>
            <a:pPr eaLnBrk="1" hangingPunct="1">
              <a:spcBef>
                <a:spcPct val="10000"/>
              </a:spcBef>
              <a:buClr>
                <a:srgbClr val="FFFF00"/>
              </a:buClr>
              <a:buSzPct val="80000"/>
              <a:defRPr/>
            </a:pPr>
            <a:r>
              <a:rPr lang="en-US" altLang="zh-CN" b="1" smtClean="0">
                <a:latin typeface="宋体" pitchFamily="2" charset="-122"/>
              </a:rPr>
              <a:t>GIT</a:t>
            </a:r>
            <a:r>
              <a:rPr lang="zh-CN" altLang="en-US" b="1" smtClean="0">
                <a:latin typeface="宋体" pitchFamily="2" charset="-122"/>
              </a:rPr>
              <a:t>（推荐），也可以使用</a:t>
            </a:r>
            <a:r>
              <a:rPr lang="en-US" altLang="zh-CN" b="1" smtClean="0">
                <a:latin typeface="宋体" pitchFamily="2" charset="-122"/>
              </a:rPr>
              <a:t>GitHub</a:t>
            </a:r>
            <a:r>
              <a:rPr lang="zh-CN" altLang="en-US" b="1" smtClean="0">
                <a:latin typeface="宋体" pitchFamily="2" charset="-122"/>
              </a:rPr>
              <a:t>进行版本托管。</a:t>
            </a:r>
            <a:endParaRPr lang="en-US" altLang="zh-CN" b="1" smtClean="0">
              <a:latin typeface="宋体" pitchFamily="2" charset="-122"/>
            </a:endParaRPr>
          </a:p>
        </p:txBody>
      </p:sp>
      <p:sp>
        <p:nvSpPr>
          <p:cNvPr id="2" name="灯片编号占位符 1"/>
          <p:cNvSpPr>
            <a:spLocks noGrp="1"/>
          </p:cNvSpPr>
          <p:nvPr>
            <p:ph type="sldNum" sz="quarter" idx="12"/>
          </p:nvPr>
        </p:nvSpPr>
        <p:spPr/>
        <p:txBody>
          <a:bodyPr/>
          <a:lstStyle/>
          <a:p>
            <a:pPr>
              <a:defRPr/>
            </a:pPr>
            <a:fld id="{9EF94B59-4C0C-474A-9E26-1AB40CDFC64C}" type="slidenum">
              <a:rPr lang="zh-CN" altLang="en-US"/>
              <a:pPr>
                <a:defRPr/>
              </a:pPr>
              <a:t>15</a:t>
            </a:fld>
            <a:endParaRPr lang="en-US" altLang="zh-CN"/>
          </a:p>
        </p:txBody>
      </p:sp>
    </p:spTree>
  </p:cSld>
  <p:clrMapOvr>
    <a:masterClrMapping/>
  </p:clrMapOvr>
  <p:transition advTm="1297">
    <p:strips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88950" y="44450"/>
            <a:ext cx="8915400" cy="792163"/>
          </a:xfrm>
        </p:spPr>
        <p:txBody>
          <a:bodyPr/>
          <a:lstStyle/>
          <a:p>
            <a:pPr eaLnBrk="1" hangingPunct="1">
              <a:defRPr/>
            </a:pPr>
            <a:r>
              <a:rPr lang="zh-CN" altLang="en-US" b="1" dirty="0" smtClean="0">
                <a:solidFill>
                  <a:srgbClr val="FFFF00"/>
                </a:solidFill>
              </a:rPr>
              <a:t>推荐使用软件（续）</a:t>
            </a:r>
            <a:r>
              <a:rPr lang="zh-CN" altLang="en-US" dirty="0" smtClean="0">
                <a:solidFill>
                  <a:srgbClr val="FFFF00"/>
                </a:solidFill>
              </a:rPr>
              <a:t>  </a:t>
            </a:r>
          </a:p>
        </p:txBody>
      </p:sp>
      <p:sp>
        <p:nvSpPr>
          <p:cNvPr id="43011" name="Rectangle 3"/>
          <p:cNvSpPr>
            <a:spLocks noGrp="1" noChangeArrowheads="1"/>
          </p:cNvSpPr>
          <p:nvPr>
            <p:ph type="body" idx="1"/>
          </p:nvPr>
        </p:nvSpPr>
        <p:spPr>
          <a:xfrm>
            <a:off x="200025" y="981075"/>
            <a:ext cx="9361488" cy="5688013"/>
          </a:xfrm>
        </p:spPr>
        <p:txBody>
          <a:bodyPr/>
          <a:lstStyle/>
          <a:p>
            <a:pPr eaLnBrk="1" hangingPunct="1">
              <a:lnSpc>
                <a:spcPct val="80000"/>
              </a:lnSpc>
              <a:buClr>
                <a:srgbClr val="FFFF00"/>
              </a:buClr>
              <a:buSzTx/>
              <a:buFont typeface="Wingdings" panose="05000000000000000000" pitchFamily="2" charset="2"/>
              <a:buNone/>
            </a:pPr>
            <a:r>
              <a:rPr lang="zh-CN" altLang="en-US" b="1" smtClean="0">
                <a:effectLst/>
                <a:latin typeface="宋体" panose="02010600030101010101" pitchFamily="2" charset="-122"/>
              </a:rPr>
              <a:t>文档工具：</a:t>
            </a:r>
          </a:p>
          <a:p>
            <a:pPr eaLnBrk="1" hangingPunct="1">
              <a:lnSpc>
                <a:spcPct val="80000"/>
              </a:lnSpc>
              <a:buClr>
                <a:srgbClr val="FFFF00"/>
              </a:buClr>
              <a:buSzPct val="80000"/>
            </a:pPr>
            <a:r>
              <a:rPr lang="en-US" altLang="zh-CN" b="1" smtClean="0">
                <a:effectLst/>
                <a:latin typeface="宋体" panose="02010600030101010101" pitchFamily="2" charset="-122"/>
              </a:rPr>
              <a:t>Microsoft InfoPath </a:t>
            </a:r>
            <a:r>
              <a:rPr lang="zh-CN" altLang="en-US" b="1" smtClean="0">
                <a:effectLst/>
                <a:latin typeface="宋体" panose="02010600030101010101" pitchFamily="2" charset="-122"/>
              </a:rPr>
              <a:t>（推荐）</a:t>
            </a:r>
          </a:p>
          <a:p>
            <a:pPr eaLnBrk="1" hangingPunct="1">
              <a:lnSpc>
                <a:spcPct val="80000"/>
              </a:lnSpc>
              <a:buClr>
                <a:srgbClr val="FFFF00"/>
              </a:buClr>
              <a:buSzPct val="80000"/>
            </a:pPr>
            <a:r>
              <a:rPr lang="en-US" altLang="zh-CN" b="1" smtClean="0">
                <a:effectLst/>
                <a:latin typeface="宋体" panose="02010600030101010101" pitchFamily="2" charset="-122"/>
              </a:rPr>
              <a:t>Microsoft Office </a:t>
            </a:r>
            <a:r>
              <a:rPr lang="zh-CN" altLang="en-US" b="1" smtClean="0">
                <a:effectLst/>
                <a:latin typeface="宋体" panose="02010600030101010101" pitchFamily="2" charset="-122"/>
              </a:rPr>
              <a:t>（推荐）</a:t>
            </a:r>
          </a:p>
          <a:p>
            <a:pPr eaLnBrk="1" hangingPunct="1">
              <a:lnSpc>
                <a:spcPct val="80000"/>
              </a:lnSpc>
              <a:buClr>
                <a:srgbClr val="FFFF00"/>
              </a:buClr>
              <a:buSzPct val="80000"/>
              <a:buFont typeface="Wingdings" panose="05000000000000000000" pitchFamily="2" charset="2"/>
              <a:buNone/>
            </a:pPr>
            <a:r>
              <a:rPr lang="zh-CN" altLang="en-US" b="1" smtClean="0">
                <a:effectLst/>
                <a:latin typeface="宋体" panose="02010600030101010101" pitchFamily="2" charset="-122"/>
              </a:rPr>
              <a:t>开发工具：</a:t>
            </a:r>
          </a:p>
          <a:p>
            <a:pPr eaLnBrk="1" hangingPunct="1">
              <a:lnSpc>
                <a:spcPct val="80000"/>
              </a:lnSpc>
              <a:buClr>
                <a:srgbClr val="FFFF00"/>
              </a:buClr>
              <a:buSzPct val="80000"/>
            </a:pPr>
            <a:r>
              <a:rPr lang="en-US" altLang="zh-CN" b="1" smtClean="0">
                <a:effectLst/>
                <a:latin typeface="宋体" panose="02010600030101010101" pitchFamily="2" charset="-122"/>
              </a:rPr>
              <a:t>Eclipse</a:t>
            </a:r>
            <a:r>
              <a:rPr lang="zh-CN" altLang="en-US" b="1" smtClean="0">
                <a:effectLst/>
                <a:latin typeface="宋体" panose="02010600030101010101" pitchFamily="2" charset="-122"/>
              </a:rPr>
              <a:t>（推荐）</a:t>
            </a:r>
          </a:p>
          <a:p>
            <a:pPr eaLnBrk="1" hangingPunct="1">
              <a:lnSpc>
                <a:spcPct val="80000"/>
              </a:lnSpc>
              <a:buClr>
                <a:srgbClr val="FFFF00"/>
              </a:buClr>
              <a:buSzPct val="80000"/>
            </a:pPr>
            <a:r>
              <a:rPr lang="en-US" altLang="zh-CN" b="1" smtClean="0">
                <a:effectLst/>
                <a:latin typeface="宋体" panose="02010600030101010101" pitchFamily="2" charset="-122"/>
              </a:rPr>
              <a:t>Microsoft Visual Studio </a:t>
            </a:r>
            <a:r>
              <a:rPr lang="zh-CN" altLang="en-US" b="1" smtClean="0">
                <a:effectLst/>
                <a:latin typeface="宋体" panose="02010600030101010101" pitchFamily="2" charset="-122"/>
              </a:rPr>
              <a:t>（候选）</a:t>
            </a:r>
          </a:p>
          <a:p>
            <a:pPr eaLnBrk="1" hangingPunct="1">
              <a:lnSpc>
                <a:spcPct val="80000"/>
              </a:lnSpc>
              <a:buClr>
                <a:srgbClr val="FFFF00"/>
              </a:buClr>
              <a:buSzPct val="80000"/>
            </a:pPr>
            <a:r>
              <a:rPr lang="en-US" altLang="zh-CN" b="1" smtClean="0">
                <a:effectLst/>
                <a:latin typeface="宋体" panose="02010600030101010101" pitchFamily="2" charset="-122"/>
              </a:rPr>
              <a:t>Microsoft Visual Studio .Net </a:t>
            </a:r>
            <a:r>
              <a:rPr lang="zh-CN" altLang="en-US" b="1" smtClean="0">
                <a:effectLst/>
                <a:latin typeface="宋体" panose="02010600030101010101" pitchFamily="2" charset="-122"/>
              </a:rPr>
              <a:t>（候选）</a:t>
            </a:r>
          </a:p>
          <a:p>
            <a:pPr eaLnBrk="1" hangingPunct="1">
              <a:lnSpc>
                <a:spcPct val="80000"/>
              </a:lnSpc>
              <a:buClr>
                <a:srgbClr val="FFFF00"/>
              </a:buClr>
              <a:buSzPct val="80000"/>
              <a:buFont typeface="Wingdings" panose="05000000000000000000" pitchFamily="2" charset="2"/>
              <a:buNone/>
            </a:pPr>
            <a:r>
              <a:rPr lang="zh-CN" altLang="en-US" b="1" smtClean="0">
                <a:effectLst/>
                <a:latin typeface="宋体" panose="02010600030101010101" pitchFamily="2" charset="-122"/>
              </a:rPr>
              <a:t>开发语言：</a:t>
            </a:r>
          </a:p>
          <a:p>
            <a:pPr eaLnBrk="1" hangingPunct="1">
              <a:lnSpc>
                <a:spcPct val="80000"/>
              </a:lnSpc>
              <a:buClr>
                <a:srgbClr val="FFFF00"/>
              </a:buClr>
              <a:buSzPct val="80000"/>
            </a:pPr>
            <a:r>
              <a:rPr lang="en-US" altLang="zh-CN" b="1" smtClean="0">
                <a:effectLst/>
                <a:latin typeface="宋体" panose="02010600030101010101" pitchFamily="2" charset="-122"/>
              </a:rPr>
              <a:t>C++</a:t>
            </a:r>
            <a:r>
              <a:rPr lang="zh-CN" altLang="en-US" b="1" smtClean="0">
                <a:effectLst/>
                <a:latin typeface="宋体" panose="02010600030101010101" pitchFamily="2" charset="-122"/>
              </a:rPr>
              <a:t>（候选）</a:t>
            </a:r>
          </a:p>
          <a:p>
            <a:pPr eaLnBrk="1" hangingPunct="1">
              <a:lnSpc>
                <a:spcPct val="80000"/>
              </a:lnSpc>
              <a:buClr>
                <a:srgbClr val="FFFF00"/>
              </a:buClr>
              <a:buSzPct val="80000"/>
            </a:pPr>
            <a:r>
              <a:rPr lang="en-US" altLang="zh-CN" b="1" smtClean="0">
                <a:effectLst/>
                <a:latin typeface="宋体" panose="02010600030101010101" pitchFamily="2" charset="-122"/>
              </a:rPr>
              <a:t>C#.Net / ASP.Net</a:t>
            </a:r>
            <a:r>
              <a:rPr lang="zh-CN" altLang="en-US" b="1" smtClean="0">
                <a:effectLst/>
                <a:latin typeface="宋体" panose="02010600030101010101" pitchFamily="2" charset="-122"/>
              </a:rPr>
              <a:t>（候选）</a:t>
            </a:r>
          </a:p>
          <a:p>
            <a:pPr eaLnBrk="1" hangingPunct="1">
              <a:lnSpc>
                <a:spcPct val="80000"/>
              </a:lnSpc>
              <a:buClr>
                <a:srgbClr val="FFFF00"/>
              </a:buClr>
              <a:buSzPct val="80000"/>
            </a:pPr>
            <a:r>
              <a:rPr lang="en-US" altLang="zh-CN" b="1" smtClean="0">
                <a:effectLst/>
                <a:latin typeface="宋体" panose="02010600030101010101" pitchFamily="2" charset="-122"/>
              </a:rPr>
              <a:t>Java</a:t>
            </a:r>
            <a:r>
              <a:rPr lang="zh-CN" altLang="en-US" b="1" smtClean="0">
                <a:effectLst/>
                <a:latin typeface="宋体" panose="02010600030101010101" pitchFamily="2" charset="-122"/>
              </a:rPr>
              <a:t>（候选）</a:t>
            </a:r>
            <a:endParaRPr lang="en-US" altLang="zh-CN" b="1" smtClean="0">
              <a:effectLst/>
              <a:latin typeface="宋体" panose="02010600030101010101" pitchFamily="2" charset="-122"/>
            </a:endParaRPr>
          </a:p>
          <a:p>
            <a:pPr eaLnBrk="1" hangingPunct="1">
              <a:lnSpc>
                <a:spcPct val="80000"/>
              </a:lnSpc>
              <a:buClr>
                <a:srgbClr val="FFFF00"/>
              </a:buClr>
              <a:buSzPct val="80000"/>
            </a:pPr>
            <a:r>
              <a:rPr lang="en-US" altLang="zh-CN" b="1" smtClean="0">
                <a:effectLst/>
                <a:latin typeface="宋体" panose="02010600030101010101" pitchFamily="2" charset="-122"/>
              </a:rPr>
              <a:t>……</a:t>
            </a:r>
            <a:endParaRPr lang="zh-CN" altLang="en-US" b="1" smtClean="0">
              <a:effectLst/>
              <a:latin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0331194D-178A-4DCE-A8BF-812EDD9AA5FF}" type="slidenum">
              <a:rPr lang="zh-CN" altLang="en-US"/>
              <a:pPr>
                <a:defRPr/>
              </a:pPr>
              <a:t>16</a:t>
            </a:fld>
            <a:endParaRPr lang="en-US" altLang="zh-CN"/>
          </a:p>
        </p:txBody>
      </p:sp>
    </p:spTree>
  </p:cSld>
  <p:clrMapOvr>
    <a:masterClrMapping/>
  </p:clrMapOvr>
  <p:transition advTm="1187">
    <p:strips dir="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31825" y="115888"/>
            <a:ext cx="8915400" cy="863600"/>
          </a:xfrm>
        </p:spPr>
        <p:txBody>
          <a:bodyPr/>
          <a:lstStyle/>
          <a:p>
            <a:pPr eaLnBrk="1" hangingPunct="1">
              <a:defRPr/>
            </a:pPr>
            <a:r>
              <a:rPr lang="zh-CN" altLang="en-US" b="1" dirty="0" smtClean="0">
                <a:solidFill>
                  <a:srgbClr val="FFFF00"/>
                </a:solidFill>
                <a:latin typeface="宋体" pitchFamily="2" charset="-122"/>
              </a:rPr>
              <a:t>本次课程的主要实践内容 </a:t>
            </a:r>
          </a:p>
        </p:txBody>
      </p:sp>
      <p:sp>
        <p:nvSpPr>
          <p:cNvPr id="53251" name="Rectangle 3"/>
          <p:cNvSpPr>
            <a:spLocks noGrp="1" noChangeArrowheads="1"/>
          </p:cNvSpPr>
          <p:nvPr>
            <p:ph type="body" idx="1"/>
          </p:nvPr>
        </p:nvSpPr>
        <p:spPr>
          <a:xfrm>
            <a:off x="80963" y="1144588"/>
            <a:ext cx="9590087" cy="5472112"/>
          </a:xfrm>
        </p:spPr>
        <p:txBody>
          <a:bodyPr lIns="0"/>
          <a:lstStyle/>
          <a:p>
            <a:pPr marL="533400" indent="-533400" eaLnBrk="1" hangingPunct="1">
              <a:buClr>
                <a:srgbClr val="FFFF00"/>
              </a:buClr>
              <a:buFont typeface="+mj-lt"/>
              <a:buAutoNum type="arabicPeriod"/>
              <a:defRPr/>
            </a:pPr>
            <a:r>
              <a:rPr lang="zh-CN" altLang="en-US" sz="2800" b="1" smtClean="0">
                <a:latin typeface="宋体" panose="02010600030101010101" pitchFamily="2" charset="-122"/>
              </a:rPr>
              <a:t>选举或推荐各团队的项目</a:t>
            </a:r>
            <a:r>
              <a:rPr lang="zh-CN" altLang="en-US" sz="2800" b="1" smtClean="0">
                <a:latin typeface="宋体" panose="02010600030101010101" pitchFamily="2" charset="-122"/>
              </a:rPr>
              <a:t>经理。</a:t>
            </a:r>
            <a:endParaRPr lang="en-US" altLang="zh-CN" sz="2800" b="1" dirty="0" smtClean="0">
              <a:latin typeface="宋体" panose="02010600030101010101" pitchFamily="2" charset="-122"/>
            </a:endParaRPr>
          </a:p>
          <a:p>
            <a:pPr marL="533400" indent="-533400" eaLnBrk="1" hangingPunct="1">
              <a:buClr>
                <a:srgbClr val="FFFF00"/>
              </a:buClr>
              <a:buFont typeface="+mj-lt"/>
              <a:buAutoNum type="arabicPeriod"/>
              <a:defRPr/>
            </a:pPr>
            <a:r>
              <a:rPr lang="zh-CN" altLang="en-US" sz="2800" b="1" dirty="0" smtClean="0">
                <a:latin typeface="宋体" panose="02010600030101010101" pitchFamily="2" charset="-122"/>
              </a:rPr>
              <a:t>划分团队，各团队命名名称。团队名称应该能够体现团队精神，鼓舞士气，便于记忆。项目经理描述团队名称的含义，明确团队成员的角色和</a:t>
            </a:r>
            <a:r>
              <a:rPr lang="zh-CN" altLang="en-US" sz="2800" b="1" smtClean="0">
                <a:latin typeface="宋体" panose="02010600030101010101" pitchFamily="2" charset="-122"/>
              </a:rPr>
              <a:t>任务，确定</a:t>
            </a:r>
            <a:r>
              <a:rPr lang="zh-CN" altLang="en-US" sz="2800" b="1">
                <a:latin typeface="宋体" panose="02010600030101010101" pitchFamily="2" charset="-122"/>
              </a:rPr>
              <a:t>项目</a:t>
            </a:r>
            <a:r>
              <a:rPr lang="zh-CN" altLang="en-US" sz="2800" b="1" smtClean="0">
                <a:latin typeface="宋体" panose="02010600030101010101" pitchFamily="2" charset="-122"/>
              </a:rPr>
              <a:t>实践题目</a:t>
            </a:r>
            <a:r>
              <a:rPr lang="zh-CN" altLang="en-US" sz="2800" b="1">
                <a:latin typeface="宋体" panose="02010600030101010101" pitchFamily="2" charset="-122"/>
              </a:rPr>
              <a:t>，</a:t>
            </a:r>
            <a:r>
              <a:rPr lang="zh-CN" altLang="en-US" sz="2800" b="1" smtClean="0">
                <a:latin typeface="宋体" panose="02010600030101010101" pitchFamily="2" charset="-122"/>
              </a:rPr>
              <a:t>组织</a:t>
            </a:r>
            <a:r>
              <a:rPr lang="zh-CN" altLang="en-US" sz="2800" b="1" dirty="0" smtClean="0">
                <a:latin typeface="宋体" panose="02010600030101010101" pitchFamily="2" charset="-122"/>
              </a:rPr>
              <a:t>各团队上网查询有关实践项目的</a:t>
            </a:r>
            <a:r>
              <a:rPr lang="zh-CN" altLang="en-US" sz="2800" b="1" smtClean="0">
                <a:latin typeface="宋体" panose="02010600030101010101" pitchFamily="2" charset="-122"/>
              </a:rPr>
              <a:t>背景资料，</a:t>
            </a:r>
            <a:r>
              <a:rPr lang="zh-CN" altLang="en-US" sz="2800" b="1" dirty="0" smtClean="0">
                <a:latin typeface="宋体" panose="02010600030101010101" pitchFamily="2" charset="-122"/>
              </a:rPr>
              <a:t>并进行</a:t>
            </a:r>
            <a:r>
              <a:rPr lang="zh-CN" altLang="en-US" sz="2800" b="1" smtClean="0">
                <a:latin typeface="宋体" panose="02010600030101010101" pitchFamily="2" charset="-122"/>
              </a:rPr>
              <a:t>讨论。</a:t>
            </a:r>
            <a:endParaRPr lang="en-US" altLang="zh-CN" sz="2800" b="1" smtClean="0">
              <a:latin typeface="宋体" panose="02010600030101010101" pitchFamily="2" charset="-122"/>
            </a:endParaRPr>
          </a:p>
          <a:p>
            <a:pPr marL="533400" indent="-533400" eaLnBrk="1" hangingPunct="1">
              <a:buClr>
                <a:srgbClr val="FFFF00"/>
              </a:buClr>
              <a:buFont typeface="+mj-lt"/>
              <a:buAutoNum type="arabicPeriod"/>
              <a:defRPr/>
            </a:pPr>
            <a:r>
              <a:rPr lang="zh-CN" altLang="en-US" sz="2800" b="1" smtClean="0">
                <a:latin typeface="宋体" panose="02010600030101010101" pitchFamily="2" charset="-122"/>
              </a:rPr>
              <a:t>项目经理组织完成招标书、</a:t>
            </a:r>
            <a:r>
              <a:rPr lang="zh-CN" altLang="en-US" sz="2800" b="1" smtClean="0">
                <a:latin typeface="宋体" panose="02010600030101010101" pitchFamily="2" charset="-122"/>
              </a:rPr>
              <a:t>投标书、</a:t>
            </a:r>
            <a:r>
              <a:rPr lang="zh-CN" altLang="en-US" sz="2800" b="1" smtClean="0">
                <a:latin typeface="宋体" panose="02010600030101010101" pitchFamily="2" charset="-122"/>
              </a:rPr>
              <a:t>合同</a:t>
            </a:r>
            <a:r>
              <a:rPr lang="zh-CN" altLang="en-US" sz="2800" b="1">
                <a:latin typeface="宋体" panose="02010600030101010101" pitchFamily="2" charset="-122"/>
              </a:rPr>
              <a:t>和用户需求报告初稿。</a:t>
            </a:r>
            <a:endParaRPr lang="en-US" altLang="zh-CN" sz="2800" b="1" smtClean="0">
              <a:latin typeface="宋体" panose="02010600030101010101" pitchFamily="2" charset="-122"/>
            </a:endParaRPr>
          </a:p>
          <a:p>
            <a:pPr marL="533400" indent="-533400" eaLnBrk="1" hangingPunct="1">
              <a:buClr>
                <a:srgbClr val="FFFF00"/>
              </a:buClr>
              <a:buFont typeface="+mj-lt"/>
              <a:buAutoNum type="arabicPeriod"/>
              <a:defRPr/>
            </a:pPr>
            <a:r>
              <a:rPr lang="zh-CN" altLang="en-US" sz="2800" b="1" smtClean="0">
                <a:latin typeface="宋体" panose="02010600030101010101" pitchFamily="2" charset="-122"/>
              </a:rPr>
              <a:t>配置管理员学习、下载并安装</a:t>
            </a:r>
            <a:r>
              <a:rPr lang="en-US" altLang="zh-CN" sz="2800" b="1" smtClean="0">
                <a:latin typeface="宋体" panose="02010600030101010101" pitchFamily="2" charset="-122"/>
              </a:rPr>
              <a:t>Git</a:t>
            </a:r>
            <a:r>
              <a:rPr lang="zh-CN" altLang="en-US" sz="2800" b="1" smtClean="0">
                <a:latin typeface="宋体" panose="02010600030101010101" pitchFamily="2" charset="-122"/>
              </a:rPr>
              <a:t>软件。所有开发过程产生的文档、源程序、</a:t>
            </a:r>
            <a:r>
              <a:rPr lang="en-US" altLang="zh-CN" sz="2800" b="1" smtClean="0">
                <a:latin typeface="宋体" panose="02010600030101010101" pitchFamily="2" charset="-122"/>
              </a:rPr>
              <a:t>PPT</a:t>
            </a:r>
            <a:r>
              <a:rPr lang="zh-CN" altLang="en-US" sz="2800" b="1" smtClean="0">
                <a:latin typeface="宋体" panose="02010600030101010101" pitchFamily="2" charset="-122"/>
              </a:rPr>
              <a:t>等都通过</a:t>
            </a:r>
            <a:r>
              <a:rPr lang="en-US" altLang="zh-CN" sz="2800" b="1" smtClean="0">
                <a:latin typeface="宋体" panose="02010600030101010101" pitchFamily="2" charset="-122"/>
              </a:rPr>
              <a:t>Git</a:t>
            </a:r>
            <a:r>
              <a:rPr lang="zh-CN" altLang="en-US" sz="2800" b="1" smtClean="0">
                <a:latin typeface="宋体" panose="02010600030101010101" pitchFamily="2" charset="-122"/>
              </a:rPr>
              <a:t>进行检入</a:t>
            </a:r>
            <a:r>
              <a:rPr lang="en-US" altLang="zh-CN" sz="2800" b="1" smtClean="0">
                <a:latin typeface="宋体" panose="02010600030101010101" pitchFamily="2" charset="-122"/>
              </a:rPr>
              <a:t>/</a:t>
            </a:r>
            <a:r>
              <a:rPr lang="zh-CN" altLang="en-US" sz="2800" b="1" smtClean="0">
                <a:latin typeface="宋体" panose="02010600030101010101" pitchFamily="2" charset="-122"/>
              </a:rPr>
              <a:t>检出。之后配置管理员教会团队中每个成员通过</a:t>
            </a:r>
            <a:r>
              <a:rPr lang="en-US" altLang="zh-CN" sz="2800" b="1" smtClean="0">
                <a:latin typeface="宋体" panose="02010600030101010101" pitchFamily="2" charset="-122"/>
              </a:rPr>
              <a:t>Git</a:t>
            </a:r>
            <a:r>
              <a:rPr lang="zh-CN" altLang="en-US" sz="2800" b="1" smtClean="0">
                <a:latin typeface="宋体" panose="02010600030101010101" pitchFamily="2" charset="-122"/>
              </a:rPr>
              <a:t>客户端进行文档检</a:t>
            </a:r>
            <a:r>
              <a:rPr lang="zh-CN" altLang="en-US" sz="2800" b="1">
                <a:latin typeface="宋体" panose="02010600030101010101" pitchFamily="2" charset="-122"/>
              </a:rPr>
              <a:t>入</a:t>
            </a:r>
            <a:r>
              <a:rPr lang="en-US" altLang="zh-CN" sz="2800" b="1">
                <a:latin typeface="宋体" panose="02010600030101010101" pitchFamily="2" charset="-122"/>
              </a:rPr>
              <a:t>/</a:t>
            </a:r>
            <a:r>
              <a:rPr lang="zh-CN" altLang="en-US" sz="2800" b="1" smtClean="0">
                <a:latin typeface="宋体" panose="02010600030101010101" pitchFamily="2" charset="-122"/>
              </a:rPr>
              <a:t>检出。</a:t>
            </a:r>
            <a:endParaRPr lang="en-US" altLang="zh-CN" sz="2800" b="1" smtClean="0">
              <a:latin typeface="宋体" panose="02010600030101010101" pitchFamily="2" charset="-122"/>
            </a:endParaRPr>
          </a:p>
          <a:p>
            <a:pPr marL="533400" indent="-533400" eaLnBrk="1" hangingPunct="1">
              <a:buClr>
                <a:srgbClr val="FFFF00"/>
              </a:buClr>
              <a:buFont typeface="+mj-lt"/>
              <a:buAutoNum type="arabicPeriod"/>
              <a:defRPr/>
            </a:pPr>
            <a:r>
              <a:rPr lang="zh-CN" altLang="en-US" sz="2800" b="1" smtClean="0">
                <a:latin typeface="宋体" panose="02010600030101010101" pitchFamily="2" charset="-122"/>
              </a:rPr>
              <a:t>用户</a:t>
            </a:r>
            <a:r>
              <a:rPr lang="zh-CN" altLang="en-US" sz="2800" b="1" dirty="0" smtClean="0">
                <a:latin typeface="宋体" panose="02010600030101010101" pitchFamily="2" charset="-122"/>
              </a:rPr>
              <a:t>代表负责</a:t>
            </a:r>
            <a:r>
              <a:rPr lang="en-US" altLang="zh-CN" sz="2800" b="1" dirty="0" smtClean="0">
                <a:latin typeface="宋体" panose="02010600030101010101" pitchFamily="2" charset="-122"/>
              </a:rPr>
              <a:t>,</a:t>
            </a:r>
            <a:r>
              <a:rPr lang="zh-CN" altLang="en-US" sz="2800" b="1" dirty="0" smtClean="0">
                <a:latin typeface="宋体" panose="02010600030101010101" pitchFamily="2" charset="-122"/>
              </a:rPr>
              <a:t>其他</a:t>
            </a:r>
            <a:r>
              <a:rPr lang="zh-CN" altLang="en-US" sz="2800" b="1" smtClean="0">
                <a:latin typeface="宋体" panose="02010600030101010101" pitchFamily="2" charset="-122"/>
              </a:rPr>
              <a:t>人员配合准备用户需求报告初稿。</a:t>
            </a:r>
            <a:endParaRPr lang="zh-CN" altLang="en-US" sz="2800" dirty="0" smtClean="0">
              <a:latin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95205B2F-6728-4816-9056-8F115DB0EB45}" type="slidenum">
              <a:rPr lang="zh-CN" altLang="en-US"/>
              <a:pPr>
                <a:defRPr/>
              </a:pPr>
              <a:t>17</a:t>
            </a:fld>
            <a:endParaRPr lang="en-US" altLang="zh-CN"/>
          </a:p>
        </p:txBody>
      </p:sp>
    </p:spTree>
  </p:cSld>
  <p:clrMapOvr>
    <a:masterClrMapping/>
  </p:clrMapOvr>
  <p:transition advTm="2579">
    <p:strips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60388" y="99"/>
            <a:ext cx="8915400" cy="836613"/>
          </a:xfrm>
        </p:spPr>
        <p:txBody>
          <a:bodyPr/>
          <a:lstStyle/>
          <a:p>
            <a:pPr eaLnBrk="1" hangingPunct="1"/>
            <a:r>
              <a:rPr lang="zh-CN" altLang="en-US" sz="4800" b="1" smtClean="0">
                <a:solidFill>
                  <a:srgbClr val="FFFF00"/>
                </a:solidFill>
                <a:effectLst/>
                <a:latin typeface="宋体" panose="02010600030101010101" pitchFamily="2" charset="-122"/>
              </a:rPr>
              <a:t>课后作业及活动</a:t>
            </a:r>
          </a:p>
        </p:txBody>
      </p:sp>
      <p:sp>
        <p:nvSpPr>
          <p:cNvPr id="55299" name="Rectangle 3"/>
          <p:cNvSpPr>
            <a:spLocks noGrp="1" noChangeArrowheads="1"/>
          </p:cNvSpPr>
          <p:nvPr>
            <p:ph type="body" idx="1"/>
          </p:nvPr>
        </p:nvSpPr>
        <p:spPr>
          <a:xfrm>
            <a:off x="6152" y="764704"/>
            <a:ext cx="9831387" cy="5976664"/>
          </a:xfrm>
        </p:spPr>
        <p:txBody>
          <a:bodyPr/>
          <a:lstStyle/>
          <a:p>
            <a:pPr marL="0" indent="0" eaLnBrk="1" hangingPunct="1">
              <a:spcBef>
                <a:spcPts val="0"/>
              </a:spcBef>
              <a:spcAft>
                <a:spcPts val="600"/>
              </a:spcAft>
              <a:buClr>
                <a:srgbClr val="FFFF00"/>
              </a:buClr>
              <a:buFont typeface="Wingdings" panose="05000000000000000000" pitchFamily="2" charset="2"/>
              <a:buAutoNum type="arabicPeriod"/>
              <a:defRPr/>
            </a:pPr>
            <a:r>
              <a:rPr lang="zh-CN" altLang="en-US" sz="2400" b="1" dirty="0" smtClean="0">
                <a:latin typeface="宋体" panose="02010600030101010101" pitchFamily="2" charset="-122"/>
              </a:rPr>
              <a:t>课后</a:t>
            </a:r>
            <a:r>
              <a:rPr lang="zh-CN" altLang="en-US" sz="2400" b="1" smtClean="0">
                <a:latin typeface="宋体" panose="02010600030101010101" pitchFamily="2" charset="-122"/>
              </a:rPr>
              <a:t>各个团队完成</a:t>
            </a:r>
            <a:r>
              <a:rPr lang="zh-CN" altLang="en-US" sz="2400" b="1">
                <a:latin typeface="宋体" panose="02010600030101010101" pitchFamily="2" charset="-122"/>
              </a:rPr>
              <a:t>招标书、</a:t>
            </a:r>
            <a:r>
              <a:rPr lang="zh-CN" altLang="en-US" sz="2400" b="1" smtClean="0">
                <a:latin typeface="宋体" panose="02010600030101010101" pitchFamily="2" charset="-122"/>
              </a:rPr>
              <a:t>投标书、合同</a:t>
            </a:r>
            <a:r>
              <a:rPr lang="zh-CN" altLang="en-US" sz="2400" b="1" smtClean="0">
                <a:latin typeface="宋体" panose="02010600030101010101" pitchFamily="2" charset="-122"/>
              </a:rPr>
              <a:t>（</a:t>
            </a:r>
            <a:r>
              <a:rPr lang="zh-CN" altLang="en-US" sz="2400" b="1">
                <a:latin typeface="宋体" panose="02010600030101010101" pitchFamily="2" charset="-122"/>
              </a:rPr>
              <a:t>投标书和合同</a:t>
            </a:r>
            <a:r>
              <a:rPr lang="zh-CN" altLang="en-US" sz="2400" b="1" smtClean="0">
                <a:solidFill>
                  <a:srgbClr val="FFFF00"/>
                </a:solidFill>
                <a:latin typeface="宋体" panose="02010600030101010101" pitchFamily="2" charset="-122"/>
              </a:rPr>
              <a:t>体现能够</a:t>
            </a:r>
            <a:r>
              <a:rPr lang="zh-CN" altLang="en-US" sz="2400" b="1">
                <a:solidFill>
                  <a:srgbClr val="FFFF00"/>
                </a:solidFill>
                <a:latin typeface="宋体" panose="02010600030101010101" pitchFamily="2" charset="-122"/>
              </a:rPr>
              <a:t>基于团队软件项目的背景和应用场景，对项目开发中对社会、安全、 法律等的影响提出意见和建议；能够站在环境保护和可持续发展的角度思考团队软件项目开发过程可能对社会和环境造成的损害和隐患</a:t>
            </a:r>
            <a:r>
              <a:rPr lang="zh-CN" altLang="en-US" sz="2400" b="1" smtClean="0">
                <a:latin typeface="宋体" panose="02010600030101010101" pitchFamily="2" charset="-122"/>
              </a:rPr>
              <a:t>）和用户需求</a:t>
            </a:r>
            <a:r>
              <a:rPr lang="zh-CN" altLang="en-US" sz="2400" b="1">
                <a:latin typeface="宋体" panose="02010600030101010101" pitchFamily="2" charset="-122"/>
              </a:rPr>
              <a:t>报告初稿。</a:t>
            </a:r>
            <a:r>
              <a:rPr lang="zh-CN" altLang="en-US" sz="2400" b="1" smtClean="0">
                <a:latin typeface="宋体" panose="02010600030101010101" pitchFamily="2" charset="-122"/>
              </a:rPr>
              <a:t>团队成员学习并通过</a:t>
            </a:r>
            <a:r>
              <a:rPr lang="en-US" altLang="zh-CN" sz="2400" b="1" smtClean="0">
                <a:latin typeface="宋体" panose="02010600030101010101" pitchFamily="2" charset="-122"/>
              </a:rPr>
              <a:t>GIT</a:t>
            </a:r>
            <a:r>
              <a:rPr lang="zh-CN" altLang="en-US" sz="2400" b="1" smtClean="0">
                <a:latin typeface="宋体" panose="02010600030101010101" pitchFamily="2" charset="-122"/>
              </a:rPr>
              <a:t>软件进行文档管理和提交。务必于本周日（</a:t>
            </a:r>
            <a:r>
              <a:rPr lang="en-US" altLang="zh-CN" sz="2400" b="1" smtClean="0">
                <a:latin typeface="宋体" panose="02010600030101010101" pitchFamily="2" charset="-122"/>
              </a:rPr>
              <a:t>9</a:t>
            </a:r>
            <a:r>
              <a:rPr lang="zh-CN" altLang="en-US" sz="2400" b="1" smtClean="0">
                <a:latin typeface="宋体" panose="02010600030101010101" pitchFamily="2" charset="-122"/>
              </a:rPr>
              <a:t>月</a:t>
            </a:r>
            <a:r>
              <a:rPr lang="en-US" altLang="zh-CN" sz="2400" b="1" smtClean="0">
                <a:latin typeface="宋体" panose="02010600030101010101" pitchFamily="2" charset="-122"/>
              </a:rPr>
              <a:t>27</a:t>
            </a:r>
            <a:r>
              <a:rPr lang="zh-CN" altLang="en-US" sz="2400" b="1" smtClean="0">
                <a:latin typeface="宋体" panose="02010600030101010101" pitchFamily="2" charset="-122"/>
              </a:rPr>
              <a:t>日</a:t>
            </a:r>
            <a:r>
              <a:rPr lang="zh-CN" altLang="en-US" sz="2400" b="1" dirty="0" smtClean="0">
                <a:latin typeface="宋体" panose="02010600030101010101" pitchFamily="2" charset="-122"/>
              </a:rPr>
              <a:t>）下午</a:t>
            </a:r>
            <a:r>
              <a:rPr lang="en-US" altLang="zh-CN" sz="2400" b="1" smtClean="0">
                <a:latin typeface="宋体" panose="02010600030101010101" pitchFamily="2" charset="-122"/>
              </a:rPr>
              <a:t>6</a:t>
            </a:r>
            <a:r>
              <a:rPr lang="zh-CN" altLang="en-US" sz="2400" b="1" smtClean="0">
                <a:latin typeface="宋体" panose="02010600030101010101" pitchFamily="2" charset="-122"/>
              </a:rPr>
              <a:t>点提交上述文档（</a:t>
            </a:r>
            <a:r>
              <a:rPr lang="en-US" altLang="zh-CN" sz="2400" b="1" smtClean="0">
                <a:latin typeface="宋体" panose="02010600030101010101" pitchFamily="2" charset="-122"/>
              </a:rPr>
              <a:t>github</a:t>
            </a:r>
            <a:r>
              <a:rPr lang="zh-CN" altLang="en-US" sz="2400" b="1" smtClean="0">
                <a:latin typeface="宋体" panose="02010600030101010101" pitchFamily="2" charset="-122"/>
              </a:rPr>
              <a:t>和课堂派）。</a:t>
            </a:r>
            <a:r>
              <a:rPr lang="zh-CN" altLang="en-US" sz="2400" b="1" dirty="0" smtClean="0">
                <a:latin typeface="宋体" panose="02010600030101010101" pitchFamily="2" charset="-122"/>
              </a:rPr>
              <a:t>项目经理组织自己团队成员上网查找有关背景资料进行学习、讨论，分配工作。上网查看有关资料和文档要求。</a:t>
            </a:r>
          </a:p>
          <a:p>
            <a:pPr marL="0" indent="0" eaLnBrk="1" hangingPunct="1">
              <a:spcBef>
                <a:spcPts val="0"/>
              </a:spcBef>
              <a:spcAft>
                <a:spcPts val="600"/>
              </a:spcAft>
              <a:buClr>
                <a:srgbClr val="FFFF00"/>
              </a:buClr>
              <a:buFont typeface="Wingdings" panose="05000000000000000000" pitchFamily="2" charset="2"/>
              <a:buAutoNum type="arabicPeriod"/>
              <a:defRPr/>
            </a:pPr>
            <a:r>
              <a:rPr lang="zh-CN" altLang="en-US" sz="2400" b="1" smtClean="0">
                <a:latin typeface="宋体" panose="02010600030101010101" pitchFamily="2" charset="-122"/>
              </a:rPr>
              <a:t>需求</a:t>
            </a:r>
            <a:r>
              <a:rPr lang="zh-CN" altLang="en-US" sz="2400" b="1">
                <a:latin typeface="宋体" panose="02010600030101010101" pitchFamily="2" charset="-122"/>
              </a:rPr>
              <a:t>调查：团队每个成员上网查找一篇与实践题目相关的文章（每人不同），认真阅读后完成初步需求调查分析（</a:t>
            </a:r>
            <a:r>
              <a:rPr lang="en-US" altLang="zh-CN" sz="2400" b="1">
                <a:latin typeface="宋体" panose="02010600030101010101" pitchFamily="2" charset="-122"/>
              </a:rPr>
              <a:t>WORD</a:t>
            </a:r>
            <a:r>
              <a:rPr lang="zh-CN" altLang="en-US" sz="2400" b="1">
                <a:latin typeface="宋体" panose="02010600030101010101" pitchFamily="2" charset="-122"/>
              </a:rPr>
              <a:t>格式，</a:t>
            </a:r>
            <a:r>
              <a:rPr lang="en-US" altLang="zh-CN" sz="2400" b="1">
                <a:latin typeface="宋体" panose="02010600030101010101" pitchFamily="2" charset="-122"/>
              </a:rPr>
              <a:t>500</a:t>
            </a:r>
            <a:r>
              <a:rPr lang="zh-CN" altLang="en-US" sz="2400" b="1">
                <a:latin typeface="宋体" panose="02010600030101010101" pitchFamily="2" charset="-122"/>
              </a:rPr>
              <a:t>字以上，主要是业务流程和业务需求），然后</a:t>
            </a:r>
            <a:r>
              <a:rPr lang="zh-CN" altLang="en-US" sz="2400" b="1" smtClean="0">
                <a:latin typeface="宋体" panose="02010600030101010101" pitchFamily="2" charset="-122"/>
              </a:rPr>
              <a:t>在下次课上阅读</a:t>
            </a:r>
            <a:r>
              <a:rPr lang="zh-CN" altLang="en-US" sz="2400" b="1">
                <a:latin typeface="宋体" panose="02010600030101010101" pitchFamily="2" charset="-122"/>
              </a:rPr>
              <a:t>并进行解释</a:t>
            </a:r>
            <a:r>
              <a:rPr lang="zh-CN" altLang="en-US" sz="2400" b="1" smtClean="0">
                <a:latin typeface="宋体" panose="02010600030101010101" pitchFamily="2" charset="-122"/>
              </a:rPr>
              <a:t>。</a:t>
            </a:r>
            <a:endParaRPr lang="en-US" altLang="zh-CN" sz="2400" b="1" smtClean="0">
              <a:latin typeface="宋体" panose="02010600030101010101" pitchFamily="2" charset="-122"/>
            </a:endParaRPr>
          </a:p>
          <a:p>
            <a:pPr marL="0" indent="0" eaLnBrk="1" hangingPunct="1">
              <a:spcBef>
                <a:spcPts val="0"/>
              </a:spcBef>
              <a:spcAft>
                <a:spcPts val="600"/>
              </a:spcAft>
              <a:buClr>
                <a:srgbClr val="FFFF00"/>
              </a:buClr>
              <a:buFont typeface="Wingdings" panose="05000000000000000000" pitchFamily="2" charset="2"/>
              <a:buAutoNum type="arabicPeriod"/>
              <a:defRPr/>
            </a:pPr>
            <a:r>
              <a:rPr lang="zh-CN" altLang="en-US" sz="2400" b="1" smtClean="0">
                <a:latin typeface="宋体" panose="02010600030101010101" pitchFamily="2" charset="-122"/>
              </a:rPr>
              <a:t>准备</a:t>
            </a:r>
            <a:r>
              <a:rPr lang="zh-CN" altLang="en-US" sz="2400" b="1">
                <a:latin typeface="宋体" panose="02010600030101010101" pitchFamily="2" charset="-122"/>
              </a:rPr>
              <a:t>用户需求</a:t>
            </a:r>
            <a:r>
              <a:rPr lang="zh-CN" altLang="en-US" sz="2400" b="1" smtClean="0">
                <a:latin typeface="宋体" panose="02010600030101010101" pitchFamily="2" charset="-122"/>
              </a:rPr>
              <a:t>报告讨论并定稿。</a:t>
            </a:r>
            <a:endParaRPr lang="en-US" altLang="zh-CN" sz="2400" b="1" dirty="0" smtClean="0">
              <a:latin typeface="宋体" panose="02010600030101010101" pitchFamily="2" charset="-122"/>
            </a:endParaRPr>
          </a:p>
          <a:p>
            <a:pPr marL="0" indent="0" eaLnBrk="1" hangingPunct="1">
              <a:spcBef>
                <a:spcPts val="0"/>
              </a:spcBef>
              <a:spcAft>
                <a:spcPts val="600"/>
              </a:spcAft>
              <a:buClr>
                <a:srgbClr val="FFFF00"/>
              </a:buClr>
              <a:buFont typeface="Wingdings" panose="05000000000000000000" pitchFamily="2" charset="2"/>
              <a:buAutoNum type="arabicPeriod"/>
              <a:defRPr/>
            </a:pPr>
            <a:r>
              <a:rPr lang="zh-CN" altLang="en-US" sz="2400" b="1" dirty="0" smtClean="0">
                <a:solidFill>
                  <a:srgbClr val="FFFF00"/>
                </a:solidFill>
                <a:latin typeface="宋体" panose="02010600030101010101" pitchFamily="2" charset="-122"/>
              </a:rPr>
              <a:t>课后和</a:t>
            </a:r>
            <a:r>
              <a:rPr lang="zh-CN" altLang="en-US" sz="2400" b="1" dirty="0">
                <a:solidFill>
                  <a:srgbClr val="FFFF00"/>
                </a:solidFill>
                <a:latin typeface="宋体" panose="02010600030101010101" pitchFamily="2" charset="-122"/>
              </a:rPr>
              <a:t>课上</a:t>
            </a:r>
            <a:r>
              <a:rPr lang="zh-CN" altLang="en-US" sz="2400" b="1" dirty="0" smtClean="0">
                <a:solidFill>
                  <a:srgbClr val="FFFF00"/>
                </a:solidFill>
                <a:latin typeface="宋体" panose="02010600030101010101" pitchFamily="2" charset="-122"/>
              </a:rPr>
              <a:t>时间之比大于</a:t>
            </a:r>
            <a:r>
              <a:rPr lang="en-US" altLang="zh-CN" sz="2400" b="1" dirty="0" smtClean="0">
                <a:solidFill>
                  <a:srgbClr val="FFFF00"/>
                </a:solidFill>
                <a:latin typeface="宋体" panose="02010600030101010101" pitchFamily="2" charset="-122"/>
              </a:rPr>
              <a:t>3</a:t>
            </a:r>
            <a:r>
              <a:rPr lang="zh-CN" altLang="en-US" sz="2400" b="1" dirty="0" smtClean="0">
                <a:solidFill>
                  <a:srgbClr val="FFFF00"/>
                </a:solidFill>
                <a:latin typeface="宋体" panose="02010600030101010101" pitchFamily="2" charset="-122"/>
              </a:rPr>
              <a:t>：</a:t>
            </a:r>
            <a:r>
              <a:rPr lang="en-US" altLang="zh-CN" sz="2400" b="1" smtClean="0">
                <a:solidFill>
                  <a:srgbClr val="FFFF00"/>
                </a:solidFill>
                <a:latin typeface="宋体" panose="02010600030101010101" pitchFamily="2" charset="-122"/>
              </a:rPr>
              <a:t>1</a:t>
            </a:r>
            <a:r>
              <a:rPr lang="zh-CN" altLang="en-US" sz="2400" b="1" smtClean="0">
                <a:solidFill>
                  <a:srgbClr val="FFFF00"/>
                </a:solidFill>
                <a:latin typeface="宋体" panose="02010600030101010101" pitchFamily="2" charset="-122"/>
              </a:rPr>
              <a:t>。</a:t>
            </a:r>
            <a:endParaRPr lang="en-US" altLang="zh-CN" sz="2400" b="1" smtClean="0">
              <a:solidFill>
                <a:srgbClr val="FFFF00"/>
              </a:solidFill>
              <a:latin typeface="宋体" panose="02010600030101010101" pitchFamily="2" charset="-122"/>
            </a:endParaRPr>
          </a:p>
          <a:p>
            <a:pPr marL="0" indent="0" eaLnBrk="1" hangingPunct="1">
              <a:spcBef>
                <a:spcPts val="0"/>
              </a:spcBef>
              <a:spcAft>
                <a:spcPts val="600"/>
              </a:spcAft>
              <a:buClr>
                <a:srgbClr val="FFFF00"/>
              </a:buClr>
              <a:buFont typeface="Wingdings" panose="05000000000000000000" pitchFamily="2" charset="2"/>
              <a:buAutoNum type="arabicPeriod"/>
              <a:defRPr/>
            </a:pPr>
            <a:r>
              <a:rPr lang="zh-CN" altLang="en-US" sz="2400" b="1" smtClean="0">
                <a:solidFill>
                  <a:srgbClr val="FFFF00"/>
                </a:solidFill>
                <a:latin typeface="宋体" panose="02010600030101010101" pitchFamily="2" charset="-122"/>
              </a:rPr>
              <a:t>团队文档命名格式：团队名</a:t>
            </a:r>
            <a:r>
              <a:rPr lang="en-US" altLang="zh-CN" sz="2400" b="1" smtClean="0">
                <a:solidFill>
                  <a:srgbClr val="FFFF00"/>
                </a:solidFill>
                <a:latin typeface="宋体" panose="02010600030101010101" pitchFamily="2" charset="-122"/>
              </a:rPr>
              <a:t>-</a:t>
            </a:r>
            <a:r>
              <a:rPr lang="zh-CN" altLang="en-US" sz="2400" b="1" smtClean="0">
                <a:solidFill>
                  <a:srgbClr val="FFFF00"/>
                </a:solidFill>
                <a:latin typeface="宋体" panose="02010600030101010101" pitchFamily="2" charset="-122"/>
              </a:rPr>
              <a:t>项目名</a:t>
            </a:r>
            <a:r>
              <a:rPr lang="en-US" altLang="zh-CN" sz="2400" b="1" smtClean="0">
                <a:solidFill>
                  <a:srgbClr val="FFFF00"/>
                </a:solidFill>
                <a:latin typeface="宋体" panose="02010600030101010101" pitchFamily="2" charset="-122"/>
              </a:rPr>
              <a:t>-</a:t>
            </a:r>
            <a:r>
              <a:rPr lang="zh-CN" altLang="en-US" sz="2400" b="1" smtClean="0">
                <a:solidFill>
                  <a:srgbClr val="FFFF00"/>
                </a:solidFill>
                <a:latin typeface="宋体" panose="02010600030101010101" pitchFamily="2" charset="-122"/>
              </a:rPr>
              <a:t>文档名</a:t>
            </a:r>
            <a:r>
              <a:rPr lang="en-US" altLang="zh-CN" sz="2400" b="1" smtClean="0">
                <a:solidFill>
                  <a:srgbClr val="FFFF00"/>
                </a:solidFill>
                <a:latin typeface="宋体" panose="02010600030101010101" pitchFamily="2" charset="-122"/>
              </a:rPr>
              <a:t>-</a:t>
            </a:r>
            <a:r>
              <a:rPr lang="zh-CN" altLang="en-US" sz="2400" b="1" smtClean="0">
                <a:solidFill>
                  <a:srgbClr val="FFFF00"/>
                </a:solidFill>
                <a:latin typeface="宋体" panose="02010600030101010101" pitchFamily="2" charset="-122"/>
              </a:rPr>
              <a:t>版本号</a:t>
            </a:r>
            <a:endParaRPr lang="en-US" altLang="zh-CN" sz="2400" b="1" smtClean="0">
              <a:solidFill>
                <a:srgbClr val="FFFF00"/>
              </a:solidFill>
              <a:latin typeface="宋体" panose="02010600030101010101" pitchFamily="2" charset="-122"/>
            </a:endParaRPr>
          </a:p>
          <a:p>
            <a:pPr marL="0" indent="0" eaLnBrk="1" hangingPunct="1">
              <a:spcBef>
                <a:spcPts val="0"/>
              </a:spcBef>
              <a:spcAft>
                <a:spcPts val="600"/>
              </a:spcAft>
              <a:buClr>
                <a:srgbClr val="FFFF00"/>
              </a:buClr>
              <a:buFont typeface="Wingdings" panose="05000000000000000000" pitchFamily="2" charset="2"/>
              <a:buAutoNum type="arabicPeriod"/>
              <a:defRPr/>
            </a:pPr>
            <a:r>
              <a:rPr lang="zh-CN" altLang="en-US" sz="2400" b="1">
                <a:solidFill>
                  <a:srgbClr val="FFFF00"/>
                </a:solidFill>
                <a:latin typeface="宋体" panose="02010600030101010101" pitchFamily="2" charset="-122"/>
              </a:rPr>
              <a:t>个人文档命名格式：团队名</a:t>
            </a:r>
            <a:r>
              <a:rPr lang="en-US" altLang="zh-CN" sz="2400" b="1" smtClean="0">
                <a:solidFill>
                  <a:srgbClr val="FFFF00"/>
                </a:solidFill>
                <a:latin typeface="宋体" panose="02010600030101010101" pitchFamily="2" charset="-122"/>
              </a:rPr>
              <a:t>-</a:t>
            </a:r>
            <a:r>
              <a:rPr lang="zh-CN" altLang="en-US" sz="2400" b="1" smtClean="0">
                <a:solidFill>
                  <a:srgbClr val="FFFF00"/>
                </a:solidFill>
                <a:latin typeface="宋体" panose="02010600030101010101" pitchFamily="2" charset="-122"/>
              </a:rPr>
              <a:t>班级</a:t>
            </a:r>
            <a:r>
              <a:rPr lang="en-US" altLang="zh-CN" sz="2400" b="1" smtClean="0">
                <a:solidFill>
                  <a:srgbClr val="FFFF00"/>
                </a:solidFill>
                <a:latin typeface="宋体" panose="02010600030101010101" pitchFamily="2" charset="-122"/>
              </a:rPr>
              <a:t>-</a:t>
            </a:r>
            <a:r>
              <a:rPr lang="zh-CN" altLang="en-US" sz="2400" b="1" smtClean="0">
                <a:solidFill>
                  <a:srgbClr val="FFFF00"/>
                </a:solidFill>
                <a:latin typeface="宋体" panose="02010600030101010101" pitchFamily="2" charset="-122"/>
              </a:rPr>
              <a:t>学号</a:t>
            </a:r>
            <a:r>
              <a:rPr lang="en-US" altLang="zh-CN" sz="2400" b="1" smtClean="0">
                <a:solidFill>
                  <a:srgbClr val="FFFF00"/>
                </a:solidFill>
                <a:latin typeface="宋体" panose="02010600030101010101" pitchFamily="2" charset="-122"/>
              </a:rPr>
              <a:t>-</a:t>
            </a:r>
            <a:r>
              <a:rPr lang="zh-CN" altLang="en-US" sz="2400" b="1" smtClean="0">
                <a:solidFill>
                  <a:srgbClr val="FFFF00"/>
                </a:solidFill>
                <a:latin typeface="宋体" panose="02010600030101010101" pitchFamily="2" charset="-122"/>
              </a:rPr>
              <a:t>姓名</a:t>
            </a:r>
            <a:r>
              <a:rPr lang="en-US" altLang="zh-CN" sz="2400" b="1" smtClean="0">
                <a:solidFill>
                  <a:srgbClr val="FFFF00"/>
                </a:solidFill>
                <a:latin typeface="宋体" panose="02010600030101010101" pitchFamily="2" charset="-122"/>
              </a:rPr>
              <a:t>-</a:t>
            </a:r>
            <a:r>
              <a:rPr lang="zh-CN" altLang="en-US" sz="2400" b="1" smtClean="0">
                <a:solidFill>
                  <a:srgbClr val="FFFF00"/>
                </a:solidFill>
                <a:latin typeface="宋体" panose="02010600030101010101" pitchFamily="2" charset="-122"/>
              </a:rPr>
              <a:t>项目</a:t>
            </a:r>
            <a:r>
              <a:rPr lang="zh-CN" altLang="en-US" sz="2400" b="1">
                <a:solidFill>
                  <a:srgbClr val="FFFF00"/>
                </a:solidFill>
                <a:latin typeface="宋体" panose="02010600030101010101" pitchFamily="2" charset="-122"/>
              </a:rPr>
              <a:t>名</a:t>
            </a:r>
            <a:r>
              <a:rPr lang="en-US" altLang="zh-CN" sz="2400" b="1">
                <a:solidFill>
                  <a:srgbClr val="FFFF00"/>
                </a:solidFill>
                <a:latin typeface="宋体" panose="02010600030101010101" pitchFamily="2" charset="-122"/>
              </a:rPr>
              <a:t>-</a:t>
            </a:r>
            <a:r>
              <a:rPr lang="zh-CN" altLang="en-US" sz="2400" b="1">
                <a:solidFill>
                  <a:srgbClr val="FFFF00"/>
                </a:solidFill>
                <a:latin typeface="宋体" panose="02010600030101010101" pitchFamily="2" charset="-122"/>
              </a:rPr>
              <a:t>文档名</a:t>
            </a:r>
            <a:r>
              <a:rPr lang="en-US" altLang="zh-CN" sz="2400" b="1">
                <a:solidFill>
                  <a:srgbClr val="FFFF00"/>
                </a:solidFill>
                <a:latin typeface="宋体" panose="02010600030101010101" pitchFamily="2" charset="-122"/>
              </a:rPr>
              <a:t>-</a:t>
            </a:r>
            <a:r>
              <a:rPr lang="zh-CN" altLang="en-US" sz="2400" b="1">
                <a:solidFill>
                  <a:srgbClr val="FFFF00"/>
                </a:solidFill>
                <a:latin typeface="宋体" panose="02010600030101010101" pitchFamily="2" charset="-122"/>
              </a:rPr>
              <a:t>版本号</a:t>
            </a:r>
            <a:endParaRPr lang="en-US" altLang="zh-CN" sz="2400" b="1">
              <a:solidFill>
                <a:srgbClr val="FFFF00"/>
              </a:solidFill>
              <a:latin typeface="宋体" panose="02010600030101010101" pitchFamily="2" charset="-122"/>
            </a:endParaRPr>
          </a:p>
          <a:p>
            <a:pPr marL="0" indent="0" eaLnBrk="1" hangingPunct="1">
              <a:spcBef>
                <a:spcPts val="0"/>
              </a:spcBef>
              <a:spcAft>
                <a:spcPts val="600"/>
              </a:spcAft>
              <a:buClr>
                <a:srgbClr val="FFFF00"/>
              </a:buClr>
              <a:buFont typeface="Wingdings" panose="05000000000000000000" pitchFamily="2" charset="2"/>
              <a:buAutoNum type="arabicPeriod"/>
              <a:defRPr/>
            </a:pPr>
            <a:endParaRPr lang="en-US" altLang="zh-CN" sz="2400" b="1" dirty="0" smtClean="0">
              <a:solidFill>
                <a:srgbClr val="FFFF00"/>
              </a:solidFill>
              <a:latin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fld id="{6EFE85DE-0C06-4F80-AB4F-247ED7D9307C}" type="slidenum">
              <a:rPr lang="zh-CN" altLang="en-US"/>
              <a:pPr>
                <a:defRPr/>
              </a:pPr>
              <a:t>18</a:t>
            </a:fld>
            <a:endParaRPr lang="en-US" altLang="zh-CN"/>
          </a:p>
        </p:txBody>
      </p:sp>
    </p:spTree>
    <p:custDataLst>
      <p:tags r:id="rId1"/>
    </p:custDataLst>
  </p:cSld>
  <p:clrMapOvr>
    <a:masterClrMapping/>
  </p:clrMapOvr>
  <p:transition advTm="9765">
    <p:strips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88950" y="215900"/>
            <a:ext cx="8915400" cy="981075"/>
          </a:xfrm>
        </p:spPr>
        <p:txBody>
          <a:bodyPr/>
          <a:lstStyle/>
          <a:p>
            <a:pPr eaLnBrk="1" hangingPunct="1"/>
            <a:r>
              <a:rPr lang="zh-CN" altLang="en-US" sz="4800" b="1" smtClean="0">
                <a:solidFill>
                  <a:srgbClr val="FFFF00"/>
                </a:solidFill>
                <a:effectLst/>
                <a:latin typeface="宋体" panose="02010600030101010101" pitchFamily="2" charset="-122"/>
              </a:rPr>
              <a:t>下次课程的主要内容</a:t>
            </a:r>
          </a:p>
        </p:txBody>
      </p:sp>
      <p:sp>
        <p:nvSpPr>
          <p:cNvPr id="57347" name="Rectangle 3"/>
          <p:cNvSpPr>
            <a:spLocks noGrp="1" noChangeArrowheads="1"/>
          </p:cNvSpPr>
          <p:nvPr>
            <p:ph type="body" idx="1"/>
          </p:nvPr>
        </p:nvSpPr>
        <p:spPr>
          <a:xfrm>
            <a:off x="23813" y="1350963"/>
            <a:ext cx="9775825" cy="5040312"/>
          </a:xfrm>
        </p:spPr>
        <p:txBody>
          <a:bodyPr/>
          <a:lstStyle/>
          <a:p>
            <a:pPr marL="609600" indent="-609600">
              <a:spcBef>
                <a:spcPts val="600"/>
              </a:spcBef>
              <a:spcAft>
                <a:spcPts val="600"/>
              </a:spcAft>
              <a:buClr>
                <a:srgbClr val="FFFF00"/>
              </a:buClr>
              <a:buFont typeface="Wingdings" panose="05000000000000000000" pitchFamily="2" charset="2"/>
              <a:buAutoNum type="arabicPeriod"/>
              <a:defRPr/>
            </a:pPr>
            <a:r>
              <a:rPr lang="zh-CN" altLang="en-US" b="1" smtClean="0">
                <a:latin typeface="+mj-ea"/>
                <a:ea typeface="+mj-ea"/>
              </a:rPr>
              <a:t>项目经理完成任务书的撰写。</a:t>
            </a:r>
            <a:endParaRPr lang="en-US" altLang="zh-CN" b="1" smtClean="0">
              <a:latin typeface="+mj-ea"/>
              <a:ea typeface="+mj-ea"/>
            </a:endParaRPr>
          </a:p>
          <a:p>
            <a:pPr marL="609600" indent="-609600">
              <a:spcBef>
                <a:spcPts val="600"/>
              </a:spcBef>
              <a:spcAft>
                <a:spcPts val="600"/>
              </a:spcAft>
              <a:buClr>
                <a:srgbClr val="FFFF00"/>
              </a:buClr>
              <a:buFont typeface="Wingdings" panose="05000000000000000000" pitchFamily="2" charset="2"/>
              <a:buAutoNum type="arabicPeriod"/>
              <a:defRPr/>
            </a:pPr>
            <a:r>
              <a:rPr lang="zh-CN" altLang="en-US" b="1" smtClean="0">
                <a:latin typeface="+mj-ea"/>
                <a:ea typeface="+mj-ea"/>
              </a:rPr>
              <a:t>由用户代表讲解用户需求并回答提问。</a:t>
            </a:r>
            <a:endParaRPr lang="zh-CN" altLang="en-US" b="1" dirty="0" smtClean="0">
              <a:latin typeface="+mj-ea"/>
              <a:ea typeface="+mj-ea"/>
            </a:endParaRPr>
          </a:p>
          <a:p>
            <a:pPr marL="609600" indent="-609600">
              <a:lnSpc>
                <a:spcPct val="120000"/>
              </a:lnSpc>
              <a:spcBef>
                <a:spcPct val="30000"/>
              </a:spcBef>
              <a:buClr>
                <a:srgbClr val="FFFF00"/>
              </a:buClr>
              <a:buSzTx/>
              <a:buFontTx/>
              <a:buAutoNum type="arabicPeriod"/>
              <a:defRPr/>
            </a:pPr>
            <a:r>
              <a:rPr kumimoji="1" lang="zh-CN" altLang="en-US" b="1" smtClean="0">
                <a:solidFill>
                  <a:srgbClr val="FFFF00"/>
                </a:solidFill>
                <a:effectLst/>
                <a:latin typeface="+mj-ea"/>
                <a:ea typeface="+mj-ea"/>
              </a:rPr>
              <a:t>分团队活动</a:t>
            </a:r>
            <a:r>
              <a:rPr kumimoji="1" lang="zh-CN" altLang="en-US" b="1" smtClean="0">
                <a:effectLst/>
                <a:latin typeface="+mj-ea"/>
                <a:ea typeface="+mj-ea"/>
              </a:rPr>
              <a:t>：</a:t>
            </a:r>
            <a:r>
              <a:rPr lang="zh-CN" altLang="en-US" b="1">
                <a:solidFill>
                  <a:srgbClr val="FFFFFF"/>
                </a:solidFill>
                <a:latin typeface="宋体" panose="02010600030101010101" pitchFamily="2" charset="-122"/>
              </a:rPr>
              <a:t>团队进行讨论，在团队负责人的主持下，完成本</a:t>
            </a:r>
            <a:r>
              <a:rPr lang="zh-CN" altLang="en-US" b="1" smtClean="0">
                <a:solidFill>
                  <a:srgbClr val="FFFFFF"/>
                </a:solidFill>
                <a:latin typeface="宋体" panose="02010600030101010101" pitchFamily="2" charset="-122"/>
              </a:rPr>
              <a:t>团队项目的</a:t>
            </a:r>
            <a:r>
              <a:rPr lang="zh-CN" altLang="en-US" b="1">
                <a:solidFill>
                  <a:srgbClr val="FFFFFF"/>
                </a:solidFill>
                <a:latin typeface="宋体" panose="02010600030101010101" pitchFamily="2" charset="-122"/>
              </a:rPr>
              <a:t>初步业务需求，含业务流程（建模）和业务需求说明。 </a:t>
            </a:r>
            <a:endParaRPr lang="en-US" altLang="zh-CN" b="1" smtClean="0">
              <a:solidFill>
                <a:srgbClr val="FFFFFF"/>
              </a:solidFill>
              <a:latin typeface="宋体" panose="02010600030101010101" pitchFamily="2" charset="-122"/>
            </a:endParaRPr>
          </a:p>
          <a:p>
            <a:pPr marL="609600" indent="-609600">
              <a:lnSpc>
                <a:spcPct val="120000"/>
              </a:lnSpc>
              <a:spcBef>
                <a:spcPct val="30000"/>
              </a:spcBef>
              <a:buClr>
                <a:srgbClr val="FFFF00"/>
              </a:buClr>
              <a:buSzTx/>
              <a:buFontTx/>
              <a:buAutoNum type="arabicPeriod"/>
              <a:defRPr/>
            </a:pPr>
            <a:r>
              <a:rPr kumimoji="1" lang="zh-CN" altLang="en-US" b="1" smtClean="0">
                <a:effectLst/>
                <a:latin typeface="+mj-ea"/>
                <a:ea typeface="+mj-ea"/>
              </a:rPr>
              <a:t>分团队活动：各团队分别</a:t>
            </a:r>
            <a:r>
              <a:rPr kumimoji="1" lang="zh-CN" altLang="en-US" b="1">
                <a:effectLst/>
                <a:latin typeface="+mj-ea"/>
                <a:ea typeface="+mj-ea"/>
              </a:rPr>
              <a:t>完成</a:t>
            </a:r>
            <a:r>
              <a:rPr kumimoji="1" lang="zh-CN" altLang="en-US" b="1">
                <a:solidFill>
                  <a:srgbClr val="FFFF00"/>
                </a:solidFill>
                <a:effectLst/>
                <a:latin typeface="+mj-ea"/>
                <a:ea typeface="+mj-ea"/>
              </a:rPr>
              <a:t>软件需求构思及</a:t>
            </a:r>
            <a:r>
              <a:rPr kumimoji="1" lang="zh-CN" altLang="en-US" b="1" smtClean="0">
                <a:solidFill>
                  <a:srgbClr val="FFFF00"/>
                </a:solidFill>
                <a:effectLst/>
                <a:latin typeface="+mj-ea"/>
                <a:ea typeface="+mj-ea"/>
              </a:rPr>
              <a:t>描述</a:t>
            </a:r>
            <a:r>
              <a:rPr kumimoji="1" lang="zh-CN" altLang="en-US" b="1" smtClean="0">
                <a:effectLst/>
                <a:latin typeface="+mj-ea"/>
                <a:ea typeface="+mj-ea"/>
              </a:rPr>
              <a:t>和</a:t>
            </a:r>
            <a:r>
              <a:rPr kumimoji="1" lang="zh-CN" altLang="en-US" b="1" smtClean="0">
                <a:solidFill>
                  <a:srgbClr val="FFFF00"/>
                </a:solidFill>
                <a:effectLst/>
                <a:latin typeface="+mj-ea"/>
                <a:ea typeface="+mj-ea"/>
              </a:rPr>
              <a:t>软件需求规格说明书</a:t>
            </a:r>
            <a:r>
              <a:rPr kumimoji="1" lang="en-US" altLang="zh-CN" b="1" smtClean="0">
                <a:effectLst/>
                <a:latin typeface="+mj-ea"/>
                <a:ea typeface="+mj-ea"/>
              </a:rPr>
              <a:t>V1.0</a:t>
            </a:r>
            <a:r>
              <a:rPr kumimoji="1" lang="zh-CN" altLang="en-US" b="1" smtClean="0">
                <a:effectLst/>
                <a:latin typeface="+mj-ea"/>
                <a:ea typeface="+mj-ea"/>
              </a:rPr>
              <a:t>（初稿）。</a:t>
            </a:r>
            <a:r>
              <a:rPr lang="zh-CN" altLang="en-US" b="1" smtClean="0">
                <a:latin typeface="+mj-ea"/>
                <a:ea typeface="+mj-ea"/>
              </a:rPr>
              <a:t>团队讨论并修改初稿</a:t>
            </a:r>
            <a:r>
              <a:rPr kumimoji="1" lang="zh-CN" altLang="en-US" b="1" smtClean="0">
                <a:effectLst/>
                <a:latin typeface="+mj-ea"/>
                <a:ea typeface="+mj-ea"/>
              </a:rPr>
              <a:t>。</a:t>
            </a:r>
          </a:p>
        </p:txBody>
      </p:sp>
      <p:sp>
        <p:nvSpPr>
          <p:cNvPr id="2" name="灯片编号占位符 1"/>
          <p:cNvSpPr>
            <a:spLocks noGrp="1"/>
          </p:cNvSpPr>
          <p:nvPr>
            <p:ph type="sldNum" sz="quarter" idx="12"/>
          </p:nvPr>
        </p:nvSpPr>
        <p:spPr/>
        <p:txBody>
          <a:bodyPr/>
          <a:lstStyle/>
          <a:p>
            <a:pPr>
              <a:defRPr/>
            </a:pPr>
            <a:fld id="{D4115A95-328B-49A2-B379-2786A825D3C2}" type="slidenum">
              <a:rPr lang="zh-CN" altLang="en-US"/>
              <a:pPr>
                <a:defRPr/>
              </a:pPr>
              <a:t>19</a:t>
            </a:fld>
            <a:endParaRPr lang="en-US" altLang="zh-CN" dirty="0"/>
          </a:p>
        </p:txBody>
      </p:sp>
    </p:spTree>
    <p:custDataLst>
      <p:tags r:id="rId1"/>
    </p:custDataLst>
  </p:cSld>
  <p:clrMapOvr>
    <a:masterClrMapping/>
  </p:clrMapOvr>
  <p:transition>
    <p:strips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60388" y="0"/>
            <a:ext cx="8915400" cy="892175"/>
          </a:xfrm>
        </p:spPr>
        <p:txBody>
          <a:bodyPr/>
          <a:lstStyle/>
          <a:p>
            <a:pPr eaLnBrk="1" hangingPunct="1">
              <a:defRPr/>
            </a:pPr>
            <a:r>
              <a:rPr lang="zh-CN" altLang="en-US" sz="4800" b="1" smtClean="0">
                <a:solidFill>
                  <a:srgbClr val="FFFF00"/>
                </a:solidFill>
              </a:rPr>
              <a:t>参考资料</a:t>
            </a:r>
          </a:p>
        </p:txBody>
      </p:sp>
      <p:sp>
        <p:nvSpPr>
          <p:cNvPr id="13315" name="Rectangle 3"/>
          <p:cNvSpPr>
            <a:spLocks noGrp="1" noChangeArrowheads="1"/>
          </p:cNvSpPr>
          <p:nvPr>
            <p:ph type="body" idx="1"/>
          </p:nvPr>
        </p:nvSpPr>
        <p:spPr>
          <a:xfrm>
            <a:off x="144463" y="1195388"/>
            <a:ext cx="9561512" cy="5113337"/>
          </a:xfrm>
        </p:spPr>
        <p:txBody>
          <a:bodyPr/>
          <a:lstStyle/>
          <a:p>
            <a:pPr marL="609600" indent="-609600" eaLnBrk="1" hangingPunct="1">
              <a:spcBef>
                <a:spcPct val="10000"/>
              </a:spcBef>
              <a:defRPr/>
            </a:pPr>
            <a:r>
              <a:rPr lang="zh-CN" altLang="en-US" sz="2800" b="1" smtClean="0">
                <a:latin typeface="宋体" panose="02010600030101010101" pitchFamily="2" charset="-122"/>
              </a:rPr>
              <a:t>主要参考教材</a:t>
            </a:r>
          </a:p>
          <a:p>
            <a:pPr marL="609600" indent="-609600" algn="just" eaLnBrk="1" hangingPunct="1">
              <a:spcBef>
                <a:spcPct val="10000"/>
              </a:spcBef>
              <a:buClr>
                <a:srgbClr val="FFFF00"/>
              </a:buClr>
              <a:buFont typeface="Wingdings" panose="05000000000000000000" pitchFamily="2" charset="2"/>
              <a:buAutoNum type="arabicPeriod"/>
              <a:defRPr/>
            </a:pPr>
            <a:r>
              <a:rPr lang="zh-CN" altLang="en-US" sz="2800" b="1" smtClean="0">
                <a:latin typeface="宋体" panose="02010600030101010101" pitchFamily="2" charset="-122"/>
              </a:rPr>
              <a:t>韩万江 编著</a:t>
            </a:r>
            <a:r>
              <a:rPr lang="en-US" altLang="zh-CN" sz="2800" b="1" smtClean="0">
                <a:latin typeface="宋体" panose="02010600030101010101" pitchFamily="2" charset="-122"/>
              </a:rPr>
              <a:t>《</a:t>
            </a:r>
            <a:r>
              <a:rPr lang="zh-CN" altLang="en-US" sz="2800" b="1" smtClean="0"/>
              <a:t>软件工程案例教程（第</a:t>
            </a:r>
            <a:r>
              <a:rPr lang="en-US" altLang="zh-CN" sz="2800" b="1"/>
              <a:t>3</a:t>
            </a:r>
            <a:r>
              <a:rPr lang="zh-CN" altLang="en-US" sz="2800" b="1" smtClean="0"/>
              <a:t>版）</a:t>
            </a:r>
            <a:r>
              <a:rPr lang="en-US" altLang="zh-CN" sz="2800" b="1" smtClean="0">
                <a:latin typeface="宋体" panose="02010600030101010101" pitchFamily="2" charset="-122"/>
              </a:rPr>
              <a:t>》</a:t>
            </a:r>
            <a:r>
              <a:rPr lang="zh-CN" altLang="en-US" sz="2800" b="1" smtClean="0">
                <a:latin typeface="宋体" panose="02010600030101010101" pitchFamily="2" charset="-122"/>
              </a:rPr>
              <a:t>北京：机械工业出版社，</a:t>
            </a:r>
            <a:r>
              <a:rPr lang="en-US" altLang="zh-CN" sz="2800" b="1" smtClean="0">
                <a:latin typeface="宋体" panose="02010600030101010101" pitchFamily="2" charset="-122"/>
              </a:rPr>
              <a:t>2017</a:t>
            </a:r>
          </a:p>
          <a:p>
            <a:pPr marL="609600" indent="-609600" algn="just" eaLnBrk="1" hangingPunct="1">
              <a:spcBef>
                <a:spcPct val="10000"/>
              </a:spcBef>
              <a:buClr>
                <a:srgbClr val="FFFF00"/>
              </a:buClr>
              <a:buFont typeface="Wingdings" panose="05000000000000000000" pitchFamily="2" charset="2"/>
              <a:buAutoNum type="arabicPeriod"/>
              <a:defRPr/>
            </a:pPr>
            <a:r>
              <a:rPr lang="zh-CN" altLang="en-US" sz="2800" b="1" smtClean="0"/>
              <a:t>肖刚等</a:t>
            </a:r>
            <a:r>
              <a:rPr lang="zh-CN" altLang="en-US" sz="2800" b="1" smtClean="0">
                <a:latin typeface="宋体" panose="02010600030101010101" pitchFamily="2" charset="-122"/>
              </a:rPr>
              <a:t>编著</a:t>
            </a:r>
            <a:r>
              <a:rPr lang="en-US" altLang="zh-CN" sz="2800" b="1" smtClean="0">
                <a:latin typeface="宋体" panose="02010600030101010101" pitchFamily="2" charset="-122"/>
              </a:rPr>
              <a:t>《</a:t>
            </a:r>
            <a:r>
              <a:rPr lang="zh-CN" altLang="en-US" sz="2800" b="1" smtClean="0"/>
              <a:t>实用软件文档写作</a:t>
            </a:r>
            <a:r>
              <a:rPr lang="en-US" altLang="zh-CN" sz="2800" b="1" smtClean="0">
                <a:latin typeface="宋体" panose="02010600030101010101" pitchFamily="2" charset="-122"/>
              </a:rPr>
              <a:t>》</a:t>
            </a:r>
            <a:r>
              <a:rPr lang="zh-CN" altLang="en-US" sz="2800" b="1" smtClean="0">
                <a:latin typeface="宋体" panose="02010600030101010101" pitchFamily="2" charset="-122"/>
              </a:rPr>
              <a:t>北京：</a:t>
            </a:r>
            <a:r>
              <a:rPr lang="zh-CN" altLang="en-US" sz="2800" b="1" smtClean="0"/>
              <a:t>清华大学出版社</a:t>
            </a:r>
            <a:r>
              <a:rPr lang="zh-CN" altLang="en-US" sz="2800" smtClean="0">
                <a:effectLst/>
              </a:rPr>
              <a:t>， </a:t>
            </a:r>
            <a:r>
              <a:rPr lang="en-US" altLang="zh-CN" sz="2800" b="1" smtClean="0">
                <a:latin typeface="宋体" panose="02010600030101010101" pitchFamily="2" charset="-122"/>
              </a:rPr>
              <a:t>2006.5</a:t>
            </a:r>
          </a:p>
          <a:p>
            <a:pPr marL="609600" indent="-609600" algn="just" eaLnBrk="1" hangingPunct="1">
              <a:spcBef>
                <a:spcPct val="10000"/>
              </a:spcBef>
              <a:buClr>
                <a:srgbClr val="FFFF00"/>
              </a:buClr>
              <a:buFont typeface="Wingdings" panose="05000000000000000000" pitchFamily="2" charset="2"/>
              <a:buAutoNum type="arabicPeriod"/>
              <a:defRPr/>
            </a:pPr>
            <a:r>
              <a:rPr lang="zh-CN" altLang="en-US" sz="2800" b="1" smtClean="0"/>
              <a:t>陈宏刚等 </a:t>
            </a:r>
            <a:r>
              <a:rPr lang="zh-CN" altLang="en-US" sz="2800" b="1" smtClean="0">
                <a:latin typeface="宋体" panose="02010600030101010101" pitchFamily="2" charset="-122"/>
              </a:rPr>
              <a:t>编著</a:t>
            </a:r>
            <a:r>
              <a:rPr lang="en-US" altLang="zh-CN" sz="2800" b="1" smtClean="0">
                <a:latin typeface="宋体" panose="02010600030101010101" pitchFamily="2" charset="-122"/>
              </a:rPr>
              <a:t>《</a:t>
            </a:r>
            <a:r>
              <a:rPr lang="zh-CN" altLang="en-US" sz="2800" b="1" smtClean="0"/>
              <a:t>软件开发过程与案例</a:t>
            </a:r>
            <a:r>
              <a:rPr lang="zh-CN" altLang="en-US" sz="2800" smtClean="0">
                <a:effectLst/>
              </a:rPr>
              <a:t> </a:t>
            </a:r>
            <a:r>
              <a:rPr lang="en-US" altLang="zh-CN" sz="2800" b="1" smtClean="0">
                <a:latin typeface="宋体" panose="02010600030101010101" pitchFamily="2" charset="-122"/>
              </a:rPr>
              <a:t>》</a:t>
            </a:r>
            <a:r>
              <a:rPr lang="zh-CN" altLang="en-US" sz="2800" b="1" smtClean="0">
                <a:latin typeface="宋体" panose="02010600030101010101" pitchFamily="2" charset="-122"/>
              </a:rPr>
              <a:t>北京：清华大学出版社 </a:t>
            </a:r>
            <a:r>
              <a:rPr lang="en-US" altLang="zh-CN" sz="2800" b="1" smtClean="0">
                <a:latin typeface="宋体" panose="02010600030101010101" pitchFamily="2" charset="-122"/>
              </a:rPr>
              <a:t>2003.9 </a:t>
            </a:r>
          </a:p>
          <a:p>
            <a:pPr marL="609600" indent="-609600" algn="just" eaLnBrk="1" hangingPunct="1">
              <a:spcBef>
                <a:spcPct val="10000"/>
              </a:spcBef>
              <a:buClr>
                <a:srgbClr val="FFFF00"/>
              </a:buClr>
              <a:buFont typeface="Wingdings" panose="05000000000000000000" pitchFamily="2" charset="2"/>
              <a:buAutoNum type="arabicPeriod"/>
              <a:defRPr/>
            </a:pPr>
            <a:r>
              <a:rPr lang="zh-CN" altLang="en-US" sz="2800" b="1" smtClean="0"/>
              <a:t>明日科技等 </a:t>
            </a:r>
            <a:r>
              <a:rPr lang="zh-CN" altLang="en-US" sz="2800" b="1" smtClean="0">
                <a:latin typeface="宋体" panose="02010600030101010101" pitchFamily="2" charset="-122"/>
              </a:rPr>
              <a:t>编著</a:t>
            </a:r>
            <a:r>
              <a:rPr lang="en-US" altLang="zh-CN" sz="2800" b="1" smtClean="0">
                <a:latin typeface="宋体" panose="02010600030101010101" pitchFamily="2" charset="-122"/>
              </a:rPr>
              <a:t>《</a:t>
            </a:r>
            <a:r>
              <a:rPr lang="en-US" altLang="zh-CN" sz="2800" b="1" smtClean="0"/>
              <a:t>Java</a:t>
            </a:r>
            <a:r>
              <a:rPr lang="zh-CN" altLang="en-US" sz="2800" b="1" smtClean="0"/>
              <a:t>项目开发案例整合</a:t>
            </a:r>
            <a:r>
              <a:rPr lang="en-US" altLang="zh-CN" sz="2800" b="1" smtClean="0">
                <a:effectLst/>
              </a:rPr>
              <a:t>》</a:t>
            </a:r>
            <a:r>
              <a:rPr lang="zh-CN" altLang="en-US" sz="2800" b="1" smtClean="0">
                <a:latin typeface="宋体" panose="02010600030101010101" pitchFamily="2" charset="-122"/>
              </a:rPr>
              <a:t>北京：</a:t>
            </a:r>
            <a:r>
              <a:rPr lang="zh-CN" altLang="en-US" sz="2800" b="1" smtClean="0"/>
              <a:t>电子工业出版社</a:t>
            </a:r>
            <a:r>
              <a:rPr lang="zh-CN" altLang="en-US" sz="2800" smtClean="0">
                <a:effectLst/>
              </a:rPr>
              <a:t> ，</a:t>
            </a:r>
            <a:r>
              <a:rPr lang="en-US" altLang="zh-CN" sz="2800" smtClean="0">
                <a:effectLst/>
              </a:rPr>
              <a:t>2011</a:t>
            </a:r>
            <a:r>
              <a:rPr lang="en-US" altLang="zh-CN" sz="2800" b="1" smtClean="0">
                <a:latin typeface="宋体" panose="02010600030101010101" pitchFamily="2" charset="-122"/>
              </a:rPr>
              <a:t>.</a:t>
            </a:r>
            <a:r>
              <a:rPr lang="en-US" altLang="zh-CN" sz="2800" smtClean="0">
                <a:effectLst/>
              </a:rPr>
              <a:t>9</a:t>
            </a:r>
            <a:r>
              <a:rPr lang="zh-CN" altLang="en-US" sz="2800" smtClean="0">
                <a:effectLst/>
              </a:rPr>
              <a:t> </a:t>
            </a:r>
            <a:endParaRPr lang="en-US" altLang="zh-CN" sz="2800" b="1" smtClean="0">
              <a:latin typeface="宋体" panose="02010600030101010101" pitchFamily="2" charset="-122"/>
            </a:endParaRPr>
          </a:p>
          <a:p>
            <a:pPr marL="609600" indent="-609600" eaLnBrk="1" hangingPunct="1">
              <a:spcBef>
                <a:spcPct val="10000"/>
              </a:spcBef>
              <a:defRPr/>
            </a:pPr>
            <a:r>
              <a:rPr lang="zh-CN" altLang="en-US" sz="2800" b="1" smtClean="0">
                <a:latin typeface="宋体" panose="02010600030101010101" pitchFamily="2" charset="-122"/>
              </a:rPr>
              <a:t>参考资料</a:t>
            </a:r>
          </a:p>
          <a:p>
            <a:pPr marL="609600" indent="-609600" algn="just" eaLnBrk="1" hangingPunct="1">
              <a:spcBef>
                <a:spcPct val="10000"/>
              </a:spcBef>
              <a:buFont typeface="Wingdings" panose="05000000000000000000" pitchFamily="2" charset="2"/>
              <a:buNone/>
              <a:defRPr/>
            </a:pPr>
            <a:r>
              <a:rPr lang="zh-CN" altLang="en-US" sz="2800" b="1" smtClean="0">
                <a:latin typeface="宋体" panose="02010600030101010101" pitchFamily="2" charset="-122"/>
              </a:rPr>
              <a:t>   </a:t>
            </a:r>
            <a:r>
              <a:rPr lang="en-US" altLang="zh-CN" sz="2800" b="1" smtClean="0">
                <a:latin typeface="宋体" panose="02010600030101010101" pitchFamily="2" charset="-122"/>
              </a:rPr>
              <a:t>《</a:t>
            </a:r>
            <a:r>
              <a:rPr lang="zh-CN" altLang="en-US" sz="2800" b="1" smtClean="0">
                <a:latin typeface="宋体" panose="02010600030101010101" pitchFamily="2" charset="-122"/>
              </a:rPr>
              <a:t>软件工程标准手册</a:t>
            </a:r>
            <a:r>
              <a:rPr lang="en-US" altLang="zh-CN" sz="2800" b="1" smtClean="0">
                <a:latin typeface="宋体" panose="02010600030101010101" pitchFamily="2" charset="-122"/>
              </a:rPr>
              <a:t>》</a:t>
            </a:r>
            <a:r>
              <a:rPr lang="zh-CN" altLang="en-US" sz="2800" b="1" smtClean="0">
                <a:latin typeface="宋体" panose="02010600030101010101" pitchFamily="2" charset="-122"/>
              </a:rPr>
              <a:t>，石柱，中国标准出版社，</a:t>
            </a:r>
            <a:r>
              <a:rPr lang="en-US" altLang="zh-CN" sz="2800" b="1" smtClean="0">
                <a:latin typeface="宋体" panose="02010600030101010101" pitchFamily="2" charset="-122"/>
              </a:rPr>
              <a:t>2004</a:t>
            </a:r>
          </a:p>
        </p:txBody>
      </p:sp>
      <p:sp>
        <p:nvSpPr>
          <p:cNvPr id="2" name="灯片编号占位符 1"/>
          <p:cNvSpPr>
            <a:spLocks noGrp="1"/>
          </p:cNvSpPr>
          <p:nvPr>
            <p:ph type="sldNum" sz="quarter" idx="12"/>
          </p:nvPr>
        </p:nvSpPr>
        <p:spPr/>
        <p:txBody>
          <a:bodyPr/>
          <a:lstStyle/>
          <a:p>
            <a:pPr>
              <a:defRPr/>
            </a:pPr>
            <a:fld id="{003D833C-4661-4FFA-9CCA-D7764E91266E}" type="slidenum">
              <a:rPr lang="zh-CN" altLang="en-US"/>
              <a:pPr>
                <a:defRPr/>
              </a:pPr>
              <a:t>2</a:t>
            </a:fld>
            <a:endParaRPr lang="en-US" altLang="zh-CN"/>
          </a:p>
        </p:txBody>
      </p:sp>
    </p:spTree>
  </p:cSld>
  <p:clrMapOvr>
    <a:masterClrMapping/>
  </p:clrMapOvr>
  <p:transition>
    <p:strips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788" y="260350"/>
            <a:ext cx="8915400" cy="836613"/>
          </a:xfrm>
        </p:spPr>
        <p:txBody>
          <a:bodyPr/>
          <a:lstStyle/>
          <a:p>
            <a:pPr>
              <a:defRPr/>
            </a:pPr>
            <a:r>
              <a:rPr lang="zh-CN" altLang="zh-CN" sz="3200" b="1">
                <a:solidFill>
                  <a:srgbClr val="FFFF00"/>
                </a:solidFill>
                <a:effectLst/>
              </a:rPr>
              <a:t>宾馆客房管理系统业务</a:t>
            </a:r>
            <a:r>
              <a:rPr lang="zh-CN" altLang="zh-CN" sz="3200" b="1" smtClean="0">
                <a:solidFill>
                  <a:srgbClr val="FFFF00"/>
                </a:solidFill>
                <a:effectLst/>
              </a:rPr>
              <a:t>流程</a:t>
            </a:r>
            <a:r>
              <a:rPr lang="zh-CN" altLang="en-US" sz="3200" b="1" smtClean="0">
                <a:solidFill>
                  <a:srgbClr val="FFFF00"/>
                </a:solidFill>
              </a:rPr>
              <a:t>示例</a:t>
            </a:r>
            <a:endParaRPr lang="zh-CN" altLang="en-US" sz="3200" b="1">
              <a:solidFill>
                <a:srgbClr val="FFFF00"/>
              </a:solidFill>
            </a:endParaRPr>
          </a:p>
        </p:txBody>
      </p:sp>
      <p:sp>
        <p:nvSpPr>
          <p:cNvPr id="3" name="内容占位符 2"/>
          <p:cNvSpPr>
            <a:spLocks noGrp="1"/>
          </p:cNvSpPr>
          <p:nvPr>
            <p:ph idx="1"/>
          </p:nvPr>
        </p:nvSpPr>
        <p:spPr>
          <a:xfrm>
            <a:off x="128588" y="1241425"/>
            <a:ext cx="9577387" cy="4851400"/>
          </a:xfrm>
        </p:spPr>
        <p:txBody>
          <a:bodyPr/>
          <a:lstStyle/>
          <a:p>
            <a:pPr marL="514350" indent="-514350">
              <a:buClr>
                <a:srgbClr val="FF0000"/>
              </a:buClr>
              <a:buSzPct val="100000"/>
              <a:buFont typeface="+mj-lt"/>
              <a:buAutoNum type="arabicPeriod"/>
              <a:defRPr/>
            </a:pPr>
            <a:r>
              <a:rPr lang="zh-CN" altLang="en-US" sz="2800" b="1" smtClean="0"/>
              <a:t>入住登记： 客人对前台的服务员提出住宿要求。前台服务员根据顾客的要求，查询客房资源，并根据客人提出的条件看是否有符合客人要求的客房。 如果有合适的客房，对客人进行住宿登记。住宿登记包括客人情况登记，住房记录登记，押金和证件收取并开具押金证明或者收据。 最后，发放房间钥匙或者住房凭证。</a:t>
            </a:r>
            <a:endParaRPr lang="en-US" altLang="zh-CN" sz="2800" b="1" smtClean="0"/>
          </a:p>
          <a:p>
            <a:pPr marL="514350" indent="-514350">
              <a:buClr>
                <a:srgbClr val="FF0000"/>
              </a:buClr>
              <a:buSzPct val="100000"/>
              <a:buFont typeface="+mj-lt"/>
              <a:buAutoNum type="arabicPeriod"/>
              <a:defRPr/>
            </a:pPr>
            <a:r>
              <a:rPr lang="zh-CN" altLang="en-US" sz="2800" b="1" smtClean="0"/>
              <a:t>退房结账： 首先客人打电话给前台服务员或者楼层管理员，提前告知需要退房，前台服务员告知楼层服务员某房间要退房。 楼层服务员接到客人或者前台服务员的退房指令后，前往需要退房的房间，</a:t>
            </a:r>
            <a:r>
              <a:rPr lang="en-US" altLang="zh-CN" sz="2800" b="1" smtClean="0"/>
              <a:t>…..</a:t>
            </a:r>
            <a:endParaRPr lang="zh-CN" altLang="en-US" sz="2800" b="1"/>
          </a:p>
        </p:txBody>
      </p:sp>
      <p:sp>
        <p:nvSpPr>
          <p:cNvPr id="4" name="灯片编号占位符 3"/>
          <p:cNvSpPr>
            <a:spLocks noGrp="1"/>
          </p:cNvSpPr>
          <p:nvPr>
            <p:ph type="sldNum" sz="quarter" idx="12"/>
          </p:nvPr>
        </p:nvSpPr>
        <p:spPr/>
        <p:txBody>
          <a:bodyPr/>
          <a:lstStyle/>
          <a:p>
            <a:pPr>
              <a:defRPr/>
            </a:pPr>
            <a:fld id="{A51B44E1-E192-4C0F-9D27-135ABB9ADE15}" type="slidenum">
              <a:rPr lang="zh-CN" altLang="en-US" smtClean="0"/>
              <a:pPr>
                <a:defRPr/>
              </a:pPr>
              <a:t>20</a:t>
            </a:fld>
            <a:endParaRPr lang="en-US" altLang="zh-CN"/>
          </a:p>
        </p:txBody>
      </p:sp>
    </p:spTree>
  </p:cSld>
  <p:clrMapOvr>
    <a:masterClrMapping/>
  </p:clrMapOvr>
  <p:transition>
    <p:strips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0225" y="188913"/>
            <a:ext cx="8915400" cy="703262"/>
          </a:xfrm>
        </p:spPr>
        <p:txBody>
          <a:bodyPr/>
          <a:lstStyle/>
          <a:p>
            <a:pPr eaLnBrk="1" hangingPunct="1">
              <a:defRPr/>
            </a:pPr>
            <a:r>
              <a:rPr lang="zh-CN" altLang="en-US" sz="4800" b="1" smtClean="0">
                <a:solidFill>
                  <a:srgbClr val="FFFF00"/>
                </a:solidFill>
              </a:rPr>
              <a:t>网上参考资料</a:t>
            </a:r>
          </a:p>
        </p:txBody>
      </p:sp>
      <p:sp>
        <p:nvSpPr>
          <p:cNvPr id="13315" name="Rectangle 3"/>
          <p:cNvSpPr>
            <a:spLocks noGrp="1" noChangeArrowheads="1"/>
          </p:cNvSpPr>
          <p:nvPr>
            <p:ph type="body" idx="1"/>
          </p:nvPr>
        </p:nvSpPr>
        <p:spPr>
          <a:xfrm>
            <a:off x="128588" y="1860550"/>
            <a:ext cx="9705975" cy="847725"/>
          </a:xfrm>
        </p:spPr>
        <p:txBody>
          <a:bodyPr/>
          <a:lstStyle/>
          <a:p>
            <a:pPr marL="609600" indent="-609600" eaLnBrk="1" hangingPunct="1">
              <a:buClr>
                <a:srgbClr val="FFFF00"/>
              </a:buClr>
              <a:buSzTx/>
              <a:buFont typeface="Wingdings" panose="05000000000000000000" pitchFamily="2" charset="2"/>
              <a:buAutoNum type="arabicPeriod"/>
            </a:pPr>
            <a:r>
              <a:rPr lang="zh-CN" altLang="en-US" b="1" smtClean="0">
                <a:effectLst/>
                <a:latin typeface="宋体" panose="02010600030101010101" pitchFamily="2" charset="-122"/>
              </a:rPr>
              <a:t>各团队自己上网查找并整理归档</a:t>
            </a:r>
          </a:p>
        </p:txBody>
      </p:sp>
      <p:sp>
        <p:nvSpPr>
          <p:cNvPr id="2" name="灯片编号占位符 1"/>
          <p:cNvSpPr>
            <a:spLocks noGrp="1"/>
          </p:cNvSpPr>
          <p:nvPr>
            <p:ph type="sldNum" sz="quarter" idx="12"/>
          </p:nvPr>
        </p:nvSpPr>
        <p:spPr/>
        <p:txBody>
          <a:bodyPr/>
          <a:lstStyle/>
          <a:p>
            <a:pPr>
              <a:defRPr/>
            </a:pPr>
            <a:fld id="{EDA17186-75C4-4383-AC83-453D04D34CCA}" type="slidenum">
              <a:rPr lang="zh-CN" altLang="en-US"/>
              <a:pPr>
                <a:defRPr/>
              </a:pPr>
              <a:t>3</a:t>
            </a:fld>
            <a:endParaRPr lang="en-US" altLang="zh-CN"/>
          </a:p>
        </p:txBody>
      </p:sp>
    </p:spTree>
  </p:cSld>
  <p:clrMapOvr>
    <a:masterClrMapping/>
  </p:clrMapOvr>
  <p:transition>
    <p:strips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79425" y="219075"/>
            <a:ext cx="8915400" cy="646113"/>
          </a:xfrm>
        </p:spPr>
        <p:txBody>
          <a:bodyPr/>
          <a:lstStyle/>
          <a:p>
            <a:pPr eaLnBrk="1" hangingPunct="1">
              <a:defRPr/>
            </a:pPr>
            <a:r>
              <a:rPr lang="zh-CN" altLang="en-US" sz="4000" b="1" dirty="0" smtClean="0">
                <a:solidFill>
                  <a:srgbClr val="FFFF00"/>
                </a:solidFill>
              </a:rPr>
              <a:t>课程主要内容</a:t>
            </a:r>
          </a:p>
        </p:txBody>
      </p:sp>
      <p:sp>
        <p:nvSpPr>
          <p:cNvPr id="15363" name="Text Box 3"/>
          <p:cNvSpPr txBox="1">
            <a:spLocks noChangeArrowheads="1"/>
          </p:cNvSpPr>
          <p:nvPr/>
        </p:nvSpPr>
        <p:spPr bwMode="auto">
          <a:xfrm>
            <a:off x="1588" y="1341438"/>
            <a:ext cx="9906000" cy="4400550"/>
          </a:xfrm>
          <a:prstGeom prst="rect">
            <a:avLst/>
          </a:prstGeom>
          <a:noFill/>
          <a:ln w="9525">
            <a:noFill/>
            <a:miter lim="800000"/>
            <a:headEnd/>
            <a:tailEnd/>
          </a:ln>
          <a:effectLst/>
        </p:spPr>
        <p:txBody>
          <a:bodyPr>
            <a:spAutoFit/>
          </a:bodyPr>
          <a:lstStyle/>
          <a:p>
            <a:pPr>
              <a:spcBef>
                <a:spcPts val="600"/>
              </a:spcBef>
              <a:spcAft>
                <a:spcPts val="600"/>
              </a:spcAft>
              <a:buClr>
                <a:srgbClr val="FFFF00"/>
              </a:buClr>
              <a:buSzPct val="150000"/>
              <a:buFont typeface="Wingdings" pitchFamily="2" charset="2"/>
              <a:buChar char="F"/>
              <a:defRPr/>
            </a:pPr>
            <a:r>
              <a:rPr lang="zh-CN" altLang="en-US" sz="3000">
                <a:solidFill>
                  <a:srgbClr val="FFFF00"/>
                </a:solidFill>
                <a:effectLst>
                  <a:outerShdw blurRad="38100" dist="38100" dir="2700000" algn="tl">
                    <a:srgbClr val="000000"/>
                  </a:outerShdw>
                </a:effectLst>
                <a:latin typeface="宋体" pitchFamily="2" charset="-122"/>
              </a:rPr>
              <a:t>第一部分：</a:t>
            </a:r>
            <a:r>
              <a:rPr lang="zh-CN" altLang="en-US" sz="3000" dirty="0">
                <a:effectLst>
                  <a:outerShdw blurRad="38100" dist="38100" dir="2700000" algn="tl">
                    <a:srgbClr val="000000"/>
                  </a:outerShdw>
                </a:effectLst>
                <a:latin typeface="宋体" pitchFamily="2" charset="-122"/>
              </a:rPr>
              <a:t>介绍项目总体情况以及课程安排；划分团队，确定团队负责人以及角色</a:t>
            </a:r>
            <a:r>
              <a:rPr lang="zh-CN" altLang="en-US" sz="3000">
                <a:effectLst>
                  <a:outerShdw blurRad="38100" dist="38100" dir="2700000" algn="tl">
                    <a:srgbClr val="000000"/>
                  </a:outerShdw>
                </a:effectLst>
                <a:latin typeface="宋体" pitchFamily="2" charset="-122"/>
              </a:rPr>
              <a:t>划分；介绍软件项目开发过程和文档编写要求。各团队准备任务书和项目计划。上网查找项目背景资料，准备用户需求说明书。</a:t>
            </a:r>
            <a:endParaRPr lang="en-US" altLang="zh-CN" sz="3000" dirty="0">
              <a:effectLst>
                <a:outerShdw blurRad="38100" dist="38100" dir="2700000" algn="tl">
                  <a:srgbClr val="000000"/>
                </a:outerShdw>
              </a:effectLst>
              <a:latin typeface="宋体" pitchFamily="2" charset="-122"/>
            </a:endParaRPr>
          </a:p>
          <a:p>
            <a:pPr>
              <a:spcBef>
                <a:spcPts val="600"/>
              </a:spcBef>
              <a:spcAft>
                <a:spcPts val="600"/>
              </a:spcAft>
              <a:buClr>
                <a:srgbClr val="FFFF00"/>
              </a:buClr>
              <a:buSzPct val="150000"/>
              <a:buFont typeface="Wingdings" pitchFamily="2" charset="2"/>
              <a:buChar char="F"/>
              <a:defRPr/>
            </a:pPr>
            <a:r>
              <a:rPr lang="zh-CN" altLang="en-US" sz="3000">
                <a:solidFill>
                  <a:srgbClr val="FFFF00"/>
                </a:solidFill>
                <a:effectLst>
                  <a:outerShdw blurRad="38100" dist="38100" dir="2700000" algn="tl">
                    <a:srgbClr val="000000"/>
                  </a:outerShdw>
                </a:effectLst>
                <a:latin typeface="宋体" pitchFamily="2" charset="-122"/>
              </a:rPr>
              <a:t>第二部分：</a:t>
            </a:r>
            <a:r>
              <a:rPr lang="zh-CN" altLang="en-US" sz="3000" dirty="0">
                <a:effectLst>
                  <a:outerShdw blurRad="38100" dist="38100" dir="2700000" algn="tl">
                    <a:srgbClr val="000000"/>
                  </a:outerShdw>
                </a:effectLst>
                <a:latin typeface="宋体" pitchFamily="2" charset="-122"/>
              </a:rPr>
              <a:t>介绍需求分析文档写作要点；团队内与用户角色交流进行需求分析，完成需求规格说明书；评审需求规格说明书；各小组进行定期评审及相关活动；团队间评议</a:t>
            </a:r>
            <a:r>
              <a:rPr lang="zh-CN" altLang="en-US" sz="3000">
                <a:effectLst>
                  <a:outerShdw blurRad="38100" dist="38100" dir="2700000" algn="tl">
                    <a:srgbClr val="000000"/>
                  </a:outerShdw>
                </a:effectLst>
                <a:latin typeface="宋体" pitchFamily="2" charset="-122"/>
              </a:rPr>
              <a:t>需求规格说明书、讲解和答辩，</a:t>
            </a:r>
            <a:r>
              <a:rPr lang="zh-CN" altLang="en-US" sz="3000" dirty="0">
                <a:effectLst>
                  <a:outerShdw blurRad="38100" dist="38100" dir="2700000" algn="tl">
                    <a:srgbClr val="000000"/>
                  </a:outerShdw>
                </a:effectLst>
                <a:latin typeface="宋体" pitchFamily="2" charset="-122"/>
              </a:rPr>
              <a:t>选出最优方案并提出修改最优方案意见，产生出最优方案。</a:t>
            </a:r>
          </a:p>
        </p:txBody>
      </p:sp>
      <p:sp>
        <p:nvSpPr>
          <p:cNvPr id="2" name="灯片编号占位符 1"/>
          <p:cNvSpPr>
            <a:spLocks noGrp="1"/>
          </p:cNvSpPr>
          <p:nvPr>
            <p:ph type="sldNum" sz="quarter" idx="12"/>
          </p:nvPr>
        </p:nvSpPr>
        <p:spPr/>
        <p:txBody>
          <a:bodyPr/>
          <a:lstStyle/>
          <a:p>
            <a:pPr>
              <a:defRPr/>
            </a:pPr>
            <a:fld id="{B65A7AA8-7A7C-4580-9917-2E316FAA86E2}" type="slidenum">
              <a:rPr lang="zh-CN" altLang="en-US"/>
              <a:pPr>
                <a:defRPr/>
              </a:pPr>
              <a:t>4</a:t>
            </a:fld>
            <a:endParaRPr lang="en-US" altLang="zh-CN"/>
          </a:p>
        </p:txBody>
      </p:sp>
    </p:spTree>
  </p:cSld>
  <p:clrMapOvr>
    <a:masterClrMapping/>
  </p:clrMapOvr>
  <p:transition advTm="9203">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calcmode="lin" valueType="num">
                                      <p:cBhvr additive="base">
                                        <p:cTn id="7" dur="1000" fill="hold"/>
                                        <p:tgtEl>
                                          <p:spTgt spid="1536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53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63">
                                            <p:txEl>
                                              <p:pRg st="1" end="1"/>
                                            </p:txEl>
                                          </p:spTgt>
                                        </p:tgtEl>
                                        <p:attrNameLst>
                                          <p:attrName>style.visibility</p:attrName>
                                        </p:attrNameLst>
                                      </p:cBhvr>
                                      <p:to>
                                        <p:strVal val="visible"/>
                                      </p:to>
                                    </p:set>
                                    <p:anim calcmode="lin" valueType="num">
                                      <p:cBhvr additive="base">
                                        <p:cTn id="13" dur="1000" fill="hold"/>
                                        <p:tgtEl>
                                          <p:spTgt spid="15363">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536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65138" y="-25400"/>
            <a:ext cx="8915400" cy="646113"/>
          </a:xfrm>
        </p:spPr>
        <p:txBody>
          <a:bodyPr/>
          <a:lstStyle/>
          <a:p>
            <a:pPr eaLnBrk="1" hangingPunct="1">
              <a:defRPr/>
            </a:pPr>
            <a:r>
              <a:rPr lang="zh-CN" altLang="en-US" sz="4000" b="1" smtClean="0">
                <a:solidFill>
                  <a:srgbClr val="FFFF00"/>
                </a:solidFill>
              </a:rPr>
              <a:t>课程主要内容（续一）</a:t>
            </a:r>
          </a:p>
        </p:txBody>
      </p:sp>
      <p:sp>
        <p:nvSpPr>
          <p:cNvPr id="16387" name="Text Box 3"/>
          <p:cNvSpPr txBox="1">
            <a:spLocks noChangeArrowheads="1"/>
          </p:cNvSpPr>
          <p:nvPr/>
        </p:nvSpPr>
        <p:spPr bwMode="auto">
          <a:xfrm>
            <a:off x="0" y="728663"/>
            <a:ext cx="9906000" cy="5940425"/>
          </a:xfrm>
          <a:prstGeom prst="rect">
            <a:avLst/>
          </a:prstGeom>
          <a:noFill/>
          <a:ln w="9525">
            <a:noFill/>
            <a:miter lim="800000"/>
            <a:headEnd/>
            <a:tailEnd/>
          </a:ln>
          <a:effectLst/>
        </p:spPr>
        <p:txBody>
          <a:bodyPr>
            <a:spAutoFit/>
          </a:bodyPr>
          <a:lstStyle/>
          <a:p>
            <a:pPr>
              <a:spcBef>
                <a:spcPts val="600"/>
              </a:spcBef>
              <a:spcAft>
                <a:spcPts val="600"/>
              </a:spcAft>
              <a:buClr>
                <a:srgbClr val="FFFF00"/>
              </a:buClr>
              <a:buSzPct val="150000"/>
              <a:buFont typeface="Wingdings" pitchFamily="2" charset="2"/>
              <a:buChar char="F"/>
              <a:defRPr/>
            </a:pPr>
            <a:r>
              <a:rPr lang="zh-CN" altLang="en-US" sz="3000">
                <a:solidFill>
                  <a:srgbClr val="FFFF00"/>
                </a:solidFill>
                <a:effectLst>
                  <a:outerShdw blurRad="38100" dist="38100" dir="2700000" algn="tl">
                    <a:srgbClr val="000000"/>
                  </a:outerShdw>
                </a:effectLst>
                <a:latin typeface="宋体" pitchFamily="2" charset="-122"/>
              </a:rPr>
              <a:t>第三部分：</a:t>
            </a:r>
            <a:r>
              <a:rPr lang="zh-CN" altLang="en-US" sz="3000">
                <a:effectLst>
                  <a:outerShdw blurRad="38100" dist="38100" dir="2700000" algn="tl">
                    <a:srgbClr val="000000"/>
                  </a:outerShdw>
                </a:effectLst>
                <a:latin typeface="宋体" pitchFamily="2" charset="-122"/>
              </a:rPr>
              <a:t>介绍测试计划草案、用户手册草案要点、概要设计、详细设计文档规范；各团队完成测试计划草案、用户手册草案；评议测试计划草案、用户手册草案，进行定期评审及相关活动。</a:t>
            </a:r>
          </a:p>
          <a:p>
            <a:pPr>
              <a:spcBef>
                <a:spcPts val="600"/>
              </a:spcBef>
              <a:spcAft>
                <a:spcPts val="600"/>
              </a:spcAft>
              <a:buClr>
                <a:srgbClr val="FFFF00"/>
              </a:buClr>
              <a:buSzPct val="150000"/>
              <a:buFont typeface="Wingdings" pitchFamily="2" charset="2"/>
              <a:buChar char="F"/>
              <a:defRPr/>
            </a:pPr>
            <a:r>
              <a:rPr lang="zh-CN" altLang="en-US" sz="3000">
                <a:solidFill>
                  <a:srgbClr val="FFFF00"/>
                </a:solidFill>
                <a:effectLst>
                  <a:outerShdw blurRad="38100" dist="38100" dir="2700000" algn="tl">
                    <a:srgbClr val="000000"/>
                  </a:outerShdw>
                </a:effectLst>
                <a:latin typeface="宋体" pitchFamily="2" charset="-122"/>
              </a:rPr>
              <a:t>第四部分：</a:t>
            </a:r>
            <a:r>
              <a:rPr lang="zh-CN" altLang="en-US" sz="3000">
                <a:effectLst>
                  <a:outerShdw blurRad="38100" dist="38100" dir="2700000" algn="tl">
                    <a:srgbClr val="000000"/>
                  </a:outerShdw>
                </a:effectLst>
                <a:latin typeface="宋体" pitchFamily="2" charset="-122"/>
              </a:rPr>
              <a:t>各团队进行概要设计，完成概要设计文档，评审概要设计文档；各团队进行详细设计，完成详细设计文档，评审详细设计文档；团队间评审概要</a:t>
            </a:r>
            <a:r>
              <a:rPr lang="en-US" altLang="zh-CN" sz="3000">
                <a:effectLst>
                  <a:outerShdw blurRad="38100" dist="38100" dir="2700000" algn="tl">
                    <a:srgbClr val="000000"/>
                  </a:outerShdw>
                </a:effectLst>
                <a:latin typeface="宋体" pitchFamily="2" charset="-122"/>
              </a:rPr>
              <a:t>/</a:t>
            </a:r>
            <a:r>
              <a:rPr lang="zh-CN" altLang="en-US" sz="3000">
                <a:effectLst>
                  <a:outerShdw blurRad="38100" dist="38100" dir="2700000" algn="tl">
                    <a:srgbClr val="000000"/>
                  </a:outerShdw>
                </a:effectLst>
                <a:latin typeface="宋体" pitchFamily="2" charset="-122"/>
              </a:rPr>
              <a:t>详细设计说明书、讲解和答辩，选出最优方案并提出修改最优方案意见，产生出最优方案。</a:t>
            </a:r>
          </a:p>
          <a:p>
            <a:pPr>
              <a:spcBef>
                <a:spcPts val="600"/>
              </a:spcBef>
              <a:spcAft>
                <a:spcPts val="600"/>
              </a:spcAft>
              <a:buClr>
                <a:srgbClr val="FFFF00"/>
              </a:buClr>
              <a:buSzPct val="150000"/>
              <a:buFont typeface="Wingdings" pitchFamily="2" charset="2"/>
              <a:buChar char="F"/>
              <a:defRPr/>
            </a:pPr>
            <a:r>
              <a:rPr lang="zh-CN" altLang="en-US" sz="3000">
                <a:solidFill>
                  <a:srgbClr val="FFFF00"/>
                </a:solidFill>
                <a:effectLst>
                  <a:outerShdw blurRad="38100" dist="38100" dir="2700000" algn="tl">
                    <a:srgbClr val="000000"/>
                  </a:outerShdw>
                </a:effectLst>
                <a:latin typeface="宋体" pitchFamily="2" charset="-122"/>
              </a:rPr>
              <a:t>第五部分：</a:t>
            </a:r>
            <a:r>
              <a:rPr lang="zh-CN" altLang="en-US" sz="3000">
                <a:effectLst>
                  <a:outerShdw blurRad="38100" dist="38100" dir="2700000" algn="tl">
                    <a:srgbClr val="000000"/>
                  </a:outerShdw>
                </a:effectLst>
                <a:latin typeface="宋体" pitchFamily="2" charset="-122"/>
              </a:rPr>
              <a:t>介绍编码规则、单元测试需注意的问题；各团队进行系统实现，团队内评审编码，完善编码功能；各小组进行定期评审及相关活动。</a:t>
            </a:r>
          </a:p>
        </p:txBody>
      </p:sp>
      <p:sp>
        <p:nvSpPr>
          <p:cNvPr id="2" name="灯片编号占位符 1"/>
          <p:cNvSpPr>
            <a:spLocks noGrp="1"/>
          </p:cNvSpPr>
          <p:nvPr>
            <p:ph type="sldNum" sz="quarter" idx="12"/>
          </p:nvPr>
        </p:nvSpPr>
        <p:spPr/>
        <p:txBody>
          <a:bodyPr/>
          <a:lstStyle/>
          <a:p>
            <a:pPr>
              <a:defRPr/>
            </a:pPr>
            <a:fld id="{FA396D40-580C-4851-ADDC-7BA46B51A7E5}" type="slidenum">
              <a:rPr lang="zh-CN" altLang="en-US"/>
              <a:pPr>
                <a:defRPr/>
              </a:pPr>
              <a:t>5</a:t>
            </a:fld>
            <a:endParaRPr lang="en-US" altLang="zh-CN"/>
          </a:p>
        </p:txBody>
      </p:sp>
    </p:spTree>
    <p:custDataLst>
      <p:tags r:id="rId1"/>
    </p:custDataLst>
  </p:cSld>
  <p:clrMapOvr>
    <a:masterClrMapping/>
  </p:clrMapOvr>
  <p:transition advTm="8844">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10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6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7">
                                            <p:txEl>
                                              <p:pRg st="1" end="1"/>
                                            </p:txEl>
                                          </p:spTgt>
                                        </p:tgtEl>
                                        <p:attrNameLst>
                                          <p:attrName>style.visibility</p:attrName>
                                        </p:attrNameLst>
                                      </p:cBhvr>
                                      <p:to>
                                        <p:strVal val="visible"/>
                                      </p:to>
                                    </p:set>
                                    <p:anim calcmode="lin" valueType="num">
                                      <p:cBhvr additive="base">
                                        <p:cTn id="13" dur="10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163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387">
                                            <p:txEl>
                                              <p:pRg st="2" end="2"/>
                                            </p:txEl>
                                          </p:spTgt>
                                        </p:tgtEl>
                                        <p:attrNameLst>
                                          <p:attrName>style.visibility</p:attrName>
                                        </p:attrNameLst>
                                      </p:cBhvr>
                                      <p:to>
                                        <p:strVal val="visible"/>
                                      </p:to>
                                    </p:set>
                                    <p:anim calcmode="lin" valueType="num">
                                      <p:cBhvr additive="base">
                                        <p:cTn id="19" dur="10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1638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65138" y="188913"/>
            <a:ext cx="8915400" cy="647700"/>
          </a:xfrm>
        </p:spPr>
        <p:txBody>
          <a:bodyPr/>
          <a:lstStyle/>
          <a:p>
            <a:pPr eaLnBrk="1" hangingPunct="1">
              <a:defRPr/>
            </a:pPr>
            <a:r>
              <a:rPr lang="zh-CN" altLang="en-US" sz="4000" b="1" smtClean="0">
                <a:solidFill>
                  <a:srgbClr val="FFFF00"/>
                </a:solidFill>
              </a:rPr>
              <a:t>课程主要内容（续二）</a:t>
            </a:r>
          </a:p>
        </p:txBody>
      </p:sp>
      <p:sp>
        <p:nvSpPr>
          <p:cNvPr id="17411" name="Text Box 3"/>
          <p:cNvSpPr txBox="1">
            <a:spLocks noChangeArrowheads="1"/>
          </p:cNvSpPr>
          <p:nvPr/>
        </p:nvSpPr>
        <p:spPr bwMode="auto">
          <a:xfrm>
            <a:off x="-30163" y="1773238"/>
            <a:ext cx="9906001" cy="3170237"/>
          </a:xfrm>
          <a:prstGeom prst="rect">
            <a:avLst/>
          </a:prstGeom>
          <a:noFill/>
          <a:ln w="9525">
            <a:noFill/>
            <a:miter lim="800000"/>
            <a:headEnd/>
            <a:tailEnd/>
          </a:ln>
          <a:effectLst/>
        </p:spPr>
        <p:txBody>
          <a:bodyPr>
            <a:spAutoFit/>
          </a:bodyPr>
          <a:lstStyle/>
          <a:p>
            <a:pPr>
              <a:spcBef>
                <a:spcPts val="600"/>
              </a:spcBef>
              <a:spcAft>
                <a:spcPts val="600"/>
              </a:spcAft>
              <a:buClr>
                <a:srgbClr val="FFFF00"/>
              </a:buClr>
              <a:buSzPct val="150000"/>
              <a:buFont typeface="Wingdings" pitchFamily="2" charset="2"/>
              <a:buChar char="F"/>
              <a:defRPr/>
            </a:pPr>
            <a:r>
              <a:rPr lang="zh-CN" altLang="en-US" sz="3000">
                <a:solidFill>
                  <a:srgbClr val="FFFF00"/>
                </a:solidFill>
                <a:effectLst>
                  <a:outerShdw blurRad="38100" dist="38100" dir="2700000" algn="tl">
                    <a:srgbClr val="000000"/>
                  </a:outerShdw>
                </a:effectLst>
                <a:latin typeface="+mj-ea"/>
                <a:ea typeface="+mj-ea"/>
              </a:rPr>
              <a:t>第六部分：</a:t>
            </a:r>
            <a:r>
              <a:rPr lang="zh-CN" altLang="en-US" sz="3000">
                <a:effectLst>
                  <a:outerShdw blurRad="38100" dist="38100" dir="2700000" algn="tl">
                    <a:srgbClr val="000000"/>
                  </a:outerShdw>
                </a:effectLst>
                <a:latin typeface="+mj-ea"/>
                <a:ea typeface="+mj-ea"/>
              </a:rPr>
              <a:t>各团队进行系统集成和系统测试，完成测试报告，评审测试报告，完成用户手册，完成验收报告。</a:t>
            </a:r>
          </a:p>
          <a:p>
            <a:pPr>
              <a:spcBef>
                <a:spcPts val="600"/>
              </a:spcBef>
              <a:spcAft>
                <a:spcPts val="600"/>
              </a:spcAft>
              <a:buClr>
                <a:srgbClr val="FFFF00"/>
              </a:buClr>
              <a:buSzPct val="150000"/>
              <a:buFont typeface="Wingdings" pitchFamily="2" charset="2"/>
              <a:buChar char="F"/>
              <a:defRPr/>
            </a:pPr>
            <a:r>
              <a:rPr lang="zh-CN" altLang="en-US" sz="3000">
                <a:solidFill>
                  <a:srgbClr val="FFFF00"/>
                </a:solidFill>
                <a:effectLst>
                  <a:outerShdw blurRad="38100" dist="38100" dir="2700000" algn="tl">
                    <a:srgbClr val="000000"/>
                  </a:outerShdw>
                </a:effectLst>
                <a:latin typeface="+mj-ea"/>
                <a:ea typeface="+mj-ea"/>
              </a:rPr>
              <a:t>第七部分：</a:t>
            </a:r>
            <a:r>
              <a:rPr lang="zh-CN" altLang="en-US" sz="3000">
                <a:effectLst>
                  <a:outerShdw blurRad="38100" dist="38100" dir="2700000" algn="tl">
                    <a:srgbClr val="000000"/>
                  </a:outerShdw>
                </a:effectLst>
                <a:latin typeface="+mj-ea"/>
                <a:ea typeface="+mj-ea"/>
              </a:rPr>
              <a:t>各团队进行软件系统原型（可运行）讲解和答辩、总结和评议</a:t>
            </a:r>
            <a:r>
              <a:rPr lang="zh-CN" altLang="en-US" sz="3000">
                <a:solidFill>
                  <a:srgbClr val="FFFF00"/>
                </a:solidFill>
                <a:effectLst>
                  <a:outerShdw blurRad="38100" dist="38100" dir="2700000" algn="tl">
                    <a:srgbClr val="000000"/>
                  </a:outerShdw>
                </a:effectLst>
                <a:latin typeface="+mj-ea"/>
                <a:ea typeface="+mj-ea"/>
              </a:rPr>
              <a:t>。</a:t>
            </a:r>
          </a:p>
          <a:p>
            <a:pPr>
              <a:spcBef>
                <a:spcPts val="600"/>
              </a:spcBef>
              <a:spcAft>
                <a:spcPts val="600"/>
              </a:spcAft>
              <a:buClr>
                <a:srgbClr val="FFFF00"/>
              </a:buClr>
              <a:buSzPct val="150000"/>
              <a:buFont typeface="Wingdings" pitchFamily="2" charset="2"/>
              <a:buChar char="F"/>
              <a:defRPr/>
            </a:pPr>
            <a:r>
              <a:rPr lang="zh-CN" altLang="en-US" sz="3000">
                <a:solidFill>
                  <a:srgbClr val="FFFF00"/>
                </a:solidFill>
                <a:effectLst>
                  <a:outerShdw blurRad="38100" dist="38100" dir="2700000" algn="tl">
                    <a:srgbClr val="000000"/>
                  </a:outerShdw>
                </a:effectLst>
                <a:latin typeface="+mj-ea"/>
                <a:ea typeface="+mj-ea"/>
              </a:rPr>
              <a:t>第八部分：</a:t>
            </a:r>
            <a:r>
              <a:rPr lang="zh-CN" altLang="en-US" sz="3000">
                <a:effectLst>
                  <a:outerShdw blurRad="38100" dist="38100" dir="2700000" algn="tl">
                    <a:srgbClr val="000000"/>
                  </a:outerShdw>
                </a:effectLst>
                <a:latin typeface="+mj-ea"/>
                <a:ea typeface="+mj-ea"/>
              </a:rPr>
              <a:t>全班进行最终完成的软件系统（可运行）演示、答辩、总结和评议；</a:t>
            </a:r>
            <a:r>
              <a:rPr lang="zh-CN" altLang="en-US" sz="3000">
                <a:solidFill>
                  <a:srgbClr val="FFFF00"/>
                </a:solidFill>
                <a:effectLst>
                  <a:outerShdw blurRad="38100" dist="38100" dir="2700000" algn="tl">
                    <a:srgbClr val="000000"/>
                  </a:outerShdw>
                </a:effectLst>
                <a:latin typeface="+mj-ea"/>
                <a:ea typeface="+mj-ea"/>
              </a:rPr>
              <a:t>宣布获胜团队。</a:t>
            </a:r>
          </a:p>
        </p:txBody>
      </p:sp>
      <p:sp>
        <p:nvSpPr>
          <p:cNvPr id="2" name="灯片编号占位符 1"/>
          <p:cNvSpPr>
            <a:spLocks noGrp="1"/>
          </p:cNvSpPr>
          <p:nvPr>
            <p:ph type="sldNum" sz="quarter" idx="12"/>
          </p:nvPr>
        </p:nvSpPr>
        <p:spPr/>
        <p:txBody>
          <a:bodyPr/>
          <a:lstStyle/>
          <a:p>
            <a:pPr>
              <a:defRPr/>
            </a:pPr>
            <a:fld id="{0F37ED57-4830-4F83-92C8-7E6E0747EBB1}" type="slidenum">
              <a:rPr lang="zh-CN" altLang="en-US"/>
              <a:pPr>
                <a:defRPr/>
              </a:pPr>
              <a:t>6</a:t>
            </a:fld>
            <a:endParaRPr lang="en-US" altLang="zh-CN"/>
          </a:p>
        </p:txBody>
      </p:sp>
    </p:spTree>
    <p:custDataLst>
      <p:tags r:id="rId1"/>
    </p:custDataLst>
  </p:cSld>
  <p:clrMapOvr>
    <a:masterClrMapping/>
  </p:clrMapOvr>
  <p:transition advTm="8673">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1000" fill="hold"/>
                                        <p:tgtEl>
                                          <p:spTgt spid="17411">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174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1000" fill="hold"/>
                                        <p:tgtEl>
                                          <p:spTgt spid="17411">
                                            <p:txEl>
                                              <p:pRg st="1" end="1"/>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174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anim calcmode="lin" valueType="num">
                                      <p:cBhvr additive="base">
                                        <p:cTn id="19" dur="1000" fill="hold"/>
                                        <p:tgtEl>
                                          <p:spTgt spid="17411">
                                            <p:txEl>
                                              <p:pRg st="2" end="2"/>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1741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95300" y="277813"/>
            <a:ext cx="8915400" cy="703262"/>
          </a:xfrm>
        </p:spPr>
        <p:txBody>
          <a:bodyPr/>
          <a:lstStyle/>
          <a:p>
            <a:pPr eaLnBrk="1" hangingPunct="1">
              <a:defRPr/>
            </a:pPr>
            <a:r>
              <a:rPr lang="zh-CN" altLang="en-US" b="1" smtClean="0">
                <a:solidFill>
                  <a:srgbClr val="FFFF00"/>
                </a:solidFill>
              </a:rPr>
              <a:t>课程性质及实践题目</a:t>
            </a:r>
          </a:p>
        </p:txBody>
      </p:sp>
      <p:sp>
        <p:nvSpPr>
          <p:cNvPr id="18435" name="Rectangle 3"/>
          <p:cNvSpPr>
            <a:spLocks noGrp="1" noChangeArrowheads="1"/>
          </p:cNvSpPr>
          <p:nvPr>
            <p:ph type="body" idx="1"/>
          </p:nvPr>
        </p:nvSpPr>
        <p:spPr>
          <a:xfrm>
            <a:off x="144463" y="1412875"/>
            <a:ext cx="9632950" cy="5184477"/>
          </a:xfrm>
        </p:spPr>
        <p:txBody>
          <a:bodyPr/>
          <a:lstStyle/>
          <a:p>
            <a:pPr eaLnBrk="1" hangingPunct="1">
              <a:defRPr/>
            </a:pPr>
            <a:r>
              <a:rPr lang="zh-CN" altLang="en-US" sz="3600" b="1" dirty="0" smtClean="0">
                <a:latin typeface="楷体_GB2312" pitchFamily="49" charset="-122"/>
                <a:ea typeface="楷体_GB2312" pitchFamily="49" charset="-122"/>
              </a:rPr>
              <a:t>课程性质：课程设计、</a:t>
            </a:r>
            <a:r>
              <a:rPr lang="zh-CN" altLang="en-US" sz="3600" b="1" dirty="0" smtClean="0">
                <a:solidFill>
                  <a:srgbClr val="FFFF00"/>
                </a:solidFill>
                <a:latin typeface="楷体_GB2312" pitchFamily="49" charset="-122"/>
                <a:ea typeface="楷体_GB2312" pitchFamily="49" charset="-122"/>
              </a:rPr>
              <a:t>必修</a:t>
            </a:r>
            <a:r>
              <a:rPr lang="zh-CN" altLang="en-US" sz="3600" b="1" dirty="0" smtClean="0">
                <a:latin typeface="楷体_GB2312" pitchFamily="49" charset="-122"/>
                <a:ea typeface="楷体_GB2312" pitchFamily="49" charset="-122"/>
              </a:rPr>
              <a:t>；属于</a:t>
            </a:r>
            <a:r>
              <a:rPr lang="en-US" altLang="zh-CN" sz="3600" b="1" dirty="0" smtClean="0">
                <a:latin typeface="楷体_GB2312" pitchFamily="49" charset="-122"/>
                <a:ea typeface="楷体_GB2312" pitchFamily="49" charset="-122"/>
              </a:rPr>
              <a:t>CDIO</a:t>
            </a:r>
            <a:r>
              <a:rPr lang="zh-CN" altLang="en-US" sz="3600" b="1" dirty="0" smtClean="0">
                <a:latin typeface="楷体_GB2312" pitchFamily="49" charset="-122"/>
                <a:ea typeface="楷体_GB2312" pitchFamily="49" charset="-122"/>
              </a:rPr>
              <a:t>工程教育培养模式中的</a:t>
            </a:r>
            <a:r>
              <a:rPr lang="en-US" altLang="zh-CN" sz="3600" b="1" dirty="0" smtClean="0">
                <a:latin typeface="楷体_GB2312" pitchFamily="49" charset="-122"/>
                <a:ea typeface="楷体_GB2312" pitchFamily="49" charset="-122"/>
              </a:rPr>
              <a:t>Capstone</a:t>
            </a:r>
            <a:r>
              <a:rPr lang="zh-CN" altLang="en-US" sz="3600" b="1" dirty="0" smtClean="0">
                <a:latin typeface="楷体_GB2312" pitchFamily="49" charset="-122"/>
                <a:ea typeface="楷体_GB2312" pitchFamily="49" charset="-122"/>
              </a:rPr>
              <a:t>课程。</a:t>
            </a:r>
          </a:p>
          <a:p>
            <a:pPr eaLnBrk="1" hangingPunct="1">
              <a:defRPr/>
            </a:pPr>
            <a:r>
              <a:rPr lang="zh-CN" altLang="en-US" sz="3600" b="1" dirty="0" smtClean="0">
                <a:latin typeface="楷体_GB2312" pitchFamily="49" charset="-122"/>
                <a:ea typeface="楷体_GB2312" pitchFamily="49" charset="-122"/>
              </a:rPr>
              <a:t>课程总学时</a:t>
            </a:r>
            <a:r>
              <a:rPr lang="zh-CN" altLang="en-US" sz="3600" b="1" smtClean="0">
                <a:latin typeface="楷体_GB2312" pitchFamily="49" charset="-122"/>
                <a:ea typeface="楷体_GB2312" pitchFamily="49" charset="-122"/>
              </a:rPr>
              <a:t>：</a:t>
            </a:r>
            <a:r>
              <a:rPr lang="en-US" altLang="zh-CN" sz="3600" b="1" smtClean="0">
                <a:solidFill>
                  <a:srgbClr val="FFFF00"/>
                </a:solidFill>
                <a:latin typeface="楷体_GB2312" pitchFamily="49" charset="-122"/>
                <a:ea typeface="楷体_GB2312" pitchFamily="49" charset="-122"/>
              </a:rPr>
              <a:t>64</a:t>
            </a:r>
            <a:endParaRPr lang="en-US" altLang="zh-CN" sz="3600" b="1" dirty="0" smtClean="0">
              <a:solidFill>
                <a:srgbClr val="FFFF00"/>
              </a:solidFill>
              <a:latin typeface="楷体_GB2312" pitchFamily="49" charset="-122"/>
              <a:ea typeface="楷体_GB2312" pitchFamily="49" charset="-122"/>
            </a:endParaRPr>
          </a:p>
          <a:p>
            <a:pPr eaLnBrk="1" hangingPunct="1">
              <a:defRPr/>
            </a:pPr>
            <a:r>
              <a:rPr lang="zh-CN" altLang="en-US" sz="3600" b="1" dirty="0" smtClean="0">
                <a:latin typeface="楷体_GB2312" pitchFamily="49" charset="-122"/>
                <a:ea typeface="楷体_GB2312" pitchFamily="49" charset="-122"/>
              </a:rPr>
              <a:t>学分：</a:t>
            </a:r>
            <a:r>
              <a:rPr lang="en-US" altLang="zh-CN" sz="3600" b="1" dirty="0" smtClean="0">
                <a:solidFill>
                  <a:srgbClr val="FFFF00"/>
                </a:solidFill>
                <a:latin typeface="楷体_GB2312" pitchFamily="49" charset="-122"/>
                <a:ea typeface="楷体_GB2312" pitchFamily="49" charset="-122"/>
              </a:rPr>
              <a:t>4</a:t>
            </a:r>
          </a:p>
          <a:p>
            <a:pPr eaLnBrk="1" hangingPunct="1">
              <a:defRPr/>
            </a:pPr>
            <a:r>
              <a:rPr lang="zh-CN" altLang="en-US" sz="3600" b="1" dirty="0" smtClean="0">
                <a:latin typeface="楷体_GB2312" pitchFamily="49" charset="-122"/>
                <a:ea typeface="楷体_GB2312" pitchFamily="49" charset="-122"/>
              </a:rPr>
              <a:t>实践题目</a:t>
            </a:r>
            <a:r>
              <a:rPr lang="en-US" altLang="zh-CN" sz="3600" b="1" smtClean="0">
                <a:latin typeface="楷体_GB2312" pitchFamily="49" charset="-122"/>
                <a:ea typeface="楷体_GB2312" pitchFamily="49" charset="-122"/>
              </a:rPr>
              <a:t>1</a:t>
            </a:r>
            <a:r>
              <a:rPr lang="zh-CN" altLang="en-US" sz="3600" b="1" smtClean="0">
                <a:latin typeface="楷体_GB2312" pitchFamily="49" charset="-122"/>
                <a:ea typeface="楷体_GB2312" pitchFamily="49" charset="-122"/>
              </a:rPr>
              <a:t>：</a:t>
            </a:r>
            <a:r>
              <a:rPr lang="zh-CN" altLang="zh-CN" sz="3600" b="1">
                <a:solidFill>
                  <a:srgbClr val="FFFF00"/>
                </a:solidFill>
                <a:effectLst/>
              </a:rPr>
              <a:t>基于互联网的旅游租房分时共享平台</a:t>
            </a:r>
            <a:r>
              <a:rPr lang="zh-CN" altLang="en-US" sz="3600" b="1" smtClean="0">
                <a:solidFill>
                  <a:srgbClr val="FFFF00"/>
                </a:solidFill>
                <a:effectLst/>
              </a:rPr>
              <a:t>（</a:t>
            </a:r>
            <a:r>
              <a:rPr lang="en-US" altLang="zh-CN" sz="3600" b="1" smtClean="0">
                <a:solidFill>
                  <a:srgbClr val="FFFF00"/>
                </a:solidFill>
                <a:effectLst/>
              </a:rPr>
              <a:t>C/S</a:t>
            </a:r>
            <a:r>
              <a:rPr lang="zh-CN" altLang="en-US" sz="3600" b="1" smtClean="0">
                <a:solidFill>
                  <a:srgbClr val="FFFF00"/>
                </a:solidFill>
                <a:effectLst/>
              </a:rPr>
              <a:t>、客户端采用</a:t>
            </a:r>
            <a:r>
              <a:rPr lang="en-US" altLang="zh-CN" sz="3600" b="1" smtClean="0">
                <a:solidFill>
                  <a:srgbClr val="FFFF00"/>
                </a:solidFill>
                <a:effectLst/>
              </a:rPr>
              <a:t>APP</a:t>
            </a:r>
            <a:r>
              <a:rPr lang="zh-CN" altLang="en-US" sz="3600" b="1" smtClean="0">
                <a:solidFill>
                  <a:srgbClr val="FFFF00"/>
                </a:solidFill>
                <a:effectLst/>
              </a:rPr>
              <a:t>）</a:t>
            </a:r>
            <a:r>
              <a:rPr lang="zh-CN" altLang="zh-CN" sz="3600" b="1" smtClean="0">
                <a:solidFill>
                  <a:srgbClr val="FFFF00"/>
                </a:solidFill>
                <a:latin typeface="楷体_GB2312" pitchFamily="49" charset="-122"/>
                <a:ea typeface="楷体_GB2312" pitchFamily="49" charset="-122"/>
              </a:rPr>
              <a:t>设计</a:t>
            </a:r>
            <a:r>
              <a:rPr lang="zh-CN" altLang="zh-CN" sz="3600" b="1">
                <a:solidFill>
                  <a:srgbClr val="FFFF00"/>
                </a:solidFill>
                <a:latin typeface="楷体_GB2312" pitchFamily="49" charset="-122"/>
                <a:ea typeface="楷体_GB2312" pitchFamily="49" charset="-122"/>
              </a:rPr>
              <a:t>与</a:t>
            </a:r>
            <a:r>
              <a:rPr lang="zh-CN" altLang="zh-CN" sz="3600" b="1" smtClean="0">
                <a:solidFill>
                  <a:srgbClr val="FFFF00"/>
                </a:solidFill>
                <a:latin typeface="楷体_GB2312" pitchFamily="49" charset="-122"/>
                <a:ea typeface="楷体_GB2312" pitchFamily="49" charset="-122"/>
              </a:rPr>
              <a:t>开发</a:t>
            </a:r>
            <a:endParaRPr lang="zh-CN" altLang="en-US" sz="3600" b="1" dirty="0" smtClean="0">
              <a:solidFill>
                <a:srgbClr val="FFFF00"/>
              </a:solidFill>
              <a:latin typeface="楷体_GB2312" pitchFamily="49" charset="-122"/>
              <a:ea typeface="楷体_GB2312" pitchFamily="49" charset="-122"/>
            </a:endParaRPr>
          </a:p>
          <a:p>
            <a:pPr eaLnBrk="1" hangingPunct="1">
              <a:defRPr/>
            </a:pPr>
            <a:r>
              <a:rPr lang="zh-CN" altLang="en-US" sz="3600" b="1" smtClean="0">
                <a:latin typeface="楷体_GB2312" pitchFamily="49" charset="-122"/>
                <a:ea typeface="楷体_GB2312" pitchFamily="49" charset="-122"/>
              </a:rPr>
              <a:t>实践题目</a:t>
            </a:r>
            <a:r>
              <a:rPr lang="en-US" altLang="zh-CN" sz="3600" b="1" smtClean="0">
                <a:latin typeface="楷体_GB2312" pitchFamily="49" charset="-122"/>
                <a:ea typeface="楷体_GB2312" pitchFamily="49" charset="-122"/>
              </a:rPr>
              <a:t>2</a:t>
            </a:r>
            <a:r>
              <a:rPr lang="zh-CN" altLang="en-US" sz="3600" b="1" smtClean="0">
                <a:latin typeface="楷体_GB2312" pitchFamily="49" charset="-122"/>
                <a:ea typeface="楷体_GB2312" pitchFamily="49" charset="-122"/>
              </a:rPr>
              <a:t>：</a:t>
            </a:r>
            <a:r>
              <a:rPr lang="zh-CN" altLang="en-US" sz="3600" b="1" smtClean="0">
                <a:solidFill>
                  <a:srgbClr val="FFFF00"/>
                </a:solidFill>
                <a:latin typeface="楷体_GB2312" pitchFamily="49" charset="-122"/>
                <a:ea typeface="楷体_GB2312" pitchFamily="49" charset="-122"/>
              </a:rPr>
              <a:t>自选</a:t>
            </a:r>
            <a:endParaRPr lang="en-US" altLang="zh-CN" sz="3600" b="1" smtClean="0">
              <a:solidFill>
                <a:srgbClr val="FFFF00"/>
              </a:solidFill>
              <a:latin typeface="楷体_GB2312" pitchFamily="49" charset="-122"/>
              <a:ea typeface="楷体_GB2312" pitchFamily="49" charset="-122"/>
            </a:endParaRPr>
          </a:p>
          <a:p>
            <a:pPr eaLnBrk="1" hangingPunct="1">
              <a:defRPr/>
            </a:pPr>
            <a:r>
              <a:rPr lang="zh-CN" altLang="en-US" sz="3600" b="1" smtClean="0">
                <a:latin typeface="楷体_GB2312" pitchFamily="49" charset="-122"/>
                <a:ea typeface="楷体_GB2312" pitchFamily="49" charset="-122"/>
              </a:rPr>
              <a:t>开发方法：敏捷方法、传统方法</a:t>
            </a:r>
            <a:endParaRPr lang="zh-CN" altLang="en-US" sz="3600" b="1" dirty="0" smtClean="0">
              <a:latin typeface="楷体_GB2312" pitchFamily="49" charset="-122"/>
              <a:ea typeface="楷体_GB2312" pitchFamily="49" charset="-122"/>
            </a:endParaRPr>
          </a:p>
        </p:txBody>
      </p:sp>
      <p:sp>
        <p:nvSpPr>
          <p:cNvPr id="2" name="灯片编号占位符 1"/>
          <p:cNvSpPr>
            <a:spLocks noGrp="1"/>
          </p:cNvSpPr>
          <p:nvPr>
            <p:ph type="sldNum" sz="quarter" idx="12"/>
          </p:nvPr>
        </p:nvSpPr>
        <p:spPr/>
        <p:txBody>
          <a:bodyPr/>
          <a:lstStyle/>
          <a:p>
            <a:pPr>
              <a:defRPr/>
            </a:pPr>
            <a:fld id="{6A3B9447-AA7A-4703-88F3-4372F1A52B7C}" type="slidenum">
              <a:rPr lang="zh-CN" altLang="en-US"/>
              <a:pPr>
                <a:defRPr/>
              </a:pPr>
              <a:t>7</a:t>
            </a:fld>
            <a:endParaRPr lang="en-US" altLang="zh-CN"/>
          </a:p>
        </p:txBody>
      </p:sp>
    </p:spTree>
    <p:custDataLst>
      <p:tags r:id="rId1"/>
    </p:custDataLst>
  </p:cSld>
  <p:clrMapOvr>
    <a:masterClrMapping/>
  </p:clrMapOvr>
  <p:transition advTm="4718">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18435">
                                            <p:txEl>
                                              <p:pRg st="3" end="3"/>
                                            </p:txEl>
                                          </p:spTgt>
                                        </p:tgtEl>
                                        <p:attrNameLst>
                                          <p:attrName>style.visibility</p:attrName>
                                        </p:attrNameLst>
                                      </p:cBhvr>
                                      <p:to>
                                        <p:strVal val="visible"/>
                                      </p:to>
                                    </p:set>
                                    <p:anim calcmode="lin" valueType="num">
                                      <p:cBhvr>
                                        <p:cTn id="7" dur="1000" fill="hold"/>
                                        <p:tgtEl>
                                          <p:spTgt spid="18435">
                                            <p:txEl>
                                              <p:pRg st="3" end="3"/>
                                            </p:txEl>
                                          </p:spTgt>
                                        </p:tgtEl>
                                        <p:attrNameLst>
                                          <p:attrName>ppt_w</p:attrName>
                                        </p:attrNameLst>
                                      </p:cBhvr>
                                      <p:tavLst>
                                        <p:tav tm="0">
                                          <p:val>
                                            <p:strVal val="#ppt_w*0.70"/>
                                          </p:val>
                                        </p:tav>
                                        <p:tav tm="100000">
                                          <p:val>
                                            <p:strVal val="#ppt_w"/>
                                          </p:val>
                                        </p:tav>
                                      </p:tavLst>
                                    </p:anim>
                                    <p:anim calcmode="lin" valueType="num">
                                      <p:cBhvr>
                                        <p:cTn id="8" dur="1000" fill="hold"/>
                                        <p:tgtEl>
                                          <p:spTgt spid="18435">
                                            <p:txEl>
                                              <p:pRg st="3" end="3"/>
                                            </p:txEl>
                                          </p:spTgt>
                                        </p:tgtEl>
                                        <p:attrNameLst>
                                          <p:attrName>ppt_h</p:attrName>
                                        </p:attrNameLst>
                                      </p:cBhvr>
                                      <p:tavLst>
                                        <p:tav tm="0">
                                          <p:val>
                                            <p:strVal val="#ppt_h"/>
                                          </p:val>
                                        </p:tav>
                                        <p:tav tm="100000">
                                          <p:val>
                                            <p:strVal val="#ppt_h"/>
                                          </p:val>
                                        </p:tav>
                                      </p:tavLst>
                                    </p:anim>
                                    <p:animEffect transition="in" filter="fade">
                                      <p:cBhvr>
                                        <p:cTn id="9" dur="1000"/>
                                        <p:tgtEl>
                                          <p:spTgt spid="18435">
                                            <p:txEl>
                                              <p:pRg st="3" end="3"/>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18435">
                                            <p:txEl>
                                              <p:pRg st="4" end="4"/>
                                            </p:txEl>
                                          </p:spTgt>
                                        </p:tgtEl>
                                        <p:attrNameLst>
                                          <p:attrName>style.visibility</p:attrName>
                                        </p:attrNameLst>
                                      </p:cBhvr>
                                      <p:to>
                                        <p:strVal val="visible"/>
                                      </p:to>
                                    </p:set>
                                    <p:anim calcmode="lin" valueType="num">
                                      <p:cBhvr>
                                        <p:cTn id="14" dur="1000" fill="hold"/>
                                        <p:tgtEl>
                                          <p:spTgt spid="18435">
                                            <p:txEl>
                                              <p:pRg st="4" end="4"/>
                                            </p:txEl>
                                          </p:spTgt>
                                        </p:tgtEl>
                                        <p:attrNameLst>
                                          <p:attrName>ppt_w</p:attrName>
                                        </p:attrNameLst>
                                      </p:cBhvr>
                                      <p:tavLst>
                                        <p:tav tm="0">
                                          <p:val>
                                            <p:strVal val="#ppt_w*0.70"/>
                                          </p:val>
                                        </p:tav>
                                        <p:tav tm="100000">
                                          <p:val>
                                            <p:strVal val="#ppt_w"/>
                                          </p:val>
                                        </p:tav>
                                      </p:tavLst>
                                    </p:anim>
                                    <p:anim calcmode="lin" valueType="num">
                                      <p:cBhvr>
                                        <p:cTn id="15" dur="1000" fill="hold"/>
                                        <p:tgtEl>
                                          <p:spTgt spid="18435">
                                            <p:txEl>
                                              <p:pRg st="4" end="4"/>
                                            </p:txEl>
                                          </p:spTgt>
                                        </p:tgtEl>
                                        <p:attrNameLst>
                                          <p:attrName>ppt_h</p:attrName>
                                        </p:attrNameLst>
                                      </p:cBhvr>
                                      <p:tavLst>
                                        <p:tav tm="0">
                                          <p:val>
                                            <p:strVal val="#ppt_h"/>
                                          </p:val>
                                        </p:tav>
                                        <p:tav tm="100000">
                                          <p:val>
                                            <p:strVal val="#ppt_h"/>
                                          </p:val>
                                        </p:tav>
                                      </p:tavLst>
                                    </p:anim>
                                    <p:animEffect transition="in" filter="fade">
                                      <p:cBhvr>
                                        <p:cTn id="16" dur="1000"/>
                                        <p:tgtEl>
                                          <p:spTgt spid="18435">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18435">
                                            <p:txEl>
                                              <p:pRg st="5" end="5"/>
                                            </p:txEl>
                                          </p:spTgt>
                                        </p:tgtEl>
                                        <p:attrNameLst>
                                          <p:attrName>style.visibility</p:attrName>
                                        </p:attrNameLst>
                                      </p:cBhvr>
                                      <p:to>
                                        <p:strVal val="visible"/>
                                      </p:to>
                                    </p:set>
                                    <p:anim calcmode="lin" valueType="num">
                                      <p:cBhvr>
                                        <p:cTn id="21" dur="1000" fill="hold"/>
                                        <p:tgtEl>
                                          <p:spTgt spid="18435">
                                            <p:txEl>
                                              <p:pRg st="5" end="5"/>
                                            </p:txEl>
                                          </p:spTgt>
                                        </p:tgtEl>
                                        <p:attrNameLst>
                                          <p:attrName>ppt_w</p:attrName>
                                        </p:attrNameLst>
                                      </p:cBhvr>
                                      <p:tavLst>
                                        <p:tav tm="0">
                                          <p:val>
                                            <p:strVal val="#ppt_w*0.70"/>
                                          </p:val>
                                        </p:tav>
                                        <p:tav tm="100000">
                                          <p:val>
                                            <p:strVal val="#ppt_w"/>
                                          </p:val>
                                        </p:tav>
                                      </p:tavLst>
                                    </p:anim>
                                    <p:anim calcmode="lin" valueType="num">
                                      <p:cBhvr>
                                        <p:cTn id="22" dur="1000" fill="hold"/>
                                        <p:tgtEl>
                                          <p:spTgt spid="18435">
                                            <p:txEl>
                                              <p:pRg st="5" end="5"/>
                                            </p:txEl>
                                          </p:spTgt>
                                        </p:tgtEl>
                                        <p:attrNameLst>
                                          <p:attrName>ppt_h</p:attrName>
                                        </p:attrNameLst>
                                      </p:cBhvr>
                                      <p:tavLst>
                                        <p:tav tm="0">
                                          <p:val>
                                            <p:strVal val="#ppt_h"/>
                                          </p:val>
                                        </p:tav>
                                        <p:tav tm="100000">
                                          <p:val>
                                            <p:strVal val="#ppt_h"/>
                                          </p:val>
                                        </p:tav>
                                      </p:tavLst>
                                    </p:anim>
                                    <p:animEffect transition="in" filter="fade">
                                      <p:cBhvr>
                                        <p:cTn id="23" dur="10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15925" y="333375"/>
            <a:ext cx="8915400" cy="792163"/>
          </a:xfrm>
        </p:spPr>
        <p:txBody>
          <a:bodyPr/>
          <a:lstStyle/>
          <a:p>
            <a:pPr eaLnBrk="1" hangingPunct="1">
              <a:defRPr/>
            </a:pPr>
            <a:r>
              <a:rPr lang="zh-CN" altLang="en-US" b="1" smtClean="0">
                <a:solidFill>
                  <a:srgbClr val="FFFF00"/>
                </a:solidFill>
              </a:rPr>
              <a:t>课程考核及成绩</a:t>
            </a:r>
          </a:p>
        </p:txBody>
      </p:sp>
      <p:sp>
        <p:nvSpPr>
          <p:cNvPr id="19459" name="Rectangle 3"/>
          <p:cNvSpPr>
            <a:spLocks noGrp="1" noChangeArrowheads="1"/>
          </p:cNvSpPr>
          <p:nvPr>
            <p:ph type="body" idx="1"/>
          </p:nvPr>
        </p:nvSpPr>
        <p:spPr>
          <a:xfrm>
            <a:off x="71438" y="1774825"/>
            <a:ext cx="9777412" cy="4391025"/>
          </a:xfrm>
        </p:spPr>
        <p:txBody>
          <a:bodyPr/>
          <a:lstStyle/>
          <a:p>
            <a:pPr eaLnBrk="1" hangingPunct="1">
              <a:lnSpc>
                <a:spcPct val="110000"/>
              </a:lnSpc>
              <a:defRPr/>
            </a:pPr>
            <a:r>
              <a:rPr lang="zh-CN" altLang="en-US" sz="3600" b="1" dirty="0" smtClean="0">
                <a:latin typeface="宋体" pitchFamily="2" charset="-122"/>
              </a:rPr>
              <a:t>本门课程要求提交实验报告和项目软件作品：</a:t>
            </a:r>
          </a:p>
          <a:p>
            <a:pPr eaLnBrk="1" hangingPunct="1">
              <a:lnSpc>
                <a:spcPct val="110000"/>
              </a:lnSpc>
              <a:buFont typeface="Wingdings" panose="05000000000000000000" pitchFamily="2" charset="2"/>
              <a:buNone/>
              <a:defRPr/>
            </a:pPr>
            <a:r>
              <a:rPr lang="zh-CN" altLang="en-US" sz="3600" b="1" dirty="0" smtClean="0">
                <a:latin typeface="宋体" pitchFamily="2" charset="-122"/>
              </a:rPr>
              <a:t>      各团队独立完成课程设计任务，并在实验结束后按照规范格式的要求由全部团队成员编写并整合形成统一的</a:t>
            </a:r>
            <a:r>
              <a:rPr lang="zh-CN" altLang="en-US" sz="3600" b="1" smtClean="0">
                <a:latin typeface="宋体" pitchFamily="2" charset="-122"/>
              </a:rPr>
              <a:t>实验报告（开发文档、源程序等），</a:t>
            </a:r>
            <a:r>
              <a:rPr lang="zh-CN" altLang="en-US" sz="3600" b="1" dirty="0" smtClean="0">
                <a:latin typeface="宋体" pitchFamily="2" charset="-122"/>
              </a:rPr>
              <a:t>实验报告中需注明每个同学实际完成的工作和所编写的文档部分，按时提交</a:t>
            </a:r>
            <a:r>
              <a:rPr lang="zh-CN" altLang="en-US" sz="3600" b="1" dirty="0" smtClean="0">
                <a:solidFill>
                  <a:srgbClr val="FFFF00"/>
                </a:solidFill>
                <a:latin typeface="宋体" pitchFamily="2" charset="-122"/>
              </a:rPr>
              <a:t>实验报告</a:t>
            </a:r>
            <a:r>
              <a:rPr lang="zh-CN" altLang="en-US" sz="3600" b="1" dirty="0" smtClean="0">
                <a:latin typeface="宋体" pitchFamily="2" charset="-122"/>
              </a:rPr>
              <a:t>。 </a:t>
            </a:r>
          </a:p>
        </p:txBody>
      </p:sp>
      <p:sp>
        <p:nvSpPr>
          <p:cNvPr id="2" name="灯片编号占位符 1"/>
          <p:cNvSpPr>
            <a:spLocks noGrp="1"/>
          </p:cNvSpPr>
          <p:nvPr>
            <p:ph type="sldNum" sz="quarter" idx="12"/>
          </p:nvPr>
        </p:nvSpPr>
        <p:spPr/>
        <p:txBody>
          <a:bodyPr/>
          <a:lstStyle/>
          <a:p>
            <a:pPr>
              <a:defRPr/>
            </a:pPr>
            <a:fld id="{8DA71B37-3305-45B2-BFF3-1ADC89FD1C63}" type="slidenum">
              <a:rPr lang="zh-CN" altLang="en-US"/>
              <a:pPr>
                <a:defRPr/>
              </a:pPr>
              <a:t>8</a:t>
            </a:fld>
            <a:endParaRPr lang="en-US" altLang="zh-CN"/>
          </a:p>
        </p:txBody>
      </p:sp>
    </p:spTree>
  </p:cSld>
  <p:clrMapOvr>
    <a:masterClrMapping/>
  </p:clrMapOvr>
  <p:transition advTm="1969">
    <p:strips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95300" y="115888"/>
            <a:ext cx="8915400" cy="936625"/>
          </a:xfrm>
        </p:spPr>
        <p:txBody>
          <a:bodyPr/>
          <a:lstStyle/>
          <a:p>
            <a:pPr eaLnBrk="1" hangingPunct="1">
              <a:defRPr/>
            </a:pPr>
            <a:r>
              <a:rPr lang="zh-CN" altLang="en-US" sz="4800" b="1" smtClean="0">
                <a:solidFill>
                  <a:srgbClr val="FFFF00"/>
                </a:solidFill>
              </a:rPr>
              <a:t>课程考核及成绩（续一）</a:t>
            </a:r>
          </a:p>
        </p:txBody>
      </p:sp>
      <p:sp>
        <p:nvSpPr>
          <p:cNvPr id="20483" name="Rectangle 3"/>
          <p:cNvSpPr>
            <a:spLocks noGrp="1" noChangeArrowheads="1"/>
          </p:cNvSpPr>
          <p:nvPr>
            <p:ph type="body" sz="half" idx="1"/>
          </p:nvPr>
        </p:nvSpPr>
        <p:spPr>
          <a:xfrm>
            <a:off x="495300" y="1096963"/>
            <a:ext cx="4381500" cy="676275"/>
          </a:xfrm>
        </p:spPr>
        <p:txBody>
          <a:bodyPr/>
          <a:lstStyle/>
          <a:p>
            <a:pPr eaLnBrk="1" hangingPunct="1">
              <a:lnSpc>
                <a:spcPct val="110000"/>
              </a:lnSpc>
              <a:spcBef>
                <a:spcPct val="0"/>
              </a:spcBef>
            </a:pPr>
            <a:r>
              <a:rPr lang="zh-CN" altLang="en-US" b="1" smtClean="0">
                <a:effectLst/>
              </a:rPr>
              <a:t>考核内容及权重</a:t>
            </a:r>
            <a:r>
              <a:rPr lang="zh-CN" altLang="en-US" b="1" smtClean="0">
                <a:effectLst/>
                <a:latin typeface="宋体" panose="02010600030101010101" pitchFamily="2" charset="-122"/>
              </a:rPr>
              <a:t>： </a:t>
            </a:r>
          </a:p>
        </p:txBody>
      </p:sp>
      <p:graphicFrame>
        <p:nvGraphicFramePr>
          <p:cNvPr id="20484" name="Group 4"/>
          <p:cNvGraphicFramePr>
            <a:graphicFrameLocks noGrp="1"/>
          </p:cNvGraphicFramePr>
          <p:nvPr>
            <p:ph sz="half" idx="2"/>
          </p:nvPr>
        </p:nvGraphicFramePr>
        <p:xfrm>
          <a:off x="0" y="1844675"/>
          <a:ext cx="9906000" cy="4043362"/>
        </p:xfrm>
        <a:graphic>
          <a:graphicData uri="http://schemas.openxmlformats.org/drawingml/2006/table">
            <a:tbl>
              <a:tblPr/>
              <a:tblGrid>
                <a:gridCol w="4432300"/>
                <a:gridCol w="1341438"/>
                <a:gridCol w="827087"/>
                <a:gridCol w="825500"/>
                <a:gridCol w="828675"/>
                <a:gridCol w="825500"/>
                <a:gridCol w="825500"/>
              </a:tblGrid>
              <a:tr h="873194">
                <a:tc>
                  <a:txBody>
                    <a:bodyPr/>
                    <a:lstStyle/>
                    <a:p>
                      <a:pPr marL="0" marR="0" lvl="0" indent="0" algn="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阶段</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cs typeface="Times New Roman" pitchFamily="18" charset="0"/>
                        </a:rPr>
                        <a:t>软件计划</a:t>
                      </a: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cs typeface="Times New Roman" pitchFamily="18" charset="0"/>
                        </a:rPr>
                        <a:t>需求</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cs typeface="Times New Roman" pitchFamily="18" charset="0"/>
                        </a:rPr>
                        <a:t>分析</a:t>
                      </a: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cs typeface="Times New Roman" pitchFamily="18" charset="0"/>
                        </a:rPr>
                        <a:t>设计</a:t>
                      </a: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cs typeface="Times New Roman" pitchFamily="18" charset="0"/>
                        </a:rPr>
                        <a:t>实现</a:t>
                      </a: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cs typeface="Times New Roman" pitchFamily="18" charset="0"/>
                        </a:rPr>
                        <a:t>项目</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cs typeface="Times New Roman" pitchFamily="18" charset="0"/>
                        </a:rPr>
                        <a:t>收尾</a:t>
                      </a: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cs typeface="Times New Roman" pitchFamily="18" charset="0"/>
                        </a:rPr>
                        <a:t>权重</a:t>
                      </a: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71">
                <a:tc>
                  <a:txBody>
                    <a:bodyPr/>
                    <a:lstStyle/>
                    <a:p>
                      <a:pPr marL="533400" marR="0" lvl="0" indent="-53340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cs typeface="Times New Roman" pitchFamily="18" charset="0"/>
                        </a:rPr>
                        <a:t>项目进度按计划完成</a:t>
                      </a: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cs typeface="Times New Roman" pitchFamily="18" charset="0"/>
                        </a:rPr>
                        <a:t>10%</a:t>
                      </a:r>
                      <a:endPar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71">
                <a:tc>
                  <a:txBody>
                    <a:bodyPr/>
                    <a:lstStyle/>
                    <a:p>
                      <a:pPr marL="533400" marR="0" lvl="0" indent="-53340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cs typeface="Times New Roman" pitchFamily="18" charset="0"/>
                        </a:rPr>
                        <a:t>项目成果完成质量</a:t>
                      </a: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cs typeface="Times New Roman" pitchFamily="18" charset="0"/>
                        </a:rPr>
                        <a:t>20%</a:t>
                      </a:r>
                      <a:endPar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71">
                <a:tc>
                  <a:txBody>
                    <a:bodyPr/>
                    <a:lstStyle/>
                    <a:p>
                      <a:pPr marL="533400" marR="0" lvl="0" indent="-53340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cs typeface="Times New Roman" pitchFamily="18" charset="0"/>
                        </a:rPr>
                        <a:t>文档规范程度及质量</a:t>
                      </a: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cs typeface="Times New Roman" pitchFamily="18" charset="0"/>
                        </a:rPr>
                        <a:t>20%</a:t>
                      </a:r>
                      <a:endPar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71">
                <a:tc>
                  <a:txBody>
                    <a:bodyPr/>
                    <a:lstStyle/>
                    <a:p>
                      <a:pPr marL="533400" marR="0" lvl="0" indent="-53340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cs typeface="Times New Roman" pitchFamily="18" charset="0"/>
                        </a:rPr>
                        <a:t>职业道德、团队合作精神</a:t>
                      </a: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cs typeface="Times New Roman" pitchFamily="18" charset="0"/>
                        </a:rPr>
                        <a:t>10%</a:t>
                      </a:r>
                      <a:endPar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71">
                <a:tc>
                  <a:txBody>
                    <a:bodyPr/>
                    <a:lstStyle/>
                    <a:p>
                      <a:pPr marL="533400" marR="0" lvl="0" indent="-53340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cs typeface="Times New Roman" pitchFamily="18" charset="0"/>
                        </a:rPr>
                        <a:t>团队工作中个人的贡献比例</a:t>
                      </a: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cs typeface="Times New Roman" pitchFamily="18" charset="0"/>
                        </a:rPr>
                        <a:t>25%</a:t>
                      </a:r>
                      <a:endPar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71">
                <a:tc>
                  <a:txBody>
                    <a:bodyPr/>
                    <a:lstStyle/>
                    <a:p>
                      <a:pPr marL="533400" marR="0" lvl="0" indent="-53340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cs typeface="Times New Roman" pitchFamily="18" charset="0"/>
                        </a:rPr>
                        <a:t>工作态度（出勤、上课、课堂纪律）</a:t>
                      </a: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cs typeface="Times New Roman" pitchFamily="18" charset="0"/>
                        </a:rPr>
                        <a:t>15%</a:t>
                      </a:r>
                      <a:endPar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7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cs typeface="Times New Roman" pitchFamily="18" charset="0"/>
                        </a:rPr>
                        <a:t>权重</a:t>
                      </a: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cs typeface="Times New Roman" pitchFamily="18" charset="0"/>
                        </a:rPr>
                        <a:t>5%</a:t>
                      </a:r>
                      <a:endPar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cs typeface="Times New Roman" pitchFamily="18" charset="0"/>
                        </a:rPr>
                        <a:t>30%</a:t>
                      </a:r>
                      <a:endPar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cs typeface="Times New Roman" pitchFamily="18" charset="0"/>
                        </a:rPr>
                        <a:t>30%</a:t>
                      </a:r>
                      <a:endPar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cs typeface="Times New Roman" pitchFamily="18" charset="0"/>
                        </a:rPr>
                        <a:t>20%</a:t>
                      </a:r>
                      <a:endPar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cs typeface="Times New Roman" pitchFamily="18" charset="0"/>
                        </a:rPr>
                        <a:t>15%</a:t>
                      </a:r>
                      <a:endPar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7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cs typeface="Times New Roman" pitchFamily="18" charset="0"/>
                        </a:rPr>
                        <a:t>附加分</a:t>
                      </a: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566" name="Line 86"/>
          <p:cNvSpPr>
            <a:spLocks noChangeShapeType="1"/>
          </p:cNvSpPr>
          <p:nvPr/>
        </p:nvSpPr>
        <p:spPr bwMode="auto">
          <a:xfrm>
            <a:off x="0" y="1916113"/>
            <a:ext cx="4448175" cy="792162"/>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灯片编号占位符 1"/>
          <p:cNvSpPr>
            <a:spLocks noGrp="1"/>
          </p:cNvSpPr>
          <p:nvPr>
            <p:ph type="sldNum" sz="quarter" idx="12"/>
          </p:nvPr>
        </p:nvSpPr>
        <p:spPr/>
        <p:txBody>
          <a:bodyPr/>
          <a:lstStyle/>
          <a:p>
            <a:pPr>
              <a:defRPr/>
            </a:pPr>
            <a:fld id="{48B71DF0-82A9-4FD7-B0EA-F07E3397985C}" type="slidenum">
              <a:rPr lang="zh-CN" altLang="en-US" smtClean="0"/>
              <a:pPr>
                <a:defRPr/>
              </a:pPr>
              <a:t>9</a:t>
            </a:fld>
            <a:endParaRPr lang="en-US" altLang="zh-CN"/>
          </a:p>
        </p:txBody>
      </p:sp>
    </p:spTree>
  </p:cSld>
  <p:clrMapOvr>
    <a:masterClrMapping/>
  </p:clrMapOvr>
  <p:transition advTm="2234">
    <p:strips dir="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5|2|1.9|1.5"/>
</p:tagLst>
</file>

<file path=ppt/tags/tag2.xml><?xml version="1.0" encoding="utf-8"?>
<p:tagLst xmlns:a="http://schemas.openxmlformats.org/drawingml/2006/main" xmlns:r="http://schemas.openxmlformats.org/officeDocument/2006/relationships" xmlns:p="http://schemas.openxmlformats.org/presentationml/2006/main">
  <p:tag name="TIMING" val="|1.2|1.6|2.1|1.7"/>
</p:tagLst>
</file>

<file path=ppt/tags/tag3.xml><?xml version="1.0" encoding="utf-8"?>
<p:tagLst xmlns:a="http://schemas.openxmlformats.org/drawingml/2006/main" xmlns:r="http://schemas.openxmlformats.org/officeDocument/2006/relationships" xmlns:p="http://schemas.openxmlformats.org/presentationml/2006/main">
  <p:tag name="TIMING" val="|1.4|1.6"/>
</p:tagLst>
</file>

<file path=ppt/tags/tag4.xml><?xml version="1.0" encoding="utf-8"?>
<p:tagLst xmlns:a="http://schemas.openxmlformats.org/drawingml/2006/main" xmlns:r="http://schemas.openxmlformats.org/officeDocument/2006/relationships" xmlns:p="http://schemas.openxmlformats.org/presentationml/2006/main">
  <p:tag name="TIMING" val="|2.3"/>
</p:tagLst>
</file>

<file path=ppt/tags/tag5.xml><?xml version="1.0" encoding="utf-8"?>
<p:tagLst xmlns:a="http://schemas.openxmlformats.org/drawingml/2006/main" xmlns:r="http://schemas.openxmlformats.org/officeDocument/2006/relationships" xmlns:p="http://schemas.openxmlformats.org/presentationml/2006/main">
  <p:tag name="TIMING" val="|0.6|1.9|1.8|1.3|1.2|1.3|1.1|1.2|1.7|1.1|1.1|1"/>
</p:tagLst>
</file>

<file path=ppt/tags/tag6.xml><?xml version="1.0" encoding="utf-8"?>
<p:tagLst xmlns:a="http://schemas.openxmlformats.org/drawingml/2006/main" xmlns:r="http://schemas.openxmlformats.org/officeDocument/2006/relationships" xmlns:p="http://schemas.openxmlformats.org/presentationml/2006/main">
  <p:tag name="TIMING" val="|1.1|5.5"/>
</p:tagLst>
</file>

<file path=ppt/tags/tag7.xml><?xml version="1.0" encoding="utf-8"?>
<p:tagLst xmlns:a="http://schemas.openxmlformats.org/drawingml/2006/main" xmlns:r="http://schemas.openxmlformats.org/officeDocument/2006/relationships" xmlns:p="http://schemas.openxmlformats.org/presentationml/2006/main">
  <p:tag name="TIMING" val="|1.1"/>
</p:tagLst>
</file>

<file path=ppt/theme/theme1.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自定义 1">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44450" cap="rnd"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36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44450" cap="rnd"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36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themeOverride>
</file>

<file path=docProps/app.xml><?xml version="1.0" encoding="utf-8"?>
<Properties xmlns="http://schemas.openxmlformats.org/officeDocument/2006/extended-properties" xmlns:vt="http://schemas.openxmlformats.org/officeDocument/2006/docPropsVTypes">
  <Template>Beam</Template>
  <TotalTime>1100</TotalTime>
  <Pages>0</Pages>
  <Words>2082</Words>
  <Characters>0</Characters>
  <Application>Microsoft Office PowerPoint</Application>
  <DocSecurity>0</DocSecurity>
  <PresentationFormat>A4 纸张(210x297 毫米)</PresentationFormat>
  <Lines>0</Lines>
  <Paragraphs>157</Paragraphs>
  <Slides>20</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仿宋_GB2312</vt:lpstr>
      <vt:lpstr>华文行楷</vt:lpstr>
      <vt:lpstr>华文新魏</vt:lpstr>
      <vt:lpstr>楷体_GB2312</vt:lpstr>
      <vt:lpstr>宋体</vt:lpstr>
      <vt:lpstr>Arial</vt:lpstr>
      <vt:lpstr>Times New Roman</vt:lpstr>
      <vt:lpstr>Wingdings</vt:lpstr>
      <vt:lpstr>Beam</vt:lpstr>
      <vt:lpstr>第一讲  课程介绍与团队组成</vt:lpstr>
      <vt:lpstr>参考资料</vt:lpstr>
      <vt:lpstr>网上参考资料</vt:lpstr>
      <vt:lpstr>课程主要内容</vt:lpstr>
      <vt:lpstr>课程主要内容（续一）</vt:lpstr>
      <vt:lpstr>课程主要内容（续二）</vt:lpstr>
      <vt:lpstr>课程性质及实践题目</vt:lpstr>
      <vt:lpstr>课程考核及成绩</vt:lpstr>
      <vt:lpstr>课程考核及成绩（续一）</vt:lpstr>
      <vt:lpstr>课程考核及成绩（续二）</vt:lpstr>
      <vt:lpstr>软件项目实践课程基本要求</vt:lpstr>
      <vt:lpstr>软件项目的开始</vt:lpstr>
      <vt:lpstr>示例：旅游自助系统用户需求说明</vt:lpstr>
      <vt:lpstr>软件项目与团队管理 </vt:lpstr>
      <vt:lpstr>推荐使用软件  </vt:lpstr>
      <vt:lpstr>推荐使用软件（续）  </vt:lpstr>
      <vt:lpstr>本次课程的主要实践内容 </vt:lpstr>
      <vt:lpstr>课后作业及活动</vt:lpstr>
      <vt:lpstr>下次课程的主要内容</vt:lpstr>
      <vt:lpstr>宾馆客房管理系统业务流程示例</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软件项目实践2009</dc:title>
  <dc:subject/>
  <dc:creator>liujingzhi</dc:creator>
  <cp:keywords/>
  <dc:description/>
  <cp:lastModifiedBy>admin</cp:lastModifiedBy>
  <cp:revision>1738</cp:revision>
  <cp:lastPrinted>2001-10-22T07:51:45Z</cp:lastPrinted>
  <dcterms:created xsi:type="dcterms:W3CDTF">1999-06-24T04:48:47Z</dcterms:created>
  <dcterms:modified xsi:type="dcterms:W3CDTF">2020-09-22T05:07:46Z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2052-6.6.0.2461</vt:lpwstr>
  </property>
</Properties>
</file>