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Default Extension="jpg" ContentType="image/jpeg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Masters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Masters/theme/theme2.xml" ContentType="application/vnd.openxmlformats-officedocument.theme+xml"/>
  <Override PartName="/ppt/notesMasters/notesMaster1.xml" ContentType="application/vnd.openxmlformats-officedocument.presentationml.notesMaster+xml"/>
  <Override PartName="/ppt/notesMasters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bleStyles.xml" ContentType="application/vnd.openxmlformats-officedocument.presentationml.tableStyl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b5b1286af65445c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1" r:id="rId2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9144000"/>
  <p:defaultTextStyle>
    <a:lvl1pPr marL="0" lvl="0" algn="l" defTabSz="914400">
      <a:defRPr sz="1800" kern="1200">
        <a:solidFill>
          <a:schemeClr val="tx1"/>
        </a:solidFill>
        <a:latin typeface="Calibri"/>
        <a:ea typeface="宋体"/>
      </a:defRPr>
    </a:lvl1pPr>
    <a:lvl2pPr marL="457200" lvl="1" algn="l" defTabSz="914400">
      <a:defRPr sz="1800" kern="1200">
        <a:solidFill>
          <a:schemeClr val="tx1"/>
        </a:solidFill>
        <a:latin typeface="Calibri"/>
        <a:ea typeface="宋体"/>
      </a:defRPr>
    </a:lvl2pPr>
    <a:lvl3pPr marL="914400" lvl="2" algn="l" defTabSz="914400">
      <a:defRPr sz="1800" kern="1200">
        <a:solidFill>
          <a:schemeClr val="tx1"/>
        </a:solidFill>
        <a:latin typeface="Calibri"/>
        <a:ea typeface="宋体"/>
      </a:defRPr>
    </a:lvl3pPr>
    <a:lvl4pPr marL="1371600" lvl="3" algn="l" defTabSz="914400">
      <a:defRPr sz="1800" kern="1200">
        <a:solidFill>
          <a:schemeClr val="tx1"/>
        </a:solidFill>
        <a:latin typeface="Calibri"/>
        <a:ea typeface="宋体"/>
      </a:defRPr>
    </a:lvl4pPr>
    <a:lvl5pPr marL="1828800" lvl="4" algn="l" defTabSz="914400">
      <a:defRPr sz="1800" kern="1200">
        <a:solidFill>
          <a:schemeClr val="tx1"/>
        </a:solidFill>
        <a:latin typeface="Calibri"/>
        <a:ea typeface="宋体"/>
      </a:defRPr>
    </a:lvl5pPr>
    <a:lvl6pPr marL="2286000" lvl="5" algn="l" defTabSz="914400">
      <a:defRPr sz="1800" kern="1200">
        <a:solidFill>
          <a:schemeClr val="tx1"/>
        </a:solidFill>
        <a:latin typeface="Calibri"/>
        <a:ea typeface="宋体"/>
      </a:defRPr>
    </a:lvl6pPr>
    <a:lvl7pPr marL="2743200" lvl="6" algn="l" defTabSz="914400">
      <a:defRPr sz="1800" kern="1200">
        <a:solidFill>
          <a:schemeClr val="tx1"/>
        </a:solidFill>
        <a:latin typeface="Calibri"/>
        <a:ea typeface="宋体"/>
      </a:defRPr>
    </a:lvl7pPr>
    <a:lvl8pPr marL="3200400" lvl="7" algn="l" defTabSz="914400">
      <a:defRPr sz="1800" kern="1200">
        <a:solidFill>
          <a:schemeClr val="tx1"/>
        </a:solidFill>
        <a:latin typeface="Calibri"/>
        <a:ea typeface="宋体"/>
      </a:defRPr>
    </a:lvl8pPr>
    <a:lvl9pPr marL="3657600" lvl="8" algn="l" defTabSz="914400">
      <a:defRPr sz="1800" kern="1200">
        <a:solidFill>
          <a:schemeClr val="tx1"/>
        </a:solidFill>
        <a:latin typeface="Calibri"/>
        <a:ea typeface="宋体"/>
      </a:defRPr>
    </a:lvl9pPr>
  </p:defaultTextStyle>
</p:presentation>
</file>

<file path=ppt/tableStyles.xml><?xml version="1.0" encoding="utf-8"?>
<a:tblStyleLst xmlns:a="http://schemas.openxmlformats.org/drawingml/2006/main" def="{5C22544A-7EE6-4342-B048-85BDC9FD1C3A}"/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slideMaster" Target="/ppt/slideMasters/slideMaster2.xml" Id="rId2" /><Relationship Type="http://schemas.openxmlformats.org/officeDocument/2006/relationships/theme" Target="/ppt/slideMasters/theme/theme1.xml" Id="rId3" /><Relationship Type="http://schemas.openxmlformats.org/officeDocument/2006/relationships/notesMaster" Target="/ppt/notesMasters/notesMaster1.xml" Id="rId4" /><Relationship Type="http://schemas.openxmlformats.org/officeDocument/2006/relationships/slide" Target="/ppt/slides/slide1.xml" Id="rId5" /><Relationship Type="http://schemas.openxmlformats.org/officeDocument/2006/relationships/slide" Target="/ppt/slides/slide2.xml" Id="rId6" /><Relationship Type="http://schemas.openxmlformats.org/officeDocument/2006/relationships/slide" Target="/ppt/slides/slide3.xml" Id="rId7" /><Relationship Type="http://schemas.openxmlformats.org/officeDocument/2006/relationships/slide" Target="/ppt/slides/slide4.xml" Id="rId8" /><Relationship Type="http://schemas.openxmlformats.org/officeDocument/2006/relationships/slide" Target="/ppt/slides/slide5.xml" Id="rId9" /><Relationship Type="http://schemas.openxmlformats.org/officeDocument/2006/relationships/slide" Target="/ppt/slides/slide6.xml" Id="rId10" /><Relationship Type="http://schemas.openxmlformats.org/officeDocument/2006/relationships/slide" Target="/ppt/slides/slide7.xml" Id="rId11" /><Relationship Type="http://schemas.openxmlformats.org/officeDocument/2006/relationships/slide" Target="/ppt/slides/slide8.xml" Id="rId12" /><Relationship Type="http://schemas.openxmlformats.org/officeDocument/2006/relationships/slide" Target="/ppt/slides/slide9.xml" Id="rId13" /><Relationship Type="http://schemas.openxmlformats.org/officeDocument/2006/relationships/slide" Target="/ppt/slides/slide10.xml" Id="rId14" /><Relationship Type="http://schemas.openxmlformats.org/officeDocument/2006/relationships/slide" Target="/ppt/slides/slide11.xml" Id="rId15" /><Relationship Type="http://schemas.openxmlformats.org/officeDocument/2006/relationships/slide" Target="/ppt/slides/slide12.xml" Id="rId16" /><Relationship Type="http://schemas.openxmlformats.org/officeDocument/2006/relationships/slide" Target="/ppt/slides/slide13.xml" Id="rId17" /><Relationship Type="http://schemas.openxmlformats.org/officeDocument/2006/relationships/slide" Target="/ppt/slides/slide14.xml" Id="rId18" /><Relationship Type="http://schemas.openxmlformats.org/officeDocument/2006/relationships/slide" Target="/ppt/slides/slide15.xml" Id="rId19" /><Relationship Type="http://schemas.openxmlformats.org/officeDocument/2006/relationships/slide" Target="/ppt/slides/slide16.xml" Id="rId20" /><Relationship Type="http://schemas.openxmlformats.org/officeDocument/2006/relationships/slide" Target="/ppt/slides/slide17.xml" Id="rId21" /><Relationship Type="http://schemas.openxmlformats.org/officeDocument/2006/relationships/slide" Target="/ppt/slides/slide18.xml" Id="rId22" /><Relationship Type="http://schemas.openxmlformats.org/officeDocument/2006/relationships/slide" Target="/ppt/slides/slide19.xml" Id="rId23" /><Relationship Type="http://schemas.openxmlformats.org/officeDocument/2006/relationships/slide" Target="/ppt/slides/slide20.xml" Id="rId24" /><Relationship Type="http://schemas.openxmlformats.org/officeDocument/2006/relationships/slide" Target="/ppt/slides/slide21.xml" Id="rId25" /><Relationship Type="http://schemas.openxmlformats.org/officeDocument/2006/relationships/slide" Target="/ppt/slides/slide22.xml" Id="rId26" /><Relationship Type="http://schemas.openxmlformats.org/officeDocument/2006/relationships/tableStyles" Target="/ppt/tableStyles.xml" Id="rId27" /></Relationships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notesMasters/theme/theme3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t>2019/7/15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2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Masters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notesSlides/_rels/notesSlide1.xml.rels>&#65279;<?xml version="1.0" encoding="utf-8"?><Relationships xmlns="http://schemas.openxmlformats.org/package/2006/relationships"><Relationship Type="http://schemas.openxmlformats.org/officeDocument/2006/relationships/slide" Target="/ppt/slides/slide1.xml" Id="rId1" /><Relationship Type="http://schemas.openxmlformats.org/officeDocument/2006/relationships/notesMaster" Target="/ppt/notesMasters/notesMaster1.xml" Id="rId2" /></Relationships>
</file>

<file path=ppt/notesSlides/_rels/notesSlide10.xml.rels>&#65279;<?xml version="1.0" encoding="utf-8"?><Relationships xmlns="http://schemas.openxmlformats.org/package/2006/relationships"><Relationship Type="http://schemas.openxmlformats.org/officeDocument/2006/relationships/slide" Target="/ppt/slides/slide13.xml" Id="rId1" /><Relationship Type="http://schemas.openxmlformats.org/officeDocument/2006/relationships/notesMaster" Target="/ppt/notesMasters/notesMaster1.xml" Id="rId2" /></Relationships>
</file>

<file path=ppt/notesSlides/_rels/notesSlide11.xml.rels>&#65279;<?xml version="1.0" encoding="utf-8"?><Relationships xmlns="http://schemas.openxmlformats.org/package/2006/relationships"><Relationship Type="http://schemas.openxmlformats.org/officeDocument/2006/relationships/slide" Target="/ppt/slides/slide14.xml" Id="rId1" /><Relationship Type="http://schemas.openxmlformats.org/officeDocument/2006/relationships/notesMaster" Target="/ppt/notesMasters/notesMaster1.xml" Id="rId2" /></Relationships>
</file>

<file path=ppt/notesSlides/_rels/notesSlide12.xml.rels>&#65279;<?xml version="1.0" encoding="utf-8"?><Relationships xmlns="http://schemas.openxmlformats.org/package/2006/relationships"><Relationship Type="http://schemas.openxmlformats.org/officeDocument/2006/relationships/slide" Target="/ppt/slides/slide19.xml" Id="rId1" /><Relationship Type="http://schemas.openxmlformats.org/officeDocument/2006/relationships/notesMaster" Target="/ppt/notesMasters/notesMaster1.xml" Id="rId2" /></Relationships>
</file>

<file path=ppt/notesSlides/_rels/notesSlide13.xml.rels>&#65279;<?xml version="1.0" encoding="utf-8"?><Relationships xmlns="http://schemas.openxmlformats.org/package/2006/relationships"><Relationship Type="http://schemas.openxmlformats.org/officeDocument/2006/relationships/slide" Target="/ppt/slides/slide22.xml" Id="rId1" /><Relationship Type="http://schemas.openxmlformats.org/officeDocument/2006/relationships/notesMaster" Target="/ppt/notesMasters/notesMaster1.xml" Id="rId2" /></Relationships>
</file>

<file path=ppt/notesSlides/_rels/notesSlide2.xml.rels>&#65279;<?xml version="1.0" encoding="utf-8"?><Relationships xmlns="http://schemas.openxmlformats.org/package/2006/relationships"><Relationship Type="http://schemas.openxmlformats.org/officeDocument/2006/relationships/slide" Target="/ppt/slides/slide2.xml" Id="rId1" /><Relationship Type="http://schemas.openxmlformats.org/officeDocument/2006/relationships/notesMaster" Target="/ppt/notesMasters/notesMaster1.xml" Id="rId2" /></Relationships>
</file>

<file path=ppt/notesSlides/_rels/notesSlide3.xml.rels>&#65279;<?xml version="1.0" encoding="utf-8"?><Relationships xmlns="http://schemas.openxmlformats.org/package/2006/relationships"><Relationship Type="http://schemas.openxmlformats.org/officeDocument/2006/relationships/slide" Target="/ppt/slides/slide3.xml" Id="rId1" /><Relationship Type="http://schemas.openxmlformats.org/officeDocument/2006/relationships/notesMaster" Target="/ppt/notesMasters/notesMaster1.xml" Id="rId2" /></Relationships>
</file>

<file path=ppt/notesSlides/_rels/notesSlide4.xml.rels>&#65279;<?xml version="1.0" encoding="utf-8"?><Relationships xmlns="http://schemas.openxmlformats.org/package/2006/relationships"><Relationship Type="http://schemas.openxmlformats.org/officeDocument/2006/relationships/slide" Target="/ppt/slides/slide4.xml" Id="rId1" /><Relationship Type="http://schemas.openxmlformats.org/officeDocument/2006/relationships/notesMaster" Target="/ppt/notesMasters/notesMaster1.xml" Id="rId2" /></Relationships>
</file>

<file path=ppt/notesSlides/_rels/notesSlide5.xml.rels>&#65279;<?xml version="1.0" encoding="utf-8"?><Relationships xmlns="http://schemas.openxmlformats.org/package/2006/relationships"><Relationship Type="http://schemas.openxmlformats.org/officeDocument/2006/relationships/slide" Target="/ppt/slides/slide5.xml" Id="rId1" /><Relationship Type="http://schemas.openxmlformats.org/officeDocument/2006/relationships/notesMaster" Target="/ppt/notesMasters/notesMaster1.xml" Id="rId2" /></Relationships>
</file>

<file path=ppt/notesSlides/_rels/notesSlide6.xml.rels>&#65279;<?xml version="1.0" encoding="utf-8"?><Relationships xmlns="http://schemas.openxmlformats.org/package/2006/relationships"><Relationship Type="http://schemas.openxmlformats.org/officeDocument/2006/relationships/slide" Target="/ppt/slides/slide6.xml" Id="rId1" /><Relationship Type="http://schemas.openxmlformats.org/officeDocument/2006/relationships/notesMaster" Target="/ppt/notesMasters/notesMaster1.xml" Id="rId2" /></Relationships>
</file>

<file path=ppt/notesSlides/_rels/notesSlide7.xml.rels>&#65279;<?xml version="1.0" encoding="utf-8"?><Relationships xmlns="http://schemas.openxmlformats.org/package/2006/relationships"><Relationship Type="http://schemas.openxmlformats.org/officeDocument/2006/relationships/slide" Target="/ppt/slides/slide7.xml" Id="rId1" /><Relationship Type="http://schemas.openxmlformats.org/officeDocument/2006/relationships/notesMaster" Target="/ppt/notesMasters/notesMaster1.xml" Id="rId2" /></Relationships>
</file>

<file path=ppt/notesSlides/_rels/notesSlide8.xml.rels>&#65279;<?xml version="1.0" encoding="utf-8"?><Relationships xmlns="http://schemas.openxmlformats.org/package/2006/relationships"><Relationship Type="http://schemas.openxmlformats.org/officeDocument/2006/relationships/slide" Target="/ppt/slides/slide11.xml" Id="rId1" /><Relationship Type="http://schemas.openxmlformats.org/officeDocument/2006/relationships/notesMaster" Target="/ppt/notesMasters/notesMaster1.xml" Id="rId2" /></Relationships>
</file>

<file path=ppt/notesSlides/_rels/notesSlide9.xml.rels>&#65279;<?xml version="1.0" encoding="utf-8"?><Relationships xmlns="http://schemas.openxmlformats.org/package/2006/relationships"><Relationship Type="http://schemas.openxmlformats.org/officeDocument/2006/relationships/slide" Target="/ppt/slides/slide12.xml" Id="rId1" /><Relationship Type="http://schemas.openxmlformats.org/officeDocument/2006/relationships/notesMaster" Target="/ppt/notesMasters/notesMaster1.xml" Id="rId2" /></Relationships>
</file>

<file path=ppt/notesSlides/notesSlide1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10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11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1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1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7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8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9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3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34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35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36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37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38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39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0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41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42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43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/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/>
          <p:nvPr>
            <p:ph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752493"/>
            <a:ext cx="12192000" cy="105508"/>
            <a:chOff x="0" y="5064369"/>
            <a:chExt cx="7777423" cy="79131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5064369"/>
              <a:ext cx="3888711" cy="79131"/>
              <a:chOff x="0" y="4948238"/>
              <a:chExt cx="3888711" cy="195262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0" y="4948238"/>
                <a:ext cx="1296237" cy="19526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 defTabSz="914377"/>
                <a:endParaRPr lang="zh-CN" sz="1800">
                  <a:solidFill>
                    <a:srgbClr val="FFFFFF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296237" y="4948238"/>
                <a:ext cx="1296237" cy="19526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 defTabSz="914377"/>
                <a:endParaRPr lang="zh-CN" sz="1800">
                  <a:solidFill>
                    <a:srgbClr val="FFFFFF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592474" y="4948238"/>
                <a:ext cx="1296237" cy="19526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 defTabSz="914377"/>
                <a:endParaRPr lang="zh-CN" sz="1800">
                  <a:solidFill>
                    <a:srgbClr val="FFFFFF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3888712" y="5064369"/>
              <a:ext cx="3888711" cy="79131"/>
              <a:chOff x="0" y="4948238"/>
              <a:chExt cx="3888711" cy="195262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4948238"/>
                <a:ext cx="1296237" cy="19526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 defTabSz="914377"/>
                <a:endParaRPr lang="zh-CN" sz="1800">
                  <a:solidFill>
                    <a:srgbClr val="FFFFFF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296237" y="4948238"/>
                <a:ext cx="1296237" cy="19526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 defTabSz="914377"/>
                <a:endParaRPr lang="zh-CN" sz="1800">
                  <a:solidFill>
                    <a:srgbClr val="FFFFFF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592474" y="4948238"/>
                <a:ext cx="1296237" cy="19526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 defTabSz="914377"/>
                <a:endParaRPr lang="zh-CN" sz="1800">
                  <a:solidFill>
                    <a:srgbClr val="FFFFFF"/>
                  </a:solidFill>
                  <a:latin typeface="微软雅黑"/>
                  <a:ea typeface="微软雅黑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lv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/>
              <a:t>单击此处编辑母版副标题样式</a:t>
            </a:r>
            <a:endParaRPr 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lvl="0" algn="l">
              <a:defRPr sz="4000" b="1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lv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  <a:lvl6pPr lvl="5">
              <a:defRPr sz="1800"/>
            </a:lvl6pPr>
            <a:lvl7pPr lvl="6">
              <a:defRPr sz="1800"/>
            </a:lvl7pPr>
            <a:lvl8pPr lvl="7">
              <a:defRPr sz="1800"/>
            </a:lvl8pPr>
            <a:lvl9pPr lvl="8">
              <a:defRPr sz="18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  <a:lvl6pPr lvl="5">
              <a:defRPr sz="1800"/>
            </a:lvl6pPr>
            <a:lvl7pPr lvl="6">
              <a:defRPr sz="1800"/>
            </a:lvl7pPr>
            <a:lvl8pPr lvl="7">
              <a:defRPr sz="1800"/>
            </a:lvl8pPr>
            <a:lvl9pPr lvl="8">
              <a:defRPr sz="18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  <a:lvl6pPr lvl="5">
              <a:defRPr sz="1600"/>
            </a:lvl6pPr>
            <a:lvl7pPr lvl="6">
              <a:defRPr sz="1600"/>
            </a:lvl7pPr>
            <a:lvl8pPr lvl="7">
              <a:defRPr sz="1600"/>
            </a:lvl8pPr>
            <a:lvl9pPr lvl="8">
              <a:defRPr sz="16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/>
          <p:nvPr>
            <p:ph type="body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/>
          <p:nvPr>
            <p:ph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  <a:lvl6pPr lvl="5">
              <a:defRPr sz="1600"/>
            </a:lvl6pPr>
            <a:lvl7pPr lvl="6">
              <a:defRPr sz="1600"/>
            </a:lvl7pPr>
            <a:lvl8pPr lvl="7">
              <a:defRPr sz="1600"/>
            </a:lvl8pPr>
            <a:lvl9pPr lvl="8">
              <a:defRPr sz="16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lvl="0" algn="l">
              <a:defRPr sz="2000" b="1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lvl="0" indent="0">
              <a:buNone/>
              <a:defRPr sz="1400"/>
            </a:lvl1pPr>
            <a:lvl2pPr marL="457200" lvl="1" indent="0">
              <a:buNone/>
              <a:defRPr sz="1200"/>
            </a:lvl2pPr>
            <a:lvl3pPr marL="914400" lvl="2" indent="0">
              <a:buNone/>
              <a:defRPr sz="1000"/>
            </a:lvl3pPr>
            <a:lvl4pPr marL="1371600" lvl="3" indent="0">
              <a:buNone/>
              <a:defRPr sz="900"/>
            </a:lvl4pPr>
            <a:lvl5pPr marL="1828800" lvl="4" indent="0">
              <a:buNone/>
              <a:defRPr sz="900"/>
            </a:lvl5pPr>
            <a:lvl6pPr marL="2286000" lvl="5" indent="0">
              <a:buNone/>
              <a:defRPr sz="900"/>
            </a:lvl6pPr>
            <a:lvl7pPr marL="2743200" lvl="6" indent="0">
              <a:buNone/>
              <a:defRPr sz="900"/>
            </a:lvl7pPr>
            <a:lvl8pPr marL="3200400" lvl="7" indent="0">
              <a:buNone/>
              <a:defRPr sz="900"/>
            </a:lvl8pPr>
            <a:lvl9pPr marL="3657600" lvl="8" indent="0">
              <a:buNone/>
              <a:defRPr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lvl="0" algn="l">
              <a:defRPr sz="2000" b="1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/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/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lvl="0" indent="0">
              <a:buNone/>
              <a:defRPr sz="1400"/>
            </a:lvl1pPr>
            <a:lvl2pPr marL="457200" lvl="1" indent="0">
              <a:buNone/>
              <a:defRPr sz="1200"/>
            </a:lvl2pPr>
            <a:lvl3pPr marL="914400" lvl="2" indent="0">
              <a:buNone/>
              <a:defRPr sz="1000"/>
            </a:lvl3pPr>
            <a:lvl4pPr marL="1371600" lvl="3" indent="0">
              <a:buNone/>
              <a:defRPr sz="900"/>
            </a:lvl4pPr>
            <a:lvl5pPr marL="1828800" lvl="4" indent="0">
              <a:buNone/>
              <a:defRPr sz="900"/>
            </a:lvl5pPr>
            <a:lvl6pPr marL="2286000" lvl="5" indent="0">
              <a:buNone/>
              <a:defRPr sz="900"/>
            </a:lvl6pPr>
            <a:lvl7pPr marL="2743200" lvl="6" indent="0">
              <a:buNone/>
              <a:defRPr sz="900"/>
            </a:lvl7pPr>
            <a:lvl8pPr marL="3200400" lvl="7" indent="0">
              <a:buNone/>
              <a:defRPr sz="900"/>
            </a:lvl8pPr>
            <a:lvl9pPr marL="3657600" lvl="8" indent="0">
              <a:buNone/>
              <a:defRPr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/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/>
          <p:nvPr>
            <p:ph type="title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/>
          <p:nvPr>
            <p:ph type="body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文本占位符 4"/>
          <p:cNvSpPr/>
          <p:nvPr>
            <p:ph type="body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/>
          <p:nvPr>
            <p:ph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1" name="矩形 10"/>
          <p:cNvSpPr/>
          <p:nvPr/>
        </p:nvSpPr>
        <p:spPr>
          <a:xfrm>
            <a:off x="8978388" y="639846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 b="0" i="0" u="none" strike="noStrike" kern="0" spc="0" baseline="0">
                <a:solidFill>
                  <a:srgbClr val="FFFFFF"/>
                </a:solidFill>
              </a:rPr>
              <a:t>PPT</a:t>
            </a:r>
            <a:r>
              <a:rPr lang="zh-CN" sz="100" b="0" i="0" u="none" strike="noStrike" kern="0" spc="0" baseline="0">
                <a:solidFill>
                  <a:srgbClr val="FFFFFF"/>
                </a:solidFill>
              </a:rPr>
              <a:t>模板下载：</a:t>
            </a:r>
            <a:r>
              <a:rPr lang="en-US" sz="100" b="0" i="0" u="none" strike="noStrike" kern="0" spc="0" baseline="0">
                <a:solidFill>
                  <a:srgbClr val="FFFFFF"/>
                </a:solidFill>
              </a:rPr>
              <a:t>www.1ppt.com/moban/     </a:t>
            </a:r>
            <a:r>
              <a:rPr lang="zh-CN" sz="100" b="0" i="0" u="none" strike="noStrike" kern="0" spc="0" baseline="0">
                <a:solidFill>
                  <a:srgbClr val="FFFFFF"/>
                </a:solidFill>
              </a:rPr>
              <a:t>行业</a:t>
            </a:r>
            <a:r>
              <a:rPr lang="en-US" sz="100" b="0" i="0" u="none" strike="noStrike" kern="0" spc="0" baseline="0">
                <a:solidFill>
                  <a:srgbClr val="FFFFFF"/>
                </a:solidFill>
              </a:rPr>
              <a:t>PPT</a:t>
            </a:r>
            <a:r>
              <a:rPr lang="zh-CN" sz="100" b="0" i="0" u="none" strike="noStrike" kern="0" spc="0" baseline="0">
                <a:solidFill>
                  <a:srgbClr val="FFFFFF"/>
                </a:solidFill>
              </a:rPr>
              <a:t>模板：</a:t>
            </a:r>
            <a:r>
              <a:rPr lang="en-US" sz="100" b="0" i="0" u="none" strike="noStrike" kern="0" spc="0" baseline="0">
                <a:solidFill>
                  <a:srgbClr val="FFFFFF"/>
                </a:solidFill>
              </a:rPr>
              <a:t>www.1ppt.com/hangye/ </a:t>
            </a: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 b="0" i="0" u="none" strike="noStrike" kern="0" spc="0" baseline="0">
                <a:solidFill>
                  <a:srgbClr val="FFFFFF"/>
                </a:solidFill>
              </a:rPr>
              <a:t>节日</a:t>
            </a:r>
            <a:r>
              <a:rPr lang="en-US" sz="100" b="0" i="0" u="none" strike="noStrike" kern="0" spc="0" baseline="0">
                <a:solidFill>
                  <a:srgbClr val="FFFFFF"/>
                </a:solidFill>
              </a:rPr>
              <a:t>PPT</a:t>
            </a:r>
            <a:r>
              <a:rPr lang="zh-CN" sz="100" b="0" i="0" u="none" strike="noStrike" kern="0" spc="0" baseline="0">
                <a:solidFill>
                  <a:srgbClr val="FFFFFF"/>
                </a:solidFill>
              </a:rPr>
              <a:t>模板：</a:t>
            </a:r>
            <a:r>
              <a:rPr lang="en-US" sz="100" b="0" i="0" u="none" strike="noStrike" kern="0" spc="0" baseline="0">
                <a:solidFill>
                  <a:srgbClr val="FFFFFF"/>
                </a:solidFill>
              </a:rPr>
              <a:t>www.1ppt.com/jieri/           PPT</a:t>
            </a:r>
            <a:r>
              <a:rPr lang="zh-CN" sz="100" b="0" i="0" u="none" strike="noStrike" kern="0" spc="0" baseline="0">
                <a:solidFill>
                  <a:srgbClr val="FFFFFF"/>
                </a:solidFill>
              </a:rPr>
              <a:t>素材下载：</a:t>
            </a:r>
            <a:r>
              <a:rPr lang="en-US" sz="100" b="0" i="0" u="none" strike="noStrike" kern="0" spc="0" baseline="0">
                <a:solidFill>
                  <a:srgbClr val="FFFFFF"/>
                </a:solidFill>
              </a:rPr>
              <a:t>www.1ppt.com/sucai/</a:t>
            </a: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 b="0" i="0" u="none" strike="noStrike" kern="0" spc="0" baseline="0">
                <a:solidFill>
                  <a:srgbClr val="FFFFFF"/>
                </a:solidFill>
              </a:rPr>
              <a:t>PPT</a:t>
            </a:r>
            <a:r>
              <a:rPr lang="zh-CN" sz="100" b="0" i="0" u="none" strike="noStrike" kern="0" spc="0" baseline="0">
                <a:solidFill>
                  <a:srgbClr val="FFFFFF"/>
                </a:solidFill>
              </a:rPr>
              <a:t>背景图片：</a:t>
            </a:r>
            <a:r>
              <a:rPr lang="en-US" sz="100" b="0" i="0" u="none" strike="noStrike" kern="0" spc="0" baseline="0">
                <a:solidFill>
                  <a:srgbClr val="FFFFFF"/>
                </a:solidFill>
              </a:rPr>
              <a:t>www.1ppt.com/beijing/      PPT</a:t>
            </a:r>
            <a:r>
              <a:rPr lang="zh-CN" sz="100" b="0" i="0" u="none" strike="noStrike" kern="0" spc="0" baseline="0">
                <a:solidFill>
                  <a:srgbClr val="FFFFFF"/>
                </a:solidFill>
              </a:rPr>
              <a:t>图表下载：</a:t>
            </a:r>
            <a:r>
              <a:rPr lang="en-US" sz="100" b="0" i="0" u="none" strike="noStrike" kern="0" spc="0" baseline="0">
                <a:solidFill>
                  <a:srgbClr val="FFFFFF"/>
                </a:solidFill>
              </a:rPr>
              <a:t>www.1ppt.com/tubiao/      </a:t>
            </a: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 b="0" i="0" u="none" strike="noStrike" kern="0" spc="0" baseline="0">
                <a:solidFill>
                  <a:srgbClr val="FFFFFF"/>
                </a:solidFill>
              </a:rPr>
              <a:t>优秀</a:t>
            </a:r>
            <a:r>
              <a:rPr lang="en-US" sz="100" b="0" i="0" u="none" strike="noStrike" kern="0" spc="0" baseline="0">
                <a:solidFill>
                  <a:srgbClr val="FFFFFF"/>
                </a:solidFill>
              </a:rPr>
              <a:t>PPT</a:t>
            </a:r>
            <a:r>
              <a:rPr lang="zh-CN" sz="100" b="0" i="0" u="none" strike="noStrike" kern="0" spc="0" baseline="0">
                <a:solidFill>
                  <a:srgbClr val="FFFFFF"/>
                </a:solidFill>
              </a:rPr>
              <a:t>下载：</a:t>
            </a:r>
            <a:r>
              <a:rPr lang="en-US" sz="100" b="0" i="0" u="none" strike="noStrike" kern="0" spc="0" baseline="0">
                <a:solidFill>
                  <a:srgbClr val="FFFFFF"/>
                </a:solidFill>
              </a:rPr>
              <a:t>www.1ppt.com/xiazai/        PPT</a:t>
            </a:r>
            <a:r>
              <a:rPr lang="zh-CN" sz="100" b="0" i="0" u="none" strike="noStrike" kern="0" spc="0" baseline="0">
                <a:solidFill>
                  <a:srgbClr val="FFFFFF"/>
                </a:solidFill>
              </a:rPr>
              <a:t>教程： </a:t>
            </a:r>
            <a:r>
              <a:rPr lang="en-US" sz="100" b="0" i="0" u="none" strike="noStrike" kern="0" spc="0" baseline="0">
                <a:solidFill>
                  <a:srgbClr val="FFFFFF"/>
                </a:solidFill>
              </a:rPr>
              <a:t>www.1ppt.com/powerpoint/      </a:t>
            </a: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 b="0" i="0" u="none" strike="noStrike" kern="0" spc="0" baseline="0">
                <a:solidFill>
                  <a:srgbClr val="FFFFFF"/>
                </a:solidFill>
              </a:rPr>
              <a:t>Word</a:t>
            </a:r>
            <a:r>
              <a:rPr lang="zh-CN" sz="100" b="0" i="0" u="none" strike="noStrike" kern="0" spc="0" baseline="0">
                <a:solidFill>
                  <a:srgbClr val="FFFFFF"/>
                </a:solidFill>
              </a:rPr>
              <a:t>教程： </a:t>
            </a:r>
            <a:r>
              <a:rPr lang="en-US" sz="100" b="0" i="0" u="none" strike="noStrike" kern="0" spc="0" baseline="0">
                <a:solidFill>
                  <a:srgbClr val="FFFFFF"/>
                </a:solidFill>
              </a:rPr>
              <a:t>www.1ppt.com/word/              Excel</a:t>
            </a:r>
            <a:r>
              <a:rPr lang="zh-CN" sz="100" b="0" i="0" u="none" strike="noStrike" kern="0" spc="0" baseline="0">
                <a:solidFill>
                  <a:srgbClr val="FFFFFF"/>
                </a:solidFill>
              </a:rPr>
              <a:t>教程：</a:t>
            </a:r>
            <a:r>
              <a:rPr lang="en-US" sz="100" b="0" i="0" u="none" strike="noStrike" kern="0" spc="0" baseline="0">
                <a:solidFill>
                  <a:srgbClr val="FFFFFF"/>
                </a:solidFill>
              </a:rPr>
              <a:t>www.1ppt.com/excel/  </a:t>
            </a: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 b="0" i="0" u="none" strike="noStrike" kern="0" spc="0" baseline="0">
                <a:solidFill>
                  <a:srgbClr val="FFFFFF"/>
                </a:solidFill>
              </a:rPr>
              <a:t>资料下载：</a:t>
            </a:r>
            <a:r>
              <a:rPr lang="en-US" sz="100" b="0" i="0" u="none" strike="noStrike" kern="0" spc="0" baseline="0">
                <a:solidFill>
                  <a:srgbClr val="FFFFFF"/>
                </a:solidFill>
              </a:rPr>
              <a:t>www.1ppt.com/ziliao/                PPT</a:t>
            </a:r>
            <a:r>
              <a:rPr lang="zh-CN" sz="100" b="0" i="0" u="none" strike="noStrike" kern="0" spc="0" baseline="0">
                <a:solidFill>
                  <a:srgbClr val="FFFFFF"/>
                </a:solidFill>
              </a:rPr>
              <a:t>课件下载：</a:t>
            </a:r>
            <a:r>
              <a:rPr lang="en-US" sz="100" b="0" i="0" u="none" strike="noStrike" kern="0" spc="0" baseline="0">
                <a:solidFill>
                  <a:srgbClr val="FFFFFF"/>
                </a:solidFill>
              </a:rPr>
              <a:t>www.1ppt.com/kejian/ </a:t>
            </a: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 b="0" i="0" u="none" strike="noStrike" kern="0" spc="0" baseline="0">
                <a:solidFill>
                  <a:srgbClr val="FFFFFF"/>
                </a:solidFill>
              </a:rPr>
              <a:t>范文下载：</a:t>
            </a:r>
            <a:r>
              <a:rPr lang="en-US" sz="100" b="0" i="0" u="none" strike="noStrike" kern="0" spc="0" baseline="0">
                <a:solidFill>
                  <a:srgbClr val="FFFFFF"/>
                </a:solidFill>
              </a:rPr>
              <a:t>www.1ppt.com/fanwen/             </a:t>
            </a:r>
            <a:r>
              <a:rPr lang="zh-CN" sz="100" b="0" i="0" u="none" strike="noStrike" kern="0" spc="0" baseline="0">
                <a:solidFill>
                  <a:srgbClr val="FFFFFF"/>
                </a:solidFill>
              </a:rPr>
              <a:t>试卷下载：</a:t>
            </a:r>
            <a:r>
              <a:rPr lang="en-US" sz="100" b="0" i="0" u="none" strike="noStrike" kern="0" spc="0" baseline="0">
                <a:solidFill>
                  <a:srgbClr val="FFFFFF"/>
                </a:solidFill>
              </a:rPr>
              <a:t>www.1ppt.com/shiti/  </a:t>
            </a: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 b="0" i="0" u="none" strike="noStrike" kern="0" spc="0" baseline="0">
                <a:solidFill>
                  <a:srgbClr val="FFFFFF"/>
                </a:solidFill>
              </a:rPr>
              <a:t>教案下载：</a:t>
            </a:r>
            <a:r>
              <a:rPr lang="en-US" sz="100" b="0" i="0" u="none" strike="noStrike" kern="0" spc="0" baseline="0">
                <a:solidFill>
                  <a:srgbClr val="FFFFFF"/>
                </a:solidFill>
              </a:rPr>
              <a:t>www.1ppt.com/jiaoan/        </a:t>
            </a: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 b="0" i="0" u="none" strike="noStrike" kern="0" spc="0" baseline="0">
                <a:solidFill>
                  <a:srgbClr val="FFFFFF"/>
                </a:solidFill>
              </a:rPr>
              <a:t>字体下载：</a:t>
            </a:r>
            <a:r>
              <a:rPr lang="en-US" sz="100" b="0" i="0" u="none" strike="noStrike" kern="0" spc="0" baseline="0">
                <a:solidFill>
                  <a:srgbClr val="FFFFFF"/>
                </a:solidFill>
              </a:rPr>
              <a:t>www.1ppt.com/ziti/</a:t>
            </a: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 b="0" i="0" u="none" strike="noStrike" kern="0" spc="0" baseline="0">
                <a:solidFill>
                  <a:srgbClr val="FFFFFF"/>
                </a:solidFill>
              </a:rPr>
              <a:t> </a:t>
            </a:r>
            <a:endParaRPr lang="zh-CN" sz="100" b="0" i="0" u="none" strike="noStrike" kern="0" spc="0" baseline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/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/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slideLayout" Target="/ppt/slideLayouts/slideLayout12.xml" Id="rId12" /><Relationship Type="http://schemas.openxmlformats.org/officeDocument/2006/relationships/slideLayout" Target="/ppt/slideLayouts/slideLayout13.xml" Id="rId13" /><Relationship Type="http://schemas.openxmlformats.org/officeDocument/2006/relationships/slideLayout" Target="/ppt/slideLayouts/slideLayout14.xml" Id="rId14" /><Relationship Type="http://schemas.openxmlformats.org/officeDocument/2006/relationships/slideLayout" Target="/ppt/slideLayouts/slideLayout15.xml" Id="rId15" /><Relationship Type="http://schemas.openxmlformats.org/officeDocument/2006/relationships/slideLayout" Target="/ppt/slideLayouts/slideLayout16.xml" Id="rId16" /><Relationship Type="http://schemas.openxmlformats.org/officeDocument/2006/relationships/slideLayout" Target="/ppt/slideLayouts/slideLayout17.xml" Id="rId17" /><Relationship Type="http://schemas.openxmlformats.org/officeDocument/2006/relationships/slideLayout" Target="/ppt/slideLayouts/slideLayout18.xml" Id="rId18" /><Relationship Type="http://schemas.openxmlformats.org/officeDocument/2006/relationships/slideLayout" Target="/ppt/slideLayouts/slideLayout19.xml" Id="rId19" /><Relationship Type="http://schemas.openxmlformats.org/officeDocument/2006/relationships/slideLayout" Target="/ppt/slideLayouts/slideLayout20.xml" Id="rId20" /><Relationship Type="http://schemas.openxmlformats.org/officeDocument/2006/relationships/slideLayout" Target="/ppt/slideLayouts/slideLayout21.xml" Id="rId21" /><Relationship Type="http://schemas.openxmlformats.org/officeDocument/2006/relationships/slideLayout" Target="/ppt/slideLayouts/slideLayout22.xml" Id="rId22" /><Relationship Type="http://schemas.openxmlformats.org/officeDocument/2006/relationships/slideLayout" Target="/ppt/slideLayouts/slideLayout23.xml" Id="rId23" /><Relationship Type="http://schemas.openxmlformats.org/officeDocument/2006/relationships/slideLayout" Target="/ppt/slideLayouts/slideLayout24.xml" Id="rId24" /><Relationship Type="http://schemas.openxmlformats.org/officeDocument/2006/relationships/slideLayout" Target="/ppt/slideLayouts/slideLayout25.xml" Id="rId25" /><Relationship Type="http://schemas.openxmlformats.org/officeDocument/2006/relationships/slideLayout" Target="/ppt/slideLayouts/slideLayout26.xml" Id="rId26" /><Relationship Type="http://schemas.openxmlformats.org/officeDocument/2006/relationships/slideLayout" Target="/ppt/slideLayouts/slideLayout27.xml" Id="rId27" /><Relationship Type="http://schemas.openxmlformats.org/officeDocument/2006/relationships/slideLayout" Target="/ppt/slideLayouts/slideLayout28.xml" Id="rId28" /><Relationship Type="http://schemas.openxmlformats.org/officeDocument/2006/relationships/slideLayout" Target="/ppt/slideLayouts/slideLayout29.xml" Id="rId29" /><Relationship Type="http://schemas.openxmlformats.org/officeDocument/2006/relationships/slideLayout" Target="/ppt/slideLayouts/slideLayout30.xml" Id="rId30" /><Relationship Type="http://schemas.openxmlformats.org/officeDocument/2006/relationships/slideLayout" Target="/ppt/slideLayouts/slideLayout31.xml" Id="rId31" /><Relationship Type="http://schemas.openxmlformats.org/officeDocument/2006/relationships/slideLayout" Target="/ppt/slideLayouts/slideLayout32.xml" Id="rId32" /><Relationship Type="http://schemas.openxmlformats.org/officeDocument/2006/relationships/theme" Target="/ppt/slideMasters/theme/theme1.xml" Id="rId33" /></Relationships>
</file>

<file path=ppt/slideMasters/_rels/slideMaster2.xml.rels>&#65279;<?xml version="1.0" encoding="utf-8"?><Relationships xmlns="http://schemas.openxmlformats.org/package/2006/relationships"><Relationship Type="http://schemas.openxmlformats.org/officeDocument/2006/relationships/slideLayout" Target="/ppt/slideLayouts/slideLayout33.xml" Id="rId1" /><Relationship Type="http://schemas.openxmlformats.org/officeDocument/2006/relationships/slideLayout" Target="/ppt/slideLayouts/slideLayout34.xml" Id="rId2" /><Relationship Type="http://schemas.openxmlformats.org/officeDocument/2006/relationships/slideLayout" Target="/ppt/slideLayouts/slideLayout35.xml" Id="rId3" /><Relationship Type="http://schemas.openxmlformats.org/officeDocument/2006/relationships/slideLayout" Target="/ppt/slideLayouts/slideLayout36.xml" Id="rId4" /><Relationship Type="http://schemas.openxmlformats.org/officeDocument/2006/relationships/slideLayout" Target="/ppt/slideLayouts/slideLayout37.xml" Id="rId5" /><Relationship Type="http://schemas.openxmlformats.org/officeDocument/2006/relationships/slideLayout" Target="/ppt/slideLayouts/slideLayout38.xml" Id="rId6" /><Relationship Type="http://schemas.openxmlformats.org/officeDocument/2006/relationships/slideLayout" Target="/ppt/slideLayouts/slideLayout39.xml" Id="rId7" /><Relationship Type="http://schemas.openxmlformats.org/officeDocument/2006/relationships/slideLayout" Target="/ppt/slideLayouts/slideLayout40.xml" Id="rId8" /><Relationship Type="http://schemas.openxmlformats.org/officeDocument/2006/relationships/slideLayout" Target="/ppt/slideLayouts/slideLayout41.xml" Id="rId9" /><Relationship Type="http://schemas.openxmlformats.org/officeDocument/2006/relationships/slideLayout" Target="/ppt/slideLayouts/slideLayout42.xml" Id="rId10" /><Relationship Type="http://schemas.openxmlformats.org/officeDocument/2006/relationships/slideLayout" Target="/ppt/slideLayouts/slideLayout43.xml" Id="rId11" /><Relationship Type="http://schemas.openxmlformats.org/officeDocument/2006/relationships/theme" Target="/ppt/slideMasters/theme/theme2.xml" Id="rId12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Calibri"/>
          <a:ea typeface="宋体"/>
        </a:defRPr>
      </a:lvl1pPr>
      <a:lvl2pPr marL="457200" lvl="1" algn="l" defTabSz="914400">
        <a:defRPr sz="1800" kern="1200">
          <a:solidFill>
            <a:schemeClr val="tx1"/>
          </a:solidFill>
          <a:latin typeface="Calibri"/>
          <a:ea typeface="宋体"/>
        </a:defRPr>
      </a:lvl2pPr>
      <a:lvl3pPr marL="914400" lvl="2" algn="l" defTabSz="914400">
        <a:defRPr sz="1800" kern="1200">
          <a:solidFill>
            <a:schemeClr val="tx1"/>
          </a:solidFill>
          <a:latin typeface="Calibri"/>
          <a:ea typeface="宋体"/>
        </a:defRPr>
      </a:lvl3pPr>
      <a:lvl4pPr marL="1371600" lvl="3" algn="l" defTabSz="914400">
        <a:defRPr sz="1800" kern="1200">
          <a:solidFill>
            <a:schemeClr val="tx1"/>
          </a:solidFill>
          <a:latin typeface="Calibri"/>
          <a:ea typeface="宋体"/>
        </a:defRPr>
      </a:lvl4pPr>
      <a:lvl5pPr marL="1828800" lvl="4" algn="l" defTabSz="914400">
        <a:defRPr sz="1800" kern="1200">
          <a:solidFill>
            <a:schemeClr val="tx1"/>
          </a:solidFill>
          <a:latin typeface="Calibri"/>
          <a:ea typeface="宋体"/>
        </a:defRPr>
      </a:lvl5pPr>
      <a:lvl6pPr marL="2286000" lvl="5" algn="l" defTabSz="914400">
        <a:defRPr sz="1800" kern="1200">
          <a:solidFill>
            <a:schemeClr val="tx1"/>
          </a:solidFill>
          <a:latin typeface="Calibri"/>
          <a:ea typeface="宋体"/>
        </a:defRPr>
      </a:lvl6pPr>
      <a:lvl7pPr marL="2743200" lvl="6" algn="l" defTabSz="914400">
        <a:defRPr sz="1800" kern="1200">
          <a:solidFill>
            <a:schemeClr val="tx1"/>
          </a:solidFill>
          <a:latin typeface="Calibri"/>
          <a:ea typeface="宋体"/>
        </a:defRPr>
      </a:lvl7pPr>
      <a:lvl8pPr marL="3200400" lvl="7" algn="l" defTabSz="914400">
        <a:defRPr sz="1800" kern="1200">
          <a:solidFill>
            <a:schemeClr val="tx1"/>
          </a:solidFill>
          <a:latin typeface="Calibri"/>
          <a:ea typeface="宋体"/>
        </a:defRPr>
      </a:lvl8pPr>
      <a:lvl9pPr marL="3657600" lvl="8" algn="l" defTabSz="914400">
        <a:defRPr sz="1800" kern="1200">
          <a:solidFill>
            <a:schemeClr val="tx1"/>
          </a:solidFill>
          <a:latin typeface="Calibri"/>
          <a:ea typeface="宋体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lvl="0" algn="ctr" defTabSz="914400">
        <a:spcBef>
          <a:spcPct val="0"/>
        </a:spcBef>
        <a:buNone/>
        <a:defRPr sz="4400" kern="1200">
          <a:solidFill>
            <a:schemeClr val="tx1"/>
          </a:solidFill>
          <a:latin typeface="Calibri"/>
          <a:ea typeface="宋体"/>
        </a:defRPr>
      </a:lvl1pPr>
    </p:titleStyle>
    <p:bodyStyle>
      <a:lvl1pPr marL="342900" lvl="0" indent="-342900" algn="l" defTabSz="914400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Calibri"/>
          <a:ea typeface="宋体"/>
        </a:defRPr>
      </a:lvl1pPr>
      <a:lvl2pPr marL="742950" lvl="1" indent="-285750" algn="l" defTabSz="914400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Calibri"/>
          <a:ea typeface="宋体"/>
        </a:defRPr>
      </a:lvl2pPr>
      <a:lvl3pPr marL="1143000" lvl="2" indent="-228600" algn="l" defTabSz="914400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Calibri"/>
          <a:ea typeface="宋体"/>
        </a:defRPr>
      </a:lvl3pPr>
      <a:lvl4pPr marL="1600200" lvl="3" indent="-228600" algn="l" defTabSz="914400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Calibri"/>
          <a:ea typeface="宋体"/>
        </a:defRPr>
      </a:lvl4pPr>
      <a:lvl5pPr marL="2057400" lvl="4" indent="-228600" algn="l" defTabSz="914400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Calibri"/>
          <a:ea typeface="宋体"/>
        </a:defRPr>
      </a:lvl5pPr>
      <a:lvl6pPr marL="2514600" lvl="5" indent="-228600" algn="l" defTabSz="914400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Calibri"/>
          <a:ea typeface="宋体"/>
        </a:defRPr>
      </a:lvl6pPr>
      <a:lvl7pPr marL="2971800" lvl="6" indent="-228600" algn="l" defTabSz="914400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Calibri"/>
          <a:ea typeface="宋体"/>
        </a:defRPr>
      </a:lvl7pPr>
      <a:lvl8pPr marL="3429000" lvl="7" indent="-228600" algn="l" defTabSz="914400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Calibri"/>
          <a:ea typeface="宋体"/>
        </a:defRPr>
      </a:lvl8pPr>
      <a:lvl9pPr marL="3886200" lvl="8" indent="-228600" algn="l" defTabSz="914400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Calibri"/>
          <a:ea typeface="宋体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Calibri"/>
          <a:ea typeface="宋体"/>
        </a:defRPr>
      </a:lvl1pPr>
      <a:lvl2pPr marL="457200" lvl="1" algn="l" defTabSz="914400">
        <a:defRPr sz="1800" kern="1200">
          <a:solidFill>
            <a:schemeClr val="tx1"/>
          </a:solidFill>
          <a:latin typeface="Calibri"/>
          <a:ea typeface="宋体"/>
        </a:defRPr>
      </a:lvl2pPr>
      <a:lvl3pPr marL="914400" lvl="2" algn="l" defTabSz="914400">
        <a:defRPr sz="1800" kern="1200">
          <a:solidFill>
            <a:schemeClr val="tx1"/>
          </a:solidFill>
          <a:latin typeface="Calibri"/>
          <a:ea typeface="宋体"/>
        </a:defRPr>
      </a:lvl3pPr>
      <a:lvl4pPr marL="1371600" lvl="3" algn="l" defTabSz="914400">
        <a:defRPr sz="1800" kern="1200">
          <a:solidFill>
            <a:schemeClr val="tx1"/>
          </a:solidFill>
          <a:latin typeface="Calibri"/>
          <a:ea typeface="宋体"/>
        </a:defRPr>
      </a:lvl4pPr>
      <a:lvl5pPr marL="1828800" lvl="4" algn="l" defTabSz="914400">
        <a:defRPr sz="1800" kern="1200">
          <a:solidFill>
            <a:schemeClr val="tx1"/>
          </a:solidFill>
          <a:latin typeface="Calibri"/>
          <a:ea typeface="宋体"/>
        </a:defRPr>
      </a:lvl5pPr>
      <a:lvl6pPr marL="2286000" lvl="5" algn="l" defTabSz="914400">
        <a:defRPr sz="1800" kern="1200">
          <a:solidFill>
            <a:schemeClr val="tx1"/>
          </a:solidFill>
          <a:latin typeface="Calibri"/>
          <a:ea typeface="宋体"/>
        </a:defRPr>
      </a:lvl6pPr>
      <a:lvl7pPr marL="2743200" lvl="6" algn="l" defTabSz="914400">
        <a:defRPr sz="1800" kern="1200">
          <a:solidFill>
            <a:schemeClr val="tx1"/>
          </a:solidFill>
          <a:latin typeface="Calibri"/>
          <a:ea typeface="宋体"/>
        </a:defRPr>
      </a:lvl7pPr>
      <a:lvl8pPr marL="3200400" lvl="7" algn="l" defTabSz="914400">
        <a:defRPr sz="1800" kern="1200">
          <a:solidFill>
            <a:schemeClr val="tx1"/>
          </a:solidFill>
          <a:latin typeface="Calibri"/>
          <a:ea typeface="宋体"/>
        </a:defRPr>
      </a:lvl8pPr>
      <a:lvl9pPr marL="3657600" lvl="8" algn="l" defTabSz="914400">
        <a:defRPr sz="1800" kern="1200">
          <a:solidFill>
            <a:schemeClr val="tx1"/>
          </a:solidFill>
          <a:latin typeface="Calibri"/>
          <a:ea typeface="宋体"/>
        </a:defRPr>
      </a:lvl9pPr>
    </p:otherStyle>
  </p:txStyles>
</p:sldMaster>
</file>

<file path=ppt/slideMasters/theme/theme1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Masters/theme/theme2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notesSlide" Target="/ppt/notesSlides/notesSlide1.xml" Id="rId2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4.xml" Id="rId1" /><Relationship Type="http://schemas.openxmlformats.org/officeDocument/2006/relationships/image" Target="/ppt/media/image8.png" Id="rId2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.xml" Id="rId1" /><Relationship Type="http://schemas.openxmlformats.org/officeDocument/2006/relationships/notesSlide" Target="/ppt/notesSlides/notesSlide8.xml" Id="rId2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4.xml" Id="rId1" /><Relationship Type="http://schemas.openxmlformats.org/officeDocument/2006/relationships/notesSlide" Target="/ppt/notesSlides/notesSlide9.xml" Id="rId2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4.xml" Id="rId1" /><Relationship Type="http://schemas.openxmlformats.org/officeDocument/2006/relationships/notesSlide" Target="/ppt/notesSlides/notesSlide10.xml" Id="rId2" /><Relationship Type="http://schemas.openxmlformats.org/officeDocument/2006/relationships/image" Target="/ppt/media/image.jpg" Id="rId3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.xml" Id="rId1" /><Relationship Type="http://schemas.openxmlformats.org/officeDocument/2006/relationships/notesSlide" Target="/ppt/notesSlides/notesSlide11.xml" Id="rId2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.xml" Id="rId1" /><Relationship Type="http://schemas.openxmlformats.org/officeDocument/2006/relationships/image" Target="/ppt/media/image9.png" Id="rId2" /><Relationship Type="http://schemas.openxmlformats.org/officeDocument/2006/relationships/image" Target="/ppt/media/image10.png" Id="rId3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.xml" Id="rId1" /><Relationship Type="http://schemas.openxmlformats.org/officeDocument/2006/relationships/image" Target="/ppt/media/image11.png" Id="rId2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.xml" Id="rId1" /><Relationship Type="http://schemas.openxmlformats.org/officeDocument/2006/relationships/image" Target="/ppt/media/image12.png" Id="rId2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.xml" Id="rId1" /><Relationship Type="http://schemas.openxmlformats.org/officeDocument/2006/relationships/image" Target="/ppt/media/image13.png" Id="rId2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.xml" Id="rId1" /><Relationship Type="http://schemas.openxmlformats.org/officeDocument/2006/relationships/notesSlide" Target="/ppt/notesSlides/notesSlide12.xml" Id="rId2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.xml" Id="rId1" /><Relationship Type="http://schemas.openxmlformats.org/officeDocument/2006/relationships/notesSlide" Target="/ppt/notesSlides/notesSlide2.xml" Id="rId2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.xml" Id="rId1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.xml" Id="rId1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.xml" Id="rId1" /><Relationship Type="http://schemas.openxmlformats.org/officeDocument/2006/relationships/notesSlide" Target="/ppt/notesSlides/notesSlide13.xml" Id="rId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.xml" Id="rId1" /><Relationship Type="http://schemas.openxmlformats.org/officeDocument/2006/relationships/notesSlide" Target="/ppt/notesSlides/notesSlide3.xml" Id="rId2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2.xml" Id="rId1" /><Relationship Type="http://schemas.openxmlformats.org/officeDocument/2006/relationships/notesSlide" Target="/ppt/notesSlides/notesSlide4.xml" Id="rId2" /><Relationship Type="http://schemas.openxmlformats.org/officeDocument/2006/relationships/image" Target="/ppt/media/image.png" Id="rId3" /><Relationship Type="http://schemas.openxmlformats.org/officeDocument/2006/relationships/image" Target="/ppt/media/image2.png" Id="rId4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Relationship Type="http://schemas.openxmlformats.org/officeDocument/2006/relationships/notesSlide" Target="/ppt/notesSlides/notesSlide5.xml" Id="rId2" /><Relationship Type="http://schemas.openxmlformats.org/officeDocument/2006/relationships/image" Target="/ppt/media/image3.png" Id="rId3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5.xml" Id="rId1" /><Relationship Type="http://schemas.openxmlformats.org/officeDocument/2006/relationships/notesSlide" Target="/ppt/notesSlides/notesSlide6.xml" Id="rId2" /><Relationship Type="http://schemas.openxmlformats.org/officeDocument/2006/relationships/image" Target="/ppt/media/image4.png" Id="rId3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4.xml" Id="rId1" /><Relationship Type="http://schemas.openxmlformats.org/officeDocument/2006/relationships/notesSlide" Target="/ppt/notesSlides/notesSlide7.xml" Id="rId2" /><Relationship Type="http://schemas.openxmlformats.org/officeDocument/2006/relationships/image" Target="/ppt/media/image5.png" Id="rId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4.xml" Id="rId1" /><Relationship Type="http://schemas.openxmlformats.org/officeDocument/2006/relationships/image" Target="/ppt/media/image6.png" Id="rId2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4.xml" Id="rId1" /><Relationship Type="http://schemas.openxmlformats.org/officeDocument/2006/relationships/image" Target="/ppt/media/image7.png" Id="rId2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41" y="0"/>
            <a:ext cx="1162754" cy="6858000"/>
          </a:xfrm>
          <a:prstGeom prst="rect">
            <a:avLst/>
          </a:prstGeom>
          <a:solidFill>
            <a:srgbClr val="5ABB93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  <a:latin typeface="微软雅黑"/>
              <a:ea typeface="微软雅黑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1160944" y="0"/>
            <a:ext cx="1162754" cy="6858000"/>
          </a:xfrm>
          <a:custGeom>
            <a:rect l="l" t="t" r="r" b="b"/>
            <a:pathLst>
              <a:path w="1162754" h="6858000">
                <a:moveTo>
                  <a:pt x="0" y="0"/>
                </a:moveTo>
                <a:lnTo>
                  <a:pt x="1162754" y="0"/>
                </a:lnTo>
                <a:lnTo>
                  <a:pt x="1162754" y="2553053"/>
                </a:lnTo>
                <a:lnTo>
                  <a:pt x="1108498" y="2625608"/>
                </a:lnTo>
                <a:cubicBezTo>
                  <a:pt x="953564" y="2854941"/>
                  <a:pt x="863096" y="3131405"/>
                  <a:pt x="863096" y="3429000"/>
                </a:cubicBezTo>
                <a:cubicBezTo>
                  <a:pt x="863096" y="3726595"/>
                  <a:pt x="953564" y="4003060"/>
                  <a:pt x="1108498" y="4232393"/>
                </a:cubicBezTo>
                <a:lnTo>
                  <a:pt x="1162754" y="4304948"/>
                </a:lnTo>
                <a:lnTo>
                  <a:pt x="1162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56271"/>
          </a:solidFill>
          <a:ln>
            <a:noFill/>
          </a:ln>
        </p:spPr>
        <p:txBody>
          <a:bodyPr wrap="square" anchor="ctr"/>
          <a:lstStyle/>
          <a:p>
            <a:pPr algn="ctr"/>
            <a:endParaRPr lang="zh-CN">
              <a:solidFill>
                <a:schemeClr val="lt1"/>
              </a:solidFill>
              <a:latin typeface="微软雅黑"/>
              <a:ea typeface="微软雅黑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2320537" y="0"/>
            <a:ext cx="1162754" cy="6858000"/>
          </a:xfrm>
          <a:custGeom>
            <a:rect l="l" t="t" r="r" b="b"/>
            <a:pathLst>
              <a:path w="1162754" h="6858000">
                <a:moveTo>
                  <a:pt x="0" y="4300721"/>
                </a:moveTo>
                <a:lnTo>
                  <a:pt x="31624" y="4343011"/>
                </a:lnTo>
                <a:cubicBezTo>
                  <a:pt x="295175" y="4662361"/>
                  <a:pt x="694025" y="4865914"/>
                  <a:pt x="1140417" y="4865914"/>
                </a:cubicBezTo>
                <a:lnTo>
                  <a:pt x="1162754" y="4863662"/>
                </a:lnTo>
                <a:lnTo>
                  <a:pt x="1162754" y="6858000"/>
                </a:lnTo>
                <a:lnTo>
                  <a:pt x="0" y="6858000"/>
                </a:lnTo>
                <a:close/>
                <a:moveTo>
                  <a:pt x="0" y="0"/>
                </a:moveTo>
                <a:lnTo>
                  <a:pt x="1162754" y="0"/>
                </a:lnTo>
                <a:lnTo>
                  <a:pt x="1162754" y="1994338"/>
                </a:lnTo>
                <a:lnTo>
                  <a:pt x="1140417" y="1992086"/>
                </a:lnTo>
                <a:cubicBezTo>
                  <a:pt x="694025" y="1992086"/>
                  <a:pt x="295175" y="2195639"/>
                  <a:pt x="31624" y="2514989"/>
                </a:cubicBezTo>
                <a:lnTo>
                  <a:pt x="0" y="2557280"/>
                </a:lnTo>
                <a:close/>
              </a:path>
            </a:pathLst>
          </a:custGeom>
          <a:solidFill>
            <a:srgbClr val="EF5B43"/>
          </a:solidFill>
          <a:ln>
            <a:noFill/>
          </a:ln>
        </p:spPr>
        <p:txBody>
          <a:bodyPr wrap="square" anchor="ctr"/>
          <a:lstStyle/>
          <a:p>
            <a:pPr algn="ctr"/>
            <a:endParaRPr lang="zh-CN">
              <a:solidFill>
                <a:schemeClr val="lt1"/>
              </a:solidFill>
              <a:latin typeface="微软雅黑"/>
              <a:ea typeface="微软雅黑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474560" y="0"/>
            <a:ext cx="1162754" cy="6858000"/>
          </a:xfrm>
          <a:custGeom>
            <a:rect l="l" t="t" r="r" b="b"/>
            <a:pathLst>
              <a:path w="1162754" h="6858000">
                <a:moveTo>
                  <a:pt x="1162754" y="4252655"/>
                </a:moveTo>
                <a:lnTo>
                  <a:pt x="1162754" y="6858000"/>
                </a:lnTo>
                <a:lnTo>
                  <a:pt x="0" y="6858000"/>
                </a:lnTo>
                <a:lnTo>
                  <a:pt x="0" y="4864543"/>
                </a:lnTo>
                <a:lnTo>
                  <a:pt x="275983" y="4836721"/>
                </a:lnTo>
                <a:cubicBezTo>
                  <a:pt x="603371" y="4769728"/>
                  <a:pt x="890203" y="4591395"/>
                  <a:pt x="1095187" y="4343011"/>
                </a:cubicBezTo>
                <a:close/>
                <a:moveTo>
                  <a:pt x="0" y="0"/>
                </a:moveTo>
                <a:lnTo>
                  <a:pt x="1162754" y="0"/>
                </a:lnTo>
                <a:lnTo>
                  <a:pt x="1162754" y="2605346"/>
                </a:lnTo>
                <a:lnTo>
                  <a:pt x="1095187" y="2514989"/>
                </a:lnTo>
                <a:cubicBezTo>
                  <a:pt x="890203" y="2266606"/>
                  <a:pt x="603371" y="2088273"/>
                  <a:pt x="275983" y="2021279"/>
                </a:cubicBezTo>
                <a:lnTo>
                  <a:pt x="0" y="1993458"/>
                </a:lnTo>
                <a:close/>
              </a:path>
            </a:pathLst>
          </a:custGeom>
          <a:solidFill>
            <a:srgbClr val="F2B973"/>
          </a:solidFill>
          <a:ln>
            <a:noFill/>
          </a:ln>
        </p:spPr>
        <p:txBody>
          <a:bodyPr wrap="square" anchor="ctr"/>
          <a:lstStyle/>
          <a:p>
            <a:pPr algn="ctr"/>
            <a:endParaRPr lang="zh-CN">
              <a:solidFill>
                <a:schemeClr val="lt1"/>
              </a:solidFill>
              <a:latin typeface="微软雅黑"/>
              <a:ea typeface="微软雅黑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795337" y="3587185"/>
            <a:ext cx="5580000" cy="72000"/>
            <a:chOff x="5604327" y="1072832"/>
            <a:chExt cx="3149600" cy="1117600"/>
          </a:xfrm>
        </p:grpSpPr>
        <p:sp>
          <p:nvSpPr>
            <p:cNvPr id="21" name="矩形 20"/>
            <p:cNvSpPr/>
            <p:nvPr/>
          </p:nvSpPr>
          <p:spPr>
            <a:xfrm>
              <a:off x="5604327" y="1072832"/>
              <a:ext cx="787400" cy="1117600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391727" y="1072832"/>
              <a:ext cx="787400" cy="1117600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179127" y="1072832"/>
              <a:ext cx="787400" cy="1117600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966527" y="1072832"/>
              <a:ext cx="787400" cy="1117600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174817" y="2145091"/>
            <a:ext cx="2567818" cy="2567818"/>
            <a:chOff x="2174817" y="2145091"/>
            <a:chExt cx="2567818" cy="2567818"/>
          </a:xfrm>
        </p:grpSpPr>
        <p:sp>
          <p:nvSpPr>
            <p:cNvPr id="8" name="椭圆 7"/>
            <p:cNvSpPr/>
            <p:nvPr/>
          </p:nvSpPr>
          <p:spPr>
            <a:xfrm>
              <a:off x="2174817" y="2145091"/>
              <a:ext cx="2567818" cy="2567818"/>
            </a:xfrm>
            <a:prstGeom prst="ellipse">
              <a:avLst/>
            </a:prstGeom>
            <a:noFill/>
            <a:ln w="63500">
              <a:solidFill>
                <a:srgbClr val="858976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25" name="Group 4"/>
            <p:cNvGrpSpPr/>
            <p:nvPr/>
          </p:nvGrpSpPr>
          <p:grpSpPr>
            <a:xfrm rot="19764056">
              <a:off x="2800743" y="2711502"/>
              <a:ext cx="1540774" cy="1434995"/>
              <a:chOff x="1164" y="687"/>
              <a:chExt cx="3219" cy="2998"/>
            </a:xfrm>
            <a:solidFill>
              <a:srgbClr val="858976"/>
            </a:solidFill>
          </p:grpSpPr>
          <p:sp>
            <p:nvSpPr>
              <p:cNvPr id="26" name="Freeform 6"/>
              <p:cNvSpPr/>
              <p:nvPr/>
            </p:nvSpPr>
            <p:spPr>
              <a:xfrm>
                <a:off x="1164" y="687"/>
                <a:ext cx="3219" cy="2998"/>
              </a:xfrm>
              <a:custGeom>
                <a:rect l="0" t="0" r="r" b="b"/>
                <a:pathLst>
                  <a:path w="3219" h="2998">
                    <a:moveTo>
                      <a:pt x="227" y="957"/>
                    </a:moveTo>
                    <a:cubicBezTo>
                      <a:pt x="227" y="1059"/>
                      <a:pt x="227" y="1153"/>
                      <a:pt x="227" y="1248"/>
                    </a:cubicBezTo>
                    <a:cubicBezTo>
                      <a:pt x="227" y="1257"/>
                      <a:pt x="239" y="1267"/>
                      <a:pt x="249" y="1272"/>
                    </a:cubicBezTo>
                    <a:cubicBezTo>
                      <a:pt x="322" y="1314"/>
                      <a:pt x="341" y="1385"/>
                      <a:pt x="291" y="1459"/>
                    </a:cubicBezTo>
                    <a:cubicBezTo>
                      <a:pt x="286" y="1468"/>
                      <a:pt x="282" y="1480"/>
                      <a:pt x="282" y="1490"/>
                    </a:cubicBezTo>
                    <a:cubicBezTo>
                      <a:pt x="303" y="1736"/>
                      <a:pt x="327" y="1980"/>
                      <a:pt x="348" y="2226"/>
                    </a:cubicBezTo>
                    <a:cubicBezTo>
                      <a:pt x="365" y="2425"/>
                      <a:pt x="383" y="2626"/>
                      <a:pt x="400" y="2827"/>
                    </a:cubicBezTo>
                    <a:cubicBezTo>
                      <a:pt x="405" y="2882"/>
                      <a:pt x="409" y="2934"/>
                      <a:pt x="414" y="2998"/>
                    </a:cubicBezTo>
                    <a:cubicBezTo>
                      <a:pt x="277" y="2998"/>
                      <a:pt x="142" y="2998"/>
                      <a:pt x="0" y="2998"/>
                    </a:cubicBezTo>
                    <a:cubicBezTo>
                      <a:pt x="5" y="2946"/>
                      <a:pt x="9" y="2889"/>
                      <a:pt x="14" y="2835"/>
                    </a:cubicBezTo>
                    <a:cubicBezTo>
                      <a:pt x="38" y="2529"/>
                      <a:pt x="64" y="2226"/>
                      <a:pt x="90" y="1921"/>
                    </a:cubicBezTo>
                    <a:cubicBezTo>
                      <a:pt x="102" y="1776"/>
                      <a:pt x="116" y="1634"/>
                      <a:pt x="128" y="1490"/>
                    </a:cubicBezTo>
                    <a:cubicBezTo>
                      <a:pt x="128" y="1478"/>
                      <a:pt x="123" y="1461"/>
                      <a:pt x="118" y="1452"/>
                    </a:cubicBezTo>
                    <a:cubicBezTo>
                      <a:pt x="76" y="1381"/>
                      <a:pt x="95" y="1310"/>
                      <a:pt x="168" y="1272"/>
                    </a:cubicBezTo>
                    <a:cubicBezTo>
                      <a:pt x="178" y="1267"/>
                      <a:pt x="187" y="1253"/>
                      <a:pt x="187" y="1243"/>
                    </a:cubicBezTo>
                    <a:cubicBezTo>
                      <a:pt x="187" y="1151"/>
                      <a:pt x="189" y="1056"/>
                      <a:pt x="187" y="964"/>
                    </a:cubicBezTo>
                    <a:cubicBezTo>
                      <a:pt x="187" y="952"/>
                      <a:pt x="175" y="935"/>
                      <a:pt x="166" y="928"/>
                    </a:cubicBezTo>
                    <a:cubicBezTo>
                      <a:pt x="137" y="914"/>
                      <a:pt x="107" y="902"/>
                      <a:pt x="73" y="886"/>
                    </a:cubicBezTo>
                    <a:cubicBezTo>
                      <a:pt x="85" y="879"/>
                      <a:pt x="95" y="871"/>
                      <a:pt x="104" y="867"/>
                    </a:cubicBezTo>
                    <a:cubicBezTo>
                      <a:pt x="561" y="613"/>
                      <a:pt x="1020" y="358"/>
                      <a:pt x="1477" y="104"/>
                    </a:cubicBezTo>
                    <a:cubicBezTo>
                      <a:pt x="1531" y="73"/>
                      <a:pt x="1586" y="45"/>
                      <a:pt x="1638" y="12"/>
                    </a:cubicBezTo>
                    <a:cubicBezTo>
                      <a:pt x="1662" y="0"/>
                      <a:pt x="1678" y="2"/>
                      <a:pt x="1699" y="12"/>
                    </a:cubicBezTo>
                    <a:cubicBezTo>
                      <a:pt x="2123" y="227"/>
                      <a:pt x="2547" y="438"/>
                      <a:pt x="2970" y="651"/>
                    </a:cubicBezTo>
                    <a:cubicBezTo>
                      <a:pt x="3051" y="694"/>
                      <a:pt x="3134" y="734"/>
                      <a:pt x="3219" y="777"/>
                    </a:cubicBezTo>
                    <a:cubicBezTo>
                      <a:pt x="3169" y="805"/>
                      <a:pt x="3124" y="829"/>
                      <a:pt x="3082" y="853"/>
                    </a:cubicBezTo>
                    <a:cubicBezTo>
                      <a:pt x="2625" y="1094"/>
                      <a:pt x="2168" y="1336"/>
                      <a:pt x="1711" y="1577"/>
                    </a:cubicBezTo>
                    <a:cubicBezTo>
                      <a:pt x="1683" y="1591"/>
                      <a:pt x="1659" y="1596"/>
                      <a:pt x="1628" y="1582"/>
                    </a:cubicBezTo>
                    <a:cubicBezTo>
                      <a:pt x="1174" y="1378"/>
                      <a:pt x="720" y="1175"/>
                      <a:pt x="265" y="973"/>
                    </a:cubicBezTo>
                    <a:cubicBezTo>
                      <a:pt x="256" y="969"/>
                      <a:pt x="244" y="964"/>
                      <a:pt x="227" y="95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609468">
                  <a:spcBef>
                    <a:spcPts val="0"/>
                  </a:spcBef>
                  <a:spcAft>
                    <a:spcPts val="0"/>
                  </a:spcAft>
                </a:pPr>
                <a:endParaRPr lang="zh-HK">
                  <a:latin typeface="微软雅黑"/>
                  <a:ea typeface="宋体"/>
                </a:endParaRPr>
              </a:p>
            </p:txBody>
          </p:sp>
          <p:sp>
            <p:nvSpPr>
              <p:cNvPr id="27" name="Freeform 7"/>
              <p:cNvSpPr/>
              <p:nvPr/>
            </p:nvSpPr>
            <p:spPr>
              <a:xfrm>
                <a:off x="1829" y="1959"/>
                <a:ext cx="2000" cy="947"/>
              </a:xfrm>
              <a:custGeom>
                <a:rect l="0" t="0" r="r" b="b"/>
                <a:pathLst>
                  <a:path w="2000" h="947">
                    <a:moveTo>
                      <a:pt x="0" y="348"/>
                    </a:moveTo>
                    <a:cubicBezTo>
                      <a:pt x="64" y="256"/>
                      <a:pt x="125" y="166"/>
                      <a:pt x="185" y="76"/>
                    </a:cubicBezTo>
                    <a:cubicBezTo>
                      <a:pt x="199" y="57"/>
                      <a:pt x="211" y="59"/>
                      <a:pt x="227" y="66"/>
                    </a:cubicBezTo>
                    <a:cubicBezTo>
                      <a:pt x="357" y="125"/>
                      <a:pt x="488" y="182"/>
                      <a:pt x="620" y="239"/>
                    </a:cubicBezTo>
                    <a:cubicBezTo>
                      <a:pt x="741" y="294"/>
                      <a:pt x="864" y="348"/>
                      <a:pt x="987" y="402"/>
                    </a:cubicBezTo>
                    <a:cubicBezTo>
                      <a:pt x="996" y="407"/>
                      <a:pt x="1015" y="402"/>
                      <a:pt x="1027" y="395"/>
                    </a:cubicBezTo>
                    <a:cubicBezTo>
                      <a:pt x="1257" y="275"/>
                      <a:pt x="1484" y="154"/>
                      <a:pt x="1714" y="31"/>
                    </a:cubicBezTo>
                    <a:cubicBezTo>
                      <a:pt x="1733" y="21"/>
                      <a:pt x="1751" y="12"/>
                      <a:pt x="1773" y="0"/>
                    </a:cubicBezTo>
                    <a:cubicBezTo>
                      <a:pt x="1849" y="114"/>
                      <a:pt x="1924" y="225"/>
                      <a:pt x="2000" y="339"/>
                    </a:cubicBezTo>
                    <a:cubicBezTo>
                      <a:pt x="1920" y="391"/>
                      <a:pt x="1839" y="440"/>
                      <a:pt x="1759" y="490"/>
                    </a:cubicBezTo>
                    <a:cubicBezTo>
                      <a:pt x="1527" y="637"/>
                      <a:pt x="1292" y="784"/>
                      <a:pt x="1060" y="930"/>
                    </a:cubicBezTo>
                    <a:cubicBezTo>
                      <a:pt x="1037" y="945"/>
                      <a:pt x="1020" y="947"/>
                      <a:pt x="996" y="933"/>
                    </a:cubicBezTo>
                    <a:cubicBezTo>
                      <a:pt x="672" y="741"/>
                      <a:pt x="346" y="552"/>
                      <a:pt x="19" y="362"/>
                    </a:cubicBezTo>
                    <a:cubicBezTo>
                      <a:pt x="14" y="357"/>
                      <a:pt x="7" y="353"/>
                      <a:pt x="0" y="3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609468">
                  <a:spcBef>
                    <a:spcPts val="0"/>
                  </a:spcBef>
                  <a:spcAft>
                    <a:spcPts val="0"/>
                  </a:spcAft>
                </a:pPr>
                <a:endParaRPr lang="zh-HK">
                  <a:latin typeface="微软雅黑"/>
                  <a:ea typeface="宋体"/>
                </a:endParaRPr>
              </a:p>
            </p:txBody>
          </p:sp>
        </p:grpSp>
      </p:grpSp>
      <p:sp>
        <p:nvSpPr>
          <p:cNvPr id="28" name="文本框 27"/>
          <p:cNvSpPr txBox="1"/>
          <p:nvPr/>
        </p:nvSpPr>
        <p:spPr>
          <a:xfrm>
            <a:off x="5674402" y="2278317"/>
            <a:ext cx="5724644" cy="923330"/>
          </a:xfrm>
          <a:prstGeom prst="rect">
            <a:avLst/>
          </a:prstGeom>
          <a:noFill/>
        </p:spPr>
        <p:txBody>
          <a:bodyPr wrap="none"/>
          <a:lstStyle/>
          <a:p>
            <a:pPr algn="ctr"/>
            <a:r>
              <a:rPr lang="zh-CN" sz="5400">
                <a:solidFill>
                  <a:srgbClr val="858976"/>
                </a:solidFill>
                <a:latin typeface="微软雅黑"/>
                <a:ea typeface="微软雅黑"/>
              </a:rPr>
              <a:t>需求规格分析</a:t>
            </a:r>
          </a:p>
        </p:txBody>
      </p:sp>
      <p:sp>
        <p:nvSpPr>
          <p:cNvPr id="29" name="文本框 28"/>
          <p:cNvSpPr txBox="1"/>
          <p:nvPr/>
        </p:nvSpPr>
        <p:spPr>
          <a:xfrm rot="0">
            <a:off x="7654096" y="4512854"/>
            <a:ext cx="1951175" cy="400110"/>
          </a:xfrm>
          <a:prstGeom prst="rect">
            <a:avLst/>
          </a:prstGeom>
          <a:noFill/>
        </p:spPr>
        <p:txBody>
          <a:bodyPr wrap="none"/>
          <a:lstStyle/>
          <a:p>
            <a:pPr/>
            <a:r>
              <a:rPr lang="zh-CN" sz="2000">
                <a:solidFill>
                  <a:srgbClr val="858976"/>
                </a:solidFill>
                <a:latin typeface="微软雅黑"/>
                <a:ea typeface="微软雅黑"/>
              </a:rPr>
              <a:t>制作人</a:t>
            </a:r>
            <a:r>
              <a:rPr lang="zh-CN" sz="2000">
                <a:solidFill>
                  <a:srgbClr val="858976"/>
                </a:solidFill>
                <a:latin typeface="微软雅黑"/>
                <a:ea typeface="微软雅黑"/>
              </a:rPr>
              <a:t>：易行小组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3" name="TextBox 42"/>
          <p:cNvSpPr txBox="1"/>
          <p:nvPr/>
        </p:nvSpPr>
        <p:spPr>
          <a:xfrm>
            <a:off x="1247293" y="303624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/>
          <a:lstStyle>
            <a:lvl1pPr marL="0" lvl="0" indent="0" defTabSz="914400">
              <a:lnSpc>
                <a:spcPct val="100000"/>
              </a:lnSpc>
              <a:buNone/>
              <a:defRPr sz="2800" b="1" i="0" u="none" strike="noStrike" baseline="0">
                <a:latin typeface="微软雅黑"/>
                <a:ea typeface="微软雅黑"/>
              </a:defRPr>
            </a:lvl1pPr>
          </a:lstStyle>
          <a:p>
            <a:pPr/>
            <a:r>
              <a:rPr lang="en-US" b="0">
                <a:solidFill>
                  <a:srgbClr val="756271"/>
                </a:solidFill>
              </a:rPr>
              <a:t>1.7产品质量需求</a:t>
            </a:r>
          </a:p>
        </p:txBody>
      </p:sp>
      <p:pic>
        <p:nvPicPr>
          <p:cNvPr id="4" name=""/>
          <p:cNvPicPr/>
          <p:nvPr/>
        </p:nvPicPr>
        <p:blipFill>
          <a:blip r:embed="rId2"/>
          <a:stretch/>
        </p:blipFill>
        <p:spPr>
          <a:xfrm rot="0" flipH="0" flipV="0">
            <a:off x="4130625" y="226432"/>
            <a:ext cx="7288192" cy="65387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97197" y="2374494"/>
            <a:ext cx="6489833" cy="2180035"/>
          </a:xfrm>
          <a:prstGeom prst="rect">
            <a:avLst/>
          </a:prstGeom>
          <a:noFill/>
          <a:ln w="63500">
            <a:solidFill>
              <a:srgbClr val="5ABB93"/>
            </a:solidFill>
            <a:prstDash val="solid"/>
            <a:miter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>
              <a:solidFill>
                <a:schemeClr val="lt1"/>
              </a:solidFill>
              <a:latin typeface="微软雅黑"/>
              <a:ea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22463" y="2374494"/>
            <a:ext cx="221227" cy="2182761"/>
          </a:xfrm>
          <a:prstGeom prst="rect">
            <a:avLst/>
          </a:prstGeom>
          <a:solidFill>
            <a:srgbClr val="5ABB93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>
              <a:solidFill>
                <a:schemeClr val="lt1"/>
              </a:solidFill>
              <a:latin typeface="微软雅黑"/>
              <a:ea typeface="微软雅黑"/>
            </a:endParaRPr>
          </a:p>
        </p:txBody>
      </p:sp>
      <p:grpSp>
        <p:nvGrpSpPr>
          <p:cNvPr id="4" name="Group 4"/>
          <p:cNvGrpSpPr/>
          <p:nvPr/>
        </p:nvGrpSpPr>
        <p:grpSpPr>
          <a:xfrm rot="19764056">
            <a:off x="2096300" y="1371843"/>
            <a:ext cx="2026436" cy="1887315"/>
            <a:chOff x="1164" y="687"/>
            <a:chExt cx="3219" cy="2998"/>
          </a:xfrm>
          <a:solidFill>
            <a:srgbClr val="5ABB93"/>
          </a:solidFill>
        </p:grpSpPr>
        <p:sp>
          <p:nvSpPr>
            <p:cNvPr id="5" name="Freeform 6"/>
            <p:cNvSpPr/>
            <p:nvPr/>
          </p:nvSpPr>
          <p:spPr>
            <a:xfrm>
              <a:off x="1164" y="687"/>
              <a:ext cx="3219" cy="2998"/>
            </a:xfrm>
            <a:custGeom>
              <a:rect l="0" t="0" r="r" b="b"/>
              <a:pathLst>
                <a:path w="3219" h="2998">
                  <a:moveTo>
                    <a:pt x="227" y="957"/>
                  </a:moveTo>
                  <a:cubicBezTo>
                    <a:pt x="227" y="1059"/>
                    <a:pt x="227" y="1153"/>
                    <a:pt x="227" y="1248"/>
                  </a:cubicBezTo>
                  <a:cubicBezTo>
                    <a:pt x="227" y="1257"/>
                    <a:pt x="239" y="1267"/>
                    <a:pt x="249" y="1272"/>
                  </a:cubicBezTo>
                  <a:cubicBezTo>
                    <a:pt x="322" y="1314"/>
                    <a:pt x="341" y="1385"/>
                    <a:pt x="291" y="1459"/>
                  </a:cubicBezTo>
                  <a:cubicBezTo>
                    <a:pt x="286" y="1468"/>
                    <a:pt x="282" y="1480"/>
                    <a:pt x="282" y="1490"/>
                  </a:cubicBezTo>
                  <a:cubicBezTo>
                    <a:pt x="303" y="1736"/>
                    <a:pt x="327" y="1980"/>
                    <a:pt x="348" y="2226"/>
                  </a:cubicBezTo>
                  <a:cubicBezTo>
                    <a:pt x="365" y="2425"/>
                    <a:pt x="383" y="2626"/>
                    <a:pt x="400" y="2827"/>
                  </a:cubicBezTo>
                  <a:cubicBezTo>
                    <a:pt x="405" y="2882"/>
                    <a:pt x="409" y="2934"/>
                    <a:pt x="414" y="2998"/>
                  </a:cubicBezTo>
                  <a:cubicBezTo>
                    <a:pt x="277" y="2998"/>
                    <a:pt x="142" y="2998"/>
                    <a:pt x="0" y="2998"/>
                  </a:cubicBezTo>
                  <a:cubicBezTo>
                    <a:pt x="5" y="2946"/>
                    <a:pt x="9" y="2889"/>
                    <a:pt x="14" y="2835"/>
                  </a:cubicBezTo>
                  <a:cubicBezTo>
                    <a:pt x="38" y="2529"/>
                    <a:pt x="64" y="2226"/>
                    <a:pt x="90" y="1921"/>
                  </a:cubicBezTo>
                  <a:cubicBezTo>
                    <a:pt x="102" y="1776"/>
                    <a:pt x="116" y="1634"/>
                    <a:pt x="128" y="1490"/>
                  </a:cubicBezTo>
                  <a:cubicBezTo>
                    <a:pt x="128" y="1478"/>
                    <a:pt x="123" y="1461"/>
                    <a:pt x="118" y="1452"/>
                  </a:cubicBezTo>
                  <a:cubicBezTo>
                    <a:pt x="76" y="1381"/>
                    <a:pt x="95" y="1310"/>
                    <a:pt x="168" y="1272"/>
                  </a:cubicBezTo>
                  <a:cubicBezTo>
                    <a:pt x="178" y="1267"/>
                    <a:pt x="187" y="1253"/>
                    <a:pt x="187" y="1243"/>
                  </a:cubicBezTo>
                  <a:cubicBezTo>
                    <a:pt x="187" y="1151"/>
                    <a:pt x="189" y="1056"/>
                    <a:pt x="187" y="964"/>
                  </a:cubicBezTo>
                  <a:cubicBezTo>
                    <a:pt x="187" y="952"/>
                    <a:pt x="175" y="935"/>
                    <a:pt x="166" y="928"/>
                  </a:cubicBezTo>
                  <a:cubicBezTo>
                    <a:pt x="137" y="914"/>
                    <a:pt x="107" y="902"/>
                    <a:pt x="73" y="886"/>
                  </a:cubicBezTo>
                  <a:cubicBezTo>
                    <a:pt x="85" y="879"/>
                    <a:pt x="95" y="871"/>
                    <a:pt x="104" y="867"/>
                  </a:cubicBezTo>
                  <a:cubicBezTo>
                    <a:pt x="561" y="613"/>
                    <a:pt x="1020" y="358"/>
                    <a:pt x="1477" y="104"/>
                  </a:cubicBezTo>
                  <a:cubicBezTo>
                    <a:pt x="1531" y="73"/>
                    <a:pt x="1586" y="45"/>
                    <a:pt x="1638" y="12"/>
                  </a:cubicBezTo>
                  <a:cubicBezTo>
                    <a:pt x="1662" y="0"/>
                    <a:pt x="1678" y="2"/>
                    <a:pt x="1699" y="12"/>
                  </a:cubicBezTo>
                  <a:cubicBezTo>
                    <a:pt x="2123" y="227"/>
                    <a:pt x="2547" y="438"/>
                    <a:pt x="2970" y="651"/>
                  </a:cubicBezTo>
                  <a:cubicBezTo>
                    <a:pt x="3051" y="694"/>
                    <a:pt x="3134" y="734"/>
                    <a:pt x="3219" y="777"/>
                  </a:cubicBezTo>
                  <a:cubicBezTo>
                    <a:pt x="3169" y="805"/>
                    <a:pt x="3124" y="829"/>
                    <a:pt x="3082" y="853"/>
                  </a:cubicBezTo>
                  <a:cubicBezTo>
                    <a:pt x="2625" y="1094"/>
                    <a:pt x="2168" y="1336"/>
                    <a:pt x="1711" y="1577"/>
                  </a:cubicBezTo>
                  <a:cubicBezTo>
                    <a:pt x="1683" y="1591"/>
                    <a:pt x="1659" y="1596"/>
                    <a:pt x="1628" y="1582"/>
                  </a:cubicBezTo>
                  <a:cubicBezTo>
                    <a:pt x="1174" y="1378"/>
                    <a:pt x="720" y="1175"/>
                    <a:pt x="265" y="973"/>
                  </a:cubicBezTo>
                  <a:cubicBezTo>
                    <a:pt x="256" y="969"/>
                    <a:pt x="244" y="964"/>
                    <a:pt x="227" y="957"/>
                  </a:cubicBezTo>
                  <a:close/>
                </a:path>
              </a:pathLst>
            </a:custGeom>
            <a:grpFill/>
            <a:ln w="25400">
              <a:solidFill>
                <a:srgbClr val="EBE9D0"/>
              </a:solidFill>
            </a:ln>
          </p:spPr>
          <p:txBody>
            <a:bodyPr/>
            <a:lstStyle/>
            <a:p>
              <a:pPr defTabSz="609468">
                <a:spcBef>
                  <a:spcPts val="0"/>
                </a:spcBef>
                <a:spcAft>
                  <a:spcPts val="0"/>
                </a:spcAft>
              </a:pPr>
              <a:endParaRPr lang="zh-HK">
                <a:latin typeface="微软雅黑"/>
                <a:ea typeface="宋体"/>
              </a:endParaRPr>
            </a:p>
          </p:txBody>
        </p:sp>
        <p:sp>
          <p:nvSpPr>
            <p:cNvPr id="6" name="Freeform 7"/>
            <p:cNvSpPr/>
            <p:nvPr/>
          </p:nvSpPr>
          <p:spPr>
            <a:xfrm>
              <a:off x="1829" y="1959"/>
              <a:ext cx="2000" cy="947"/>
            </a:xfrm>
            <a:custGeom>
              <a:rect l="0" t="0" r="r" b="b"/>
              <a:pathLst>
                <a:path w="2000" h="947">
                  <a:moveTo>
                    <a:pt x="0" y="348"/>
                  </a:moveTo>
                  <a:cubicBezTo>
                    <a:pt x="64" y="256"/>
                    <a:pt x="125" y="166"/>
                    <a:pt x="185" y="76"/>
                  </a:cubicBezTo>
                  <a:cubicBezTo>
                    <a:pt x="199" y="57"/>
                    <a:pt x="211" y="59"/>
                    <a:pt x="227" y="66"/>
                  </a:cubicBezTo>
                  <a:cubicBezTo>
                    <a:pt x="357" y="125"/>
                    <a:pt x="488" y="182"/>
                    <a:pt x="620" y="239"/>
                  </a:cubicBezTo>
                  <a:cubicBezTo>
                    <a:pt x="741" y="294"/>
                    <a:pt x="864" y="348"/>
                    <a:pt x="987" y="402"/>
                  </a:cubicBezTo>
                  <a:cubicBezTo>
                    <a:pt x="996" y="407"/>
                    <a:pt x="1015" y="402"/>
                    <a:pt x="1027" y="395"/>
                  </a:cubicBezTo>
                  <a:cubicBezTo>
                    <a:pt x="1257" y="275"/>
                    <a:pt x="1484" y="154"/>
                    <a:pt x="1714" y="31"/>
                  </a:cubicBezTo>
                  <a:cubicBezTo>
                    <a:pt x="1733" y="21"/>
                    <a:pt x="1751" y="12"/>
                    <a:pt x="1773" y="0"/>
                  </a:cubicBezTo>
                  <a:cubicBezTo>
                    <a:pt x="1849" y="114"/>
                    <a:pt x="1924" y="225"/>
                    <a:pt x="2000" y="339"/>
                  </a:cubicBezTo>
                  <a:cubicBezTo>
                    <a:pt x="1920" y="391"/>
                    <a:pt x="1839" y="440"/>
                    <a:pt x="1759" y="490"/>
                  </a:cubicBezTo>
                  <a:cubicBezTo>
                    <a:pt x="1527" y="637"/>
                    <a:pt x="1292" y="784"/>
                    <a:pt x="1060" y="930"/>
                  </a:cubicBezTo>
                  <a:cubicBezTo>
                    <a:pt x="1037" y="945"/>
                    <a:pt x="1020" y="947"/>
                    <a:pt x="996" y="933"/>
                  </a:cubicBezTo>
                  <a:cubicBezTo>
                    <a:pt x="672" y="741"/>
                    <a:pt x="346" y="552"/>
                    <a:pt x="19" y="362"/>
                  </a:cubicBezTo>
                  <a:cubicBezTo>
                    <a:pt x="14" y="357"/>
                    <a:pt x="7" y="353"/>
                    <a:pt x="0" y="348"/>
                  </a:cubicBezTo>
                  <a:close/>
                </a:path>
              </a:pathLst>
            </a:custGeom>
            <a:grpFill/>
            <a:ln w="25400">
              <a:solidFill>
                <a:srgbClr val="EBE9D0"/>
              </a:solidFill>
            </a:ln>
          </p:spPr>
          <p:txBody>
            <a:bodyPr/>
            <a:lstStyle/>
            <a:p>
              <a:pPr defTabSz="609468">
                <a:spcBef>
                  <a:spcPts val="0"/>
                </a:spcBef>
                <a:spcAft>
                  <a:spcPts val="0"/>
                </a:spcAft>
              </a:pPr>
              <a:endParaRPr lang="zh-HK">
                <a:latin typeface="微软雅黑"/>
                <a:ea typeface="宋体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 rot="0" flipH="0" flipV="0">
            <a:off x="3419243" y="2919612"/>
            <a:ext cx="6045741" cy="1092524"/>
          </a:xfrm>
          <a:prstGeom prst="rect">
            <a:avLst/>
          </a:prstGeom>
          <a:noFill/>
        </p:spPr>
        <p:txBody>
          <a:bodyPr wrap="non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/>
            <a:r>
              <a:rPr lang="zh-CN" sz="6600" b="1">
                <a:solidFill>
                  <a:srgbClr val="5ABB93"/>
                </a:solidFill>
                <a:latin typeface="微软雅黑"/>
                <a:ea typeface="微软雅黑"/>
              </a:rPr>
              <a:t>     分析模型</a:t>
            </a:r>
          </a:p>
        </p:txBody>
      </p:sp>
      <p:grpSp>
        <p:nvGrpSpPr>
          <p:cNvPr id="8" name="组合 7"/>
          <p:cNvGrpSpPr/>
          <p:nvPr/>
        </p:nvGrpSpPr>
        <p:grpSpPr>
          <a:xfrm rot="5400000">
            <a:off x="-1825395" y="2343771"/>
            <a:ext cx="2270025" cy="902459"/>
            <a:chOff x="5604327" y="1072832"/>
            <a:chExt cx="3149600" cy="1117600"/>
          </a:xfrm>
        </p:grpSpPr>
        <p:sp>
          <p:nvSpPr>
            <p:cNvPr id="9" name="矩形 8"/>
            <p:cNvSpPr/>
            <p:nvPr/>
          </p:nvSpPr>
          <p:spPr>
            <a:xfrm>
              <a:off x="5604327" y="1072832"/>
              <a:ext cx="787400" cy="1117600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391727" y="1072832"/>
              <a:ext cx="787400" cy="1117600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179127" y="1072832"/>
              <a:ext cx="787400" cy="1117600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966527" y="1072832"/>
              <a:ext cx="787400" cy="1117600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</p:grpSp>
    </p:spTree>
  </p:cSld>
  <p:clrMapOvr>
    <a:masterClrMapping/>
  </p:clrMapOvr>
  <p:timing>
    <p:tnLst>
      <p:par>
        <p:cTn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/>
          <p:cNvSpPr/>
          <p:nvPr/>
        </p:nvSpPr>
        <p:spPr>
          <a:xfrm rot="0" flipH="0" flipV="0">
            <a:off x="4923796" y="1244932"/>
            <a:ext cx="1533559" cy="800936"/>
          </a:xfrm>
          <a:prstGeom prst="rect">
            <a:avLst/>
          </a:prstGeom>
          <a:solidFill>
            <a:srgbClr val="756271"/>
          </a:solidFill>
          <a:ln w="9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vert="horz" wrap="square" lIns="91440" tIns="45720" rIns="91440" bIns="45720" numCol="1" anchor="ctr" anchorCtr="0"/>
          <a:lstStyle/>
          <a:p>
            <a:pPr algn="ctr"/>
            <a:r>
              <a:rPr lang="zh-CN">
                <a:solidFill>
                  <a:srgbClr val="FFFFFF"/>
                </a:solidFill>
                <a:latin typeface="微软雅黑"/>
                <a:ea typeface="微软雅黑"/>
              </a:rPr>
              <a:t>卖家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1195352" y="1134504"/>
            <a:ext cx="257051" cy="0"/>
          </a:xfrm>
          <a:prstGeom prst="line">
            <a:avLst/>
          </a:prstGeom>
          <a:ln w="19050">
            <a:solidFill>
              <a:schemeClr val="accent2"/>
            </a:solidFill>
            <a:prstDash val="solid"/>
            <a:miter/>
          </a:ln>
        </p:spPr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grpSp>
        <p:nvGrpSpPr>
          <p:cNvPr id="2" name="组合 1"/>
          <p:cNvGrpSpPr/>
          <p:nvPr/>
        </p:nvGrpSpPr>
        <p:grpSpPr>
          <a:xfrm rot="0" flipH="0" flipV="0">
            <a:off x="4657907" y="3078341"/>
            <a:ext cx="2065338" cy="1787525"/>
            <a:chOff x="1247293" y="2830881"/>
            <a:chExt cx="2065338" cy="1787525"/>
          </a:xfrm>
        </p:grpSpPr>
        <p:sp>
          <p:nvSpPr>
            <p:cNvPr id="10" name="Freeform 6"/>
            <p:cNvSpPr/>
            <p:nvPr/>
          </p:nvSpPr>
          <p:spPr>
            <a:xfrm>
              <a:off x="1247293" y="2830881"/>
              <a:ext cx="2065338" cy="1787525"/>
            </a:xfrm>
            <a:custGeom>
              <a:rect l="0" t="0" r="r" b="b"/>
              <a:pathLst>
                <a:path w="2065338" h="1787525">
                  <a:moveTo>
                    <a:pt x="1548642" y="0"/>
                  </a:moveTo>
                  <a:lnTo>
                    <a:pt x="1807351" y="447062"/>
                  </a:lnTo>
                  <a:lnTo>
                    <a:pt x="2065338" y="894124"/>
                  </a:lnTo>
                  <a:lnTo>
                    <a:pt x="1807351" y="1340463"/>
                  </a:lnTo>
                  <a:lnTo>
                    <a:pt x="1548642" y="1787525"/>
                  </a:lnTo>
                  <a:lnTo>
                    <a:pt x="1032669" y="1787525"/>
                  </a:lnTo>
                  <a:lnTo>
                    <a:pt x="515973" y="1787525"/>
                  </a:lnTo>
                  <a:lnTo>
                    <a:pt x="257987" y="1340463"/>
                  </a:lnTo>
                  <a:lnTo>
                    <a:pt x="0" y="894124"/>
                  </a:lnTo>
                  <a:lnTo>
                    <a:pt x="257987" y="447062"/>
                  </a:lnTo>
                  <a:lnTo>
                    <a:pt x="515973" y="0"/>
                  </a:lnTo>
                  <a:lnTo>
                    <a:pt x="1032669" y="0"/>
                  </a:lnTo>
                  <a:lnTo>
                    <a:pt x="1548642" y="0"/>
                  </a:lnTo>
                  <a:close/>
                </a:path>
              </a:pathLst>
            </a:custGeom>
            <a:solidFill>
              <a:srgbClr val="5ABB93"/>
            </a:solidFill>
            <a:ln w="38100" cap="flat">
              <a:solidFill>
                <a:schemeClr val="bg2"/>
              </a:solidFill>
              <a:prstDash val="solid"/>
              <a:miter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vert="horz" wrap="square" lIns="91440" tIns="45720" rIns="91440" bIns="45720" numCol="1" anchor="t" anchorCtr="0"/>
            <a:lstStyle/>
            <a:p>
              <a:endParaRPr lang="zh-CN">
                <a:latin typeface="微软雅黑"/>
                <a:ea typeface="微软雅黑"/>
              </a:endParaRPr>
            </a:p>
          </p:txBody>
        </p:sp>
        <p:sp>
          <p:nvSpPr>
            <p:cNvPr id="31" name="TextBox 22"/>
            <p:cNvSpPr txBox="1"/>
            <p:nvPr/>
          </p:nvSpPr>
          <p:spPr>
            <a:xfrm>
              <a:off x="1547252" y="3159402"/>
              <a:ext cx="1499007" cy="1200329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/>
              <a:r>
                <a:rPr lang="zh-CN" sz="3600" b="1">
                  <a:solidFill>
                    <a:srgbClr val="E7E6E6"/>
                  </a:solidFill>
                  <a:latin typeface="微软雅黑"/>
                  <a:ea typeface="微软雅黑"/>
                </a:rPr>
                <a:t>三</a:t>
              </a:r>
              <a:r>
                <a:rPr lang="zh-CN" sz="3600" b="1">
                  <a:solidFill>
                    <a:srgbClr val="E7E6E6"/>
                  </a:solidFill>
                  <a:latin typeface="微软雅黑"/>
                  <a:ea typeface="微软雅黑"/>
                </a:rPr>
                <a:t>个对象</a:t>
              </a:r>
            </a:p>
          </p:txBody>
        </p:sp>
      </p:grpSp>
      <p:sp>
        <p:nvSpPr>
          <p:cNvPr id="32" name="TextBox 42"/>
          <p:cNvSpPr txBox="1"/>
          <p:nvPr/>
        </p:nvSpPr>
        <p:spPr>
          <a:xfrm>
            <a:off x="1247293" y="303624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/>
          <a:lstStyle>
            <a:lvl1pPr marL="0" lvl="0" indent="0" algn="l" defTabSz="914400">
              <a:lnSpc>
                <a:spcPct val="100000"/>
              </a:lnSpc>
              <a:buNone/>
              <a:defRPr sz="2800" b="1" i="0" u="none" strike="noStrike" kern="1200" baseline="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/>
            <a:r>
              <a:rPr lang="en-US" b="0">
                <a:solidFill>
                  <a:srgbClr val="756271"/>
                </a:solidFill>
              </a:rPr>
              <a:t>2</a:t>
            </a:r>
            <a:r>
              <a:rPr lang="en-US" b="0">
                <a:solidFill>
                  <a:srgbClr val="756271"/>
                </a:solidFill>
              </a:rPr>
              <a:t>.1 分析</a:t>
            </a:r>
          </a:p>
        </p:txBody>
      </p:sp>
      <p:sp>
        <p:nvSpPr>
          <p:cNvPr id="33" name="Rectangle 9"/>
          <p:cNvSpPr/>
          <p:nvPr/>
        </p:nvSpPr>
        <p:spPr>
          <a:xfrm rot="0" flipH="0" flipV="0">
            <a:off x="7922513" y="4819901"/>
            <a:ext cx="1533559" cy="800936"/>
          </a:xfrm>
          <a:prstGeom prst="rect">
            <a:avLst/>
          </a:prstGeom>
          <a:solidFill>
            <a:srgbClr val="756271"/>
          </a:solidFill>
          <a:ln w="9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vert="horz" wrap="square" lIns="91440" tIns="45720" rIns="91440" bIns="45720" numCol="1" anchor="ctr" anchorCtr="0"/>
          <a:lstStyle/>
          <a:p>
            <a:pPr algn="ctr"/>
            <a:r>
              <a:rPr lang="zh-CN">
                <a:solidFill>
                  <a:srgbClr val="FFFFFF"/>
                </a:solidFill>
                <a:latin typeface="微软雅黑"/>
                <a:ea typeface="微软雅黑"/>
              </a:rPr>
              <a:t>买</a:t>
            </a:r>
            <a:r>
              <a:rPr lang="zh-CN">
                <a:solidFill>
                  <a:srgbClr val="FFFFFF"/>
                </a:solidFill>
                <a:latin typeface="微软雅黑"/>
                <a:ea typeface="微软雅黑"/>
              </a:rPr>
              <a:t>家</a:t>
            </a:r>
          </a:p>
        </p:txBody>
      </p:sp>
      <p:sp>
        <p:nvSpPr>
          <p:cNvPr id="34" name="Rectangle 9"/>
          <p:cNvSpPr/>
          <p:nvPr/>
        </p:nvSpPr>
        <p:spPr>
          <a:xfrm rot="0" flipH="0" flipV="0">
            <a:off x="2305198" y="4819901"/>
            <a:ext cx="1533559" cy="800936"/>
          </a:xfrm>
          <a:prstGeom prst="rect">
            <a:avLst/>
          </a:prstGeom>
          <a:solidFill>
            <a:srgbClr val="756271"/>
          </a:solidFill>
          <a:ln w="9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vert="horz" wrap="square" lIns="91440" tIns="45720" rIns="91440" bIns="45720" numCol="1" anchor="ctr" anchorCtr="0"/>
          <a:lstStyle/>
          <a:p>
            <a:pPr algn="ctr"/>
            <a:r>
              <a:rPr lang="zh-CN">
                <a:solidFill>
                  <a:srgbClr val="FFFFFF"/>
                </a:solidFill>
                <a:latin typeface="微软雅黑"/>
                <a:ea typeface="微软雅黑"/>
              </a:rPr>
              <a:t>管理员</a:t>
            </a:r>
          </a:p>
        </p:txBody>
      </p:sp>
      <p:cxnSp>
        <p:nvCxnSpPr>
          <p:cNvPr id="35" name=""/>
          <p:cNvCxnSpPr/>
          <p:nvPr/>
        </p:nvCxnSpPr>
        <p:spPr>
          <a:xfrm flipH="0" flipV="0">
            <a:off x="5662906" y="2031660"/>
            <a:ext cx="18386" cy="1029619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olid"/>
            <a:headEnd/>
            <a:tailEnd/>
          </a:ln>
        </p:spPr>
      </p:cxnSp>
      <p:cxnSp>
        <p:nvCxnSpPr>
          <p:cNvPr id="36" name=""/>
          <p:cNvCxnSpPr/>
          <p:nvPr/>
        </p:nvCxnSpPr>
        <p:spPr>
          <a:xfrm flipH="0" flipV="0">
            <a:off x="6481086" y="4385075"/>
            <a:ext cx="1461692" cy="459651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olid"/>
            <a:headEnd/>
            <a:tailEnd/>
          </a:ln>
        </p:spPr>
      </p:cxnSp>
      <p:cxnSp>
        <p:nvCxnSpPr>
          <p:cNvPr id="37" name=""/>
          <p:cNvCxnSpPr/>
          <p:nvPr/>
        </p:nvCxnSpPr>
        <p:spPr>
          <a:xfrm flipH="1" flipV="0">
            <a:off x="3842686" y="4385075"/>
            <a:ext cx="1029619" cy="459651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olid"/>
            <a:headEnd/>
            <a:tailEnd/>
          </a:ln>
        </p:spPr>
      </p:cxnSp>
    </p:spTree>
  </p:cSld>
  <p:clrMapOvr>
    <a:masterClrMapping/>
  </p:clrMapOvr>
  <p:timing>
    <p:tnLst>
      <p:par>
        <p:cTn dur="indefinite" restart="never" nodeType="tmRoot">
          <p:childTnLst>
            <p:seq>
              <p:cTn id="2" dur="indefinite" nodeType="mainSeq">
                <p:childTnLst>
                  <p:par>
                    <p:cTn id="6" fill="hold">
                      <p:stCondLst>
                        <p:cond delay="indefinite"/>
                      </p:stCondLst>
                      <p:childTnLst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195352" y="1134504"/>
            <a:ext cx="257051" cy="0"/>
          </a:xfrm>
          <a:prstGeom prst="line">
            <a:avLst/>
          </a:prstGeom>
          <a:ln w="19050">
            <a:solidFill>
              <a:schemeClr val="accent2"/>
            </a:solidFill>
            <a:prstDash val="solid"/>
            <a:miter/>
          </a:ln>
        </p:spPr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2" name="TextBox 42"/>
          <p:cNvSpPr txBox="1"/>
          <p:nvPr/>
        </p:nvSpPr>
        <p:spPr>
          <a:xfrm>
            <a:off x="1247293" y="303624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/>
          <a:lstStyle>
            <a:lvl1pPr marL="0" lvl="0" indent="0" algn="l" defTabSz="914400">
              <a:lnSpc>
                <a:spcPct val="100000"/>
              </a:lnSpc>
              <a:buNone/>
              <a:defRPr sz="2800" b="1" i="0" u="none" strike="noStrike" kern="1200" baseline="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/>
            <a:r>
              <a:rPr lang="en-US" b="0">
                <a:solidFill>
                  <a:srgbClr val="756271"/>
                </a:solidFill>
              </a:rPr>
              <a:t>2</a:t>
            </a:r>
            <a:r>
              <a:rPr lang="en-US" b="0">
                <a:solidFill>
                  <a:srgbClr val="756271"/>
                </a:solidFill>
              </a:rPr>
              <a:t>.2 用例图</a:t>
            </a:r>
          </a:p>
        </p:txBody>
      </p:sp>
      <p:pic>
        <p:nvPicPr>
          <p:cNvPr id="33" name=""/>
          <p:cNvPicPr/>
          <p:nvPr/>
        </p:nvPicPr>
        <p:blipFill>
          <a:blip r:embed="rId3"/>
          <a:srcRect l="1085" t="898" r="2896" b="4849"/>
          <a:stretch/>
        </p:blipFill>
        <p:spPr>
          <a:xfrm rot="0" flipH="0" flipV="0">
            <a:off x="397306" y="710406"/>
            <a:ext cx="11573569" cy="59169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97197" y="2374494"/>
            <a:ext cx="6489833" cy="2180035"/>
          </a:xfrm>
          <a:prstGeom prst="rect">
            <a:avLst/>
          </a:prstGeom>
          <a:noFill/>
          <a:ln w="63500">
            <a:solidFill>
              <a:srgbClr val="5ABB93"/>
            </a:solidFill>
            <a:prstDash val="solid"/>
            <a:miter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>
              <a:solidFill>
                <a:schemeClr val="lt1"/>
              </a:solidFill>
              <a:latin typeface="微软雅黑"/>
              <a:ea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22463" y="2374494"/>
            <a:ext cx="221227" cy="2182761"/>
          </a:xfrm>
          <a:prstGeom prst="rect">
            <a:avLst/>
          </a:prstGeom>
          <a:solidFill>
            <a:srgbClr val="5ABB93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>
              <a:solidFill>
                <a:schemeClr val="lt1"/>
              </a:solidFill>
              <a:latin typeface="微软雅黑"/>
              <a:ea typeface="微软雅黑"/>
            </a:endParaRPr>
          </a:p>
        </p:txBody>
      </p:sp>
      <p:grpSp>
        <p:nvGrpSpPr>
          <p:cNvPr id="4" name="Group 4"/>
          <p:cNvGrpSpPr/>
          <p:nvPr/>
        </p:nvGrpSpPr>
        <p:grpSpPr>
          <a:xfrm rot="19764056">
            <a:off x="2096300" y="1371843"/>
            <a:ext cx="2026436" cy="1887315"/>
            <a:chOff x="1164" y="687"/>
            <a:chExt cx="3219" cy="2998"/>
          </a:xfrm>
          <a:solidFill>
            <a:srgbClr val="5ABB93"/>
          </a:solidFill>
        </p:grpSpPr>
        <p:sp>
          <p:nvSpPr>
            <p:cNvPr id="5" name="Freeform 6"/>
            <p:cNvSpPr/>
            <p:nvPr/>
          </p:nvSpPr>
          <p:spPr>
            <a:xfrm>
              <a:off x="1164" y="687"/>
              <a:ext cx="3219" cy="2998"/>
            </a:xfrm>
            <a:custGeom>
              <a:rect l="0" t="0" r="r" b="b"/>
              <a:pathLst>
                <a:path w="3219" h="2998">
                  <a:moveTo>
                    <a:pt x="227" y="957"/>
                  </a:moveTo>
                  <a:cubicBezTo>
                    <a:pt x="227" y="1059"/>
                    <a:pt x="227" y="1153"/>
                    <a:pt x="227" y="1248"/>
                  </a:cubicBezTo>
                  <a:cubicBezTo>
                    <a:pt x="227" y="1257"/>
                    <a:pt x="239" y="1267"/>
                    <a:pt x="249" y="1272"/>
                  </a:cubicBezTo>
                  <a:cubicBezTo>
                    <a:pt x="322" y="1314"/>
                    <a:pt x="341" y="1385"/>
                    <a:pt x="291" y="1459"/>
                  </a:cubicBezTo>
                  <a:cubicBezTo>
                    <a:pt x="286" y="1468"/>
                    <a:pt x="282" y="1480"/>
                    <a:pt x="282" y="1490"/>
                  </a:cubicBezTo>
                  <a:cubicBezTo>
                    <a:pt x="303" y="1736"/>
                    <a:pt x="327" y="1980"/>
                    <a:pt x="348" y="2226"/>
                  </a:cubicBezTo>
                  <a:cubicBezTo>
                    <a:pt x="365" y="2425"/>
                    <a:pt x="383" y="2626"/>
                    <a:pt x="400" y="2827"/>
                  </a:cubicBezTo>
                  <a:cubicBezTo>
                    <a:pt x="405" y="2882"/>
                    <a:pt x="409" y="2934"/>
                    <a:pt x="414" y="2998"/>
                  </a:cubicBezTo>
                  <a:cubicBezTo>
                    <a:pt x="277" y="2998"/>
                    <a:pt x="142" y="2998"/>
                    <a:pt x="0" y="2998"/>
                  </a:cubicBezTo>
                  <a:cubicBezTo>
                    <a:pt x="5" y="2946"/>
                    <a:pt x="9" y="2889"/>
                    <a:pt x="14" y="2835"/>
                  </a:cubicBezTo>
                  <a:cubicBezTo>
                    <a:pt x="38" y="2529"/>
                    <a:pt x="64" y="2226"/>
                    <a:pt x="90" y="1921"/>
                  </a:cubicBezTo>
                  <a:cubicBezTo>
                    <a:pt x="102" y="1776"/>
                    <a:pt x="116" y="1634"/>
                    <a:pt x="128" y="1490"/>
                  </a:cubicBezTo>
                  <a:cubicBezTo>
                    <a:pt x="128" y="1478"/>
                    <a:pt x="123" y="1461"/>
                    <a:pt x="118" y="1452"/>
                  </a:cubicBezTo>
                  <a:cubicBezTo>
                    <a:pt x="76" y="1381"/>
                    <a:pt x="95" y="1310"/>
                    <a:pt x="168" y="1272"/>
                  </a:cubicBezTo>
                  <a:cubicBezTo>
                    <a:pt x="178" y="1267"/>
                    <a:pt x="187" y="1253"/>
                    <a:pt x="187" y="1243"/>
                  </a:cubicBezTo>
                  <a:cubicBezTo>
                    <a:pt x="187" y="1151"/>
                    <a:pt x="189" y="1056"/>
                    <a:pt x="187" y="964"/>
                  </a:cubicBezTo>
                  <a:cubicBezTo>
                    <a:pt x="187" y="952"/>
                    <a:pt x="175" y="935"/>
                    <a:pt x="166" y="928"/>
                  </a:cubicBezTo>
                  <a:cubicBezTo>
                    <a:pt x="137" y="914"/>
                    <a:pt x="107" y="902"/>
                    <a:pt x="73" y="886"/>
                  </a:cubicBezTo>
                  <a:cubicBezTo>
                    <a:pt x="85" y="879"/>
                    <a:pt x="95" y="871"/>
                    <a:pt x="104" y="867"/>
                  </a:cubicBezTo>
                  <a:cubicBezTo>
                    <a:pt x="561" y="613"/>
                    <a:pt x="1020" y="358"/>
                    <a:pt x="1477" y="104"/>
                  </a:cubicBezTo>
                  <a:cubicBezTo>
                    <a:pt x="1531" y="73"/>
                    <a:pt x="1586" y="45"/>
                    <a:pt x="1638" y="12"/>
                  </a:cubicBezTo>
                  <a:cubicBezTo>
                    <a:pt x="1662" y="0"/>
                    <a:pt x="1678" y="2"/>
                    <a:pt x="1699" y="12"/>
                  </a:cubicBezTo>
                  <a:cubicBezTo>
                    <a:pt x="2123" y="227"/>
                    <a:pt x="2547" y="438"/>
                    <a:pt x="2970" y="651"/>
                  </a:cubicBezTo>
                  <a:cubicBezTo>
                    <a:pt x="3051" y="694"/>
                    <a:pt x="3134" y="734"/>
                    <a:pt x="3219" y="777"/>
                  </a:cubicBezTo>
                  <a:cubicBezTo>
                    <a:pt x="3169" y="805"/>
                    <a:pt x="3124" y="829"/>
                    <a:pt x="3082" y="853"/>
                  </a:cubicBezTo>
                  <a:cubicBezTo>
                    <a:pt x="2625" y="1094"/>
                    <a:pt x="2168" y="1336"/>
                    <a:pt x="1711" y="1577"/>
                  </a:cubicBezTo>
                  <a:cubicBezTo>
                    <a:pt x="1683" y="1591"/>
                    <a:pt x="1659" y="1596"/>
                    <a:pt x="1628" y="1582"/>
                  </a:cubicBezTo>
                  <a:cubicBezTo>
                    <a:pt x="1174" y="1378"/>
                    <a:pt x="720" y="1175"/>
                    <a:pt x="265" y="973"/>
                  </a:cubicBezTo>
                  <a:cubicBezTo>
                    <a:pt x="256" y="969"/>
                    <a:pt x="244" y="964"/>
                    <a:pt x="227" y="957"/>
                  </a:cubicBezTo>
                  <a:close/>
                </a:path>
              </a:pathLst>
            </a:custGeom>
            <a:grpFill/>
            <a:ln w="25400">
              <a:solidFill>
                <a:srgbClr val="EBE9D0"/>
              </a:solidFill>
            </a:ln>
          </p:spPr>
          <p:txBody>
            <a:bodyPr/>
            <a:lstStyle/>
            <a:p>
              <a:pPr defTabSz="609468">
                <a:spcBef>
                  <a:spcPts val="0"/>
                </a:spcBef>
                <a:spcAft>
                  <a:spcPts val="0"/>
                </a:spcAft>
              </a:pPr>
              <a:endParaRPr lang="zh-HK">
                <a:latin typeface="微软雅黑"/>
                <a:ea typeface="宋体"/>
              </a:endParaRPr>
            </a:p>
          </p:txBody>
        </p:sp>
        <p:sp>
          <p:nvSpPr>
            <p:cNvPr id="6" name="Freeform 7"/>
            <p:cNvSpPr/>
            <p:nvPr/>
          </p:nvSpPr>
          <p:spPr>
            <a:xfrm>
              <a:off x="1829" y="1959"/>
              <a:ext cx="2000" cy="947"/>
            </a:xfrm>
            <a:custGeom>
              <a:rect l="0" t="0" r="r" b="b"/>
              <a:pathLst>
                <a:path w="2000" h="947">
                  <a:moveTo>
                    <a:pt x="0" y="348"/>
                  </a:moveTo>
                  <a:cubicBezTo>
                    <a:pt x="64" y="256"/>
                    <a:pt x="125" y="166"/>
                    <a:pt x="185" y="76"/>
                  </a:cubicBezTo>
                  <a:cubicBezTo>
                    <a:pt x="199" y="57"/>
                    <a:pt x="211" y="59"/>
                    <a:pt x="227" y="66"/>
                  </a:cubicBezTo>
                  <a:cubicBezTo>
                    <a:pt x="357" y="125"/>
                    <a:pt x="488" y="182"/>
                    <a:pt x="620" y="239"/>
                  </a:cubicBezTo>
                  <a:cubicBezTo>
                    <a:pt x="741" y="294"/>
                    <a:pt x="864" y="348"/>
                    <a:pt x="987" y="402"/>
                  </a:cubicBezTo>
                  <a:cubicBezTo>
                    <a:pt x="996" y="407"/>
                    <a:pt x="1015" y="402"/>
                    <a:pt x="1027" y="395"/>
                  </a:cubicBezTo>
                  <a:cubicBezTo>
                    <a:pt x="1257" y="275"/>
                    <a:pt x="1484" y="154"/>
                    <a:pt x="1714" y="31"/>
                  </a:cubicBezTo>
                  <a:cubicBezTo>
                    <a:pt x="1733" y="21"/>
                    <a:pt x="1751" y="12"/>
                    <a:pt x="1773" y="0"/>
                  </a:cubicBezTo>
                  <a:cubicBezTo>
                    <a:pt x="1849" y="114"/>
                    <a:pt x="1924" y="225"/>
                    <a:pt x="2000" y="339"/>
                  </a:cubicBezTo>
                  <a:cubicBezTo>
                    <a:pt x="1920" y="391"/>
                    <a:pt x="1839" y="440"/>
                    <a:pt x="1759" y="490"/>
                  </a:cubicBezTo>
                  <a:cubicBezTo>
                    <a:pt x="1527" y="637"/>
                    <a:pt x="1292" y="784"/>
                    <a:pt x="1060" y="930"/>
                  </a:cubicBezTo>
                  <a:cubicBezTo>
                    <a:pt x="1037" y="945"/>
                    <a:pt x="1020" y="947"/>
                    <a:pt x="996" y="933"/>
                  </a:cubicBezTo>
                  <a:cubicBezTo>
                    <a:pt x="672" y="741"/>
                    <a:pt x="346" y="552"/>
                    <a:pt x="19" y="362"/>
                  </a:cubicBezTo>
                  <a:cubicBezTo>
                    <a:pt x="14" y="357"/>
                    <a:pt x="7" y="353"/>
                    <a:pt x="0" y="348"/>
                  </a:cubicBezTo>
                  <a:close/>
                </a:path>
              </a:pathLst>
            </a:custGeom>
            <a:grpFill/>
            <a:ln w="25400">
              <a:solidFill>
                <a:srgbClr val="EBE9D0"/>
              </a:solidFill>
            </a:ln>
          </p:spPr>
          <p:txBody>
            <a:bodyPr/>
            <a:lstStyle/>
            <a:p>
              <a:pPr defTabSz="609468">
                <a:spcBef>
                  <a:spcPts val="0"/>
                </a:spcBef>
                <a:spcAft>
                  <a:spcPts val="0"/>
                </a:spcAft>
              </a:pPr>
              <a:endParaRPr lang="zh-HK">
                <a:latin typeface="微软雅黑"/>
                <a:ea typeface="宋体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 rot="0" flipH="0" flipV="0">
            <a:off x="3419243" y="2919612"/>
            <a:ext cx="6045741" cy="1092524"/>
          </a:xfrm>
          <a:prstGeom prst="rect">
            <a:avLst/>
          </a:prstGeom>
          <a:noFill/>
        </p:spPr>
        <p:txBody>
          <a:bodyPr wrap="non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/>
            <a:r>
              <a:rPr lang="zh-CN" sz="6600" b="1">
                <a:solidFill>
                  <a:srgbClr val="5ABB93"/>
                </a:solidFill>
                <a:latin typeface="微软雅黑"/>
                <a:ea typeface="微软雅黑"/>
              </a:rPr>
              <a:t>     功能需求</a:t>
            </a:r>
          </a:p>
        </p:txBody>
      </p:sp>
      <p:grpSp>
        <p:nvGrpSpPr>
          <p:cNvPr id="8" name="组合 7"/>
          <p:cNvGrpSpPr/>
          <p:nvPr/>
        </p:nvGrpSpPr>
        <p:grpSpPr>
          <a:xfrm rot="5400000">
            <a:off x="-1825395" y="2343771"/>
            <a:ext cx="2270025" cy="902459"/>
            <a:chOff x="5604327" y="1072832"/>
            <a:chExt cx="3149600" cy="1117600"/>
          </a:xfrm>
        </p:grpSpPr>
        <p:sp>
          <p:nvSpPr>
            <p:cNvPr id="9" name="矩形 8"/>
            <p:cNvSpPr/>
            <p:nvPr/>
          </p:nvSpPr>
          <p:spPr>
            <a:xfrm>
              <a:off x="5604327" y="1072832"/>
              <a:ext cx="787400" cy="1117600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391727" y="1072832"/>
              <a:ext cx="787400" cy="1117600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179127" y="1072832"/>
              <a:ext cx="787400" cy="1117600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966527" y="1072832"/>
              <a:ext cx="787400" cy="1117600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</p:grpSp>
    </p:spTree>
  </p:cSld>
  <p:clrMapOvr>
    <a:masterClrMapping/>
  </p:clrMapOvr>
  <p:timing>
    <p:tnLst>
      <p:par>
        <p:cTn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pic>
        <p:nvPicPr>
          <p:cNvPr id="3" name=""/>
          <p:cNvPicPr/>
          <p:nvPr/>
        </p:nvPicPr>
        <p:blipFill>
          <a:blip r:embed="rId2"/>
          <a:stretch/>
        </p:blipFill>
        <p:spPr>
          <a:xfrm rot="0">
            <a:off x="1362027" y="1271837"/>
            <a:ext cx="9715500" cy="1003300"/>
          </a:xfrm>
          <a:prstGeom prst="rect">
            <a:avLst/>
          </a:prstGeom>
        </p:spPr>
      </p:pic>
      <p:pic>
        <p:nvPicPr>
          <p:cNvPr id="4" name=""/>
          <p:cNvPicPr/>
          <p:nvPr/>
        </p:nvPicPr>
        <p:blipFill>
          <a:blip r:embed="rId3"/>
          <a:srcRect l="0" t="0" r="0" b="58371"/>
          <a:stretch/>
        </p:blipFill>
        <p:spPr>
          <a:xfrm rot="0" flipH="0" flipV="0">
            <a:off x="1362027" y="2215376"/>
            <a:ext cx="9766300" cy="265932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pic>
        <p:nvPicPr>
          <p:cNvPr id="3" name=""/>
          <p:cNvPicPr/>
          <p:nvPr/>
        </p:nvPicPr>
        <p:blipFill>
          <a:blip r:embed="rId2"/>
          <a:stretch/>
        </p:blipFill>
        <p:spPr>
          <a:xfrm rot="0" flipH="0" flipV="0">
            <a:off x="2012397" y="211978"/>
            <a:ext cx="8569481" cy="622827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pic>
        <p:nvPicPr>
          <p:cNvPr id="3" name=""/>
          <p:cNvPicPr/>
          <p:nvPr/>
        </p:nvPicPr>
        <p:blipFill>
          <a:blip r:embed="rId2"/>
          <a:stretch/>
        </p:blipFill>
        <p:spPr>
          <a:xfrm rot="0">
            <a:off x="1413987" y="825145"/>
            <a:ext cx="9766300" cy="49911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pic>
        <p:nvPicPr>
          <p:cNvPr id="3" name=""/>
          <p:cNvPicPr/>
          <p:nvPr/>
        </p:nvPicPr>
        <p:blipFill>
          <a:blip r:embed="rId2"/>
          <a:stretch/>
        </p:blipFill>
        <p:spPr>
          <a:xfrm rot="0">
            <a:off x="1448509" y="1428041"/>
            <a:ext cx="9728200" cy="35687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97197" y="2374494"/>
            <a:ext cx="6489833" cy="2180035"/>
          </a:xfrm>
          <a:prstGeom prst="rect">
            <a:avLst/>
          </a:prstGeom>
          <a:noFill/>
          <a:ln w="63500">
            <a:solidFill>
              <a:srgbClr val="5ABB93"/>
            </a:solidFill>
            <a:prstDash val="solid"/>
            <a:miter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>
              <a:solidFill>
                <a:schemeClr val="lt1"/>
              </a:solidFill>
              <a:latin typeface="微软雅黑"/>
              <a:ea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22463" y="2374494"/>
            <a:ext cx="221227" cy="2182761"/>
          </a:xfrm>
          <a:prstGeom prst="rect">
            <a:avLst/>
          </a:prstGeom>
          <a:solidFill>
            <a:srgbClr val="5ABB93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>
              <a:solidFill>
                <a:schemeClr val="lt1"/>
              </a:solidFill>
              <a:latin typeface="微软雅黑"/>
              <a:ea typeface="微软雅黑"/>
            </a:endParaRPr>
          </a:p>
        </p:txBody>
      </p:sp>
      <p:grpSp>
        <p:nvGrpSpPr>
          <p:cNvPr id="4" name="Group 4"/>
          <p:cNvGrpSpPr/>
          <p:nvPr/>
        </p:nvGrpSpPr>
        <p:grpSpPr>
          <a:xfrm rot="19764056">
            <a:off x="2096300" y="1371843"/>
            <a:ext cx="2026436" cy="1887315"/>
            <a:chOff x="1164" y="687"/>
            <a:chExt cx="3219" cy="2998"/>
          </a:xfrm>
          <a:solidFill>
            <a:srgbClr val="5ABB93"/>
          </a:solidFill>
        </p:grpSpPr>
        <p:sp>
          <p:nvSpPr>
            <p:cNvPr id="5" name="Freeform 6"/>
            <p:cNvSpPr/>
            <p:nvPr/>
          </p:nvSpPr>
          <p:spPr>
            <a:xfrm>
              <a:off x="1164" y="687"/>
              <a:ext cx="3219" cy="2998"/>
            </a:xfrm>
            <a:custGeom>
              <a:rect l="0" t="0" r="r" b="b"/>
              <a:pathLst>
                <a:path w="3219" h="2998">
                  <a:moveTo>
                    <a:pt x="227" y="957"/>
                  </a:moveTo>
                  <a:cubicBezTo>
                    <a:pt x="227" y="1059"/>
                    <a:pt x="227" y="1153"/>
                    <a:pt x="227" y="1248"/>
                  </a:cubicBezTo>
                  <a:cubicBezTo>
                    <a:pt x="227" y="1257"/>
                    <a:pt x="239" y="1267"/>
                    <a:pt x="249" y="1272"/>
                  </a:cubicBezTo>
                  <a:cubicBezTo>
                    <a:pt x="322" y="1314"/>
                    <a:pt x="341" y="1385"/>
                    <a:pt x="291" y="1459"/>
                  </a:cubicBezTo>
                  <a:cubicBezTo>
                    <a:pt x="286" y="1468"/>
                    <a:pt x="282" y="1480"/>
                    <a:pt x="282" y="1490"/>
                  </a:cubicBezTo>
                  <a:cubicBezTo>
                    <a:pt x="303" y="1736"/>
                    <a:pt x="327" y="1980"/>
                    <a:pt x="348" y="2226"/>
                  </a:cubicBezTo>
                  <a:cubicBezTo>
                    <a:pt x="365" y="2425"/>
                    <a:pt x="383" y="2626"/>
                    <a:pt x="400" y="2827"/>
                  </a:cubicBezTo>
                  <a:cubicBezTo>
                    <a:pt x="405" y="2882"/>
                    <a:pt x="409" y="2934"/>
                    <a:pt x="414" y="2998"/>
                  </a:cubicBezTo>
                  <a:cubicBezTo>
                    <a:pt x="277" y="2998"/>
                    <a:pt x="142" y="2998"/>
                    <a:pt x="0" y="2998"/>
                  </a:cubicBezTo>
                  <a:cubicBezTo>
                    <a:pt x="5" y="2946"/>
                    <a:pt x="9" y="2889"/>
                    <a:pt x="14" y="2835"/>
                  </a:cubicBezTo>
                  <a:cubicBezTo>
                    <a:pt x="38" y="2529"/>
                    <a:pt x="64" y="2226"/>
                    <a:pt x="90" y="1921"/>
                  </a:cubicBezTo>
                  <a:cubicBezTo>
                    <a:pt x="102" y="1776"/>
                    <a:pt x="116" y="1634"/>
                    <a:pt x="128" y="1490"/>
                  </a:cubicBezTo>
                  <a:cubicBezTo>
                    <a:pt x="128" y="1478"/>
                    <a:pt x="123" y="1461"/>
                    <a:pt x="118" y="1452"/>
                  </a:cubicBezTo>
                  <a:cubicBezTo>
                    <a:pt x="76" y="1381"/>
                    <a:pt x="95" y="1310"/>
                    <a:pt x="168" y="1272"/>
                  </a:cubicBezTo>
                  <a:cubicBezTo>
                    <a:pt x="178" y="1267"/>
                    <a:pt x="187" y="1253"/>
                    <a:pt x="187" y="1243"/>
                  </a:cubicBezTo>
                  <a:cubicBezTo>
                    <a:pt x="187" y="1151"/>
                    <a:pt x="189" y="1056"/>
                    <a:pt x="187" y="964"/>
                  </a:cubicBezTo>
                  <a:cubicBezTo>
                    <a:pt x="187" y="952"/>
                    <a:pt x="175" y="935"/>
                    <a:pt x="166" y="928"/>
                  </a:cubicBezTo>
                  <a:cubicBezTo>
                    <a:pt x="137" y="914"/>
                    <a:pt x="107" y="902"/>
                    <a:pt x="73" y="886"/>
                  </a:cubicBezTo>
                  <a:cubicBezTo>
                    <a:pt x="85" y="879"/>
                    <a:pt x="95" y="871"/>
                    <a:pt x="104" y="867"/>
                  </a:cubicBezTo>
                  <a:cubicBezTo>
                    <a:pt x="561" y="613"/>
                    <a:pt x="1020" y="358"/>
                    <a:pt x="1477" y="104"/>
                  </a:cubicBezTo>
                  <a:cubicBezTo>
                    <a:pt x="1531" y="73"/>
                    <a:pt x="1586" y="45"/>
                    <a:pt x="1638" y="12"/>
                  </a:cubicBezTo>
                  <a:cubicBezTo>
                    <a:pt x="1662" y="0"/>
                    <a:pt x="1678" y="2"/>
                    <a:pt x="1699" y="12"/>
                  </a:cubicBezTo>
                  <a:cubicBezTo>
                    <a:pt x="2123" y="227"/>
                    <a:pt x="2547" y="438"/>
                    <a:pt x="2970" y="651"/>
                  </a:cubicBezTo>
                  <a:cubicBezTo>
                    <a:pt x="3051" y="694"/>
                    <a:pt x="3134" y="734"/>
                    <a:pt x="3219" y="777"/>
                  </a:cubicBezTo>
                  <a:cubicBezTo>
                    <a:pt x="3169" y="805"/>
                    <a:pt x="3124" y="829"/>
                    <a:pt x="3082" y="853"/>
                  </a:cubicBezTo>
                  <a:cubicBezTo>
                    <a:pt x="2625" y="1094"/>
                    <a:pt x="2168" y="1336"/>
                    <a:pt x="1711" y="1577"/>
                  </a:cubicBezTo>
                  <a:cubicBezTo>
                    <a:pt x="1683" y="1591"/>
                    <a:pt x="1659" y="1596"/>
                    <a:pt x="1628" y="1582"/>
                  </a:cubicBezTo>
                  <a:cubicBezTo>
                    <a:pt x="1174" y="1378"/>
                    <a:pt x="720" y="1175"/>
                    <a:pt x="265" y="973"/>
                  </a:cubicBezTo>
                  <a:cubicBezTo>
                    <a:pt x="256" y="969"/>
                    <a:pt x="244" y="964"/>
                    <a:pt x="227" y="957"/>
                  </a:cubicBezTo>
                  <a:close/>
                </a:path>
              </a:pathLst>
            </a:custGeom>
            <a:grpFill/>
            <a:ln w="25400">
              <a:solidFill>
                <a:srgbClr val="EBE9D0"/>
              </a:solidFill>
            </a:ln>
          </p:spPr>
          <p:txBody>
            <a:bodyPr/>
            <a:lstStyle/>
            <a:p>
              <a:pPr defTabSz="609468">
                <a:spcBef>
                  <a:spcPts val="0"/>
                </a:spcBef>
                <a:spcAft>
                  <a:spcPts val="0"/>
                </a:spcAft>
              </a:pPr>
              <a:endParaRPr lang="zh-HK">
                <a:latin typeface="微软雅黑"/>
                <a:ea typeface="宋体"/>
              </a:endParaRPr>
            </a:p>
          </p:txBody>
        </p:sp>
        <p:sp>
          <p:nvSpPr>
            <p:cNvPr id="6" name="Freeform 7"/>
            <p:cNvSpPr/>
            <p:nvPr/>
          </p:nvSpPr>
          <p:spPr>
            <a:xfrm>
              <a:off x="1829" y="1959"/>
              <a:ext cx="2000" cy="947"/>
            </a:xfrm>
            <a:custGeom>
              <a:rect l="0" t="0" r="r" b="b"/>
              <a:pathLst>
                <a:path w="2000" h="947">
                  <a:moveTo>
                    <a:pt x="0" y="348"/>
                  </a:moveTo>
                  <a:cubicBezTo>
                    <a:pt x="64" y="256"/>
                    <a:pt x="125" y="166"/>
                    <a:pt x="185" y="76"/>
                  </a:cubicBezTo>
                  <a:cubicBezTo>
                    <a:pt x="199" y="57"/>
                    <a:pt x="211" y="59"/>
                    <a:pt x="227" y="66"/>
                  </a:cubicBezTo>
                  <a:cubicBezTo>
                    <a:pt x="357" y="125"/>
                    <a:pt x="488" y="182"/>
                    <a:pt x="620" y="239"/>
                  </a:cubicBezTo>
                  <a:cubicBezTo>
                    <a:pt x="741" y="294"/>
                    <a:pt x="864" y="348"/>
                    <a:pt x="987" y="402"/>
                  </a:cubicBezTo>
                  <a:cubicBezTo>
                    <a:pt x="996" y="407"/>
                    <a:pt x="1015" y="402"/>
                    <a:pt x="1027" y="395"/>
                  </a:cubicBezTo>
                  <a:cubicBezTo>
                    <a:pt x="1257" y="275"/>
                    <a:pt x="1484" y="154"/>
                    <a:pt x="1714" y="31"/>
                  </a:cubicBezTo>
                  <a:cubicBezTo>
                    <a:pt x="1733" y="21"/>
                    <a:pt x="1751" y="12"/>
                    <a:pt x="1773" y="0"/>
                  </a:cubicBezTo>
                  <a:cubicBezTo>
                    <a:pt x="1849" y="114"/>
                    <a:pt x="1924" y="225"/>
                    <a:pt x="2000" y="339"/>
                  </a:cubicBezTo>
                  <a:cubicBezTo>
                    <a:pt x="1920" y="391"/>
                    <a:pt x="1839" y="440"/>
                    <a:pt x="1759" y="490"/>
                  </a:cubicBezTo>
                  <a:cubicBezTo>
                    <a:pt x="1527" y="637"/>
                    <a:pt x="1292" y="784"/>
                    <a:pt x="1060" y="930"/>
                  </a:cubicBezTo>
                  <a:cubicBezTo>
                    <a:pt x="1037" y="945"/>
                    <a:pt x="1020" y="947"/>
                    <a:pt x="996" y="933"/>
                  </a:cubicBezTo>
                  <a:cubicBezTo>
                    <a:pt x="672" y="741"/>
                    <a:pt x="346" y="552"/>
                    <a:pt x="19" y="362"/>
                  </a:cubicBezTo>
                  <a:cubicBezTo>
                    <a:pt x="14" y="357"/>
                    <a:pt x="7" y="353"/>
                    <a:pt x="0" y="348"/>
                  </a:cubicBezTo>
                  <a:close/>
                </a:path>
              </a:pathLst>
            </a:custGeom>
            <a:grpFill/>
            <a:ln w="25400">
              <a:solidFill>
                <a:srgbClr val="EBE9D0"/>
              </a:solidFill>
            </a:ln>
          </p:spPr>
          <p:txBody>
            <a:bodyPr/>
            <a:lstStyle/>
            <a:p>
              <a:pPr defTabSz="609468">
                <a:spcBef>
                  <a:spcPts val="0"/>
                </a:spcBef>
                <a:spcAft>
                  <a:spcPts val="0"/>
                </a:spcAft>
              </a:pPr>
              <a:endParaRPr lang="zh-HK">
                <a:latin typeface="微软雅黑"/>
                <a:ea typeface="宋体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 rot="0" flipH="0" flipV="0">
            <a:off x="3419243" y="2919612"/>
            <a:ext cx="6045741" cy="1092524"/>
          </a:xfrm>
          <a:prstGeom prst="rect">
            <a:avLst/>
          </a:prstGeom>
          <a:noFill/>
        </p:spPr>
        <p:txBody>
          <a:bodyPr wrap="non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/>
            <a:r>
              <a:rPr lang="zh-CN" sz="6600" b="1">
                <a:solidFill>
                  <a:srgbClr val="5ABB93"/>
                </a:solidFill>
                <a:latin typeface="微软雅黑"/>
                <a:ea typeface="微软雅黑"/>
              </a:rPr>
              <a:t>     问题分析</a:t>
            </a:r>
          </a:p>
        </p:txBody>
      </p:sp>
      <p:grpSp>
        <p:nvGrpSpPr>
          <p:cNvPr id="8" name="组合 7"/>
          <p:cNvGrpSpPr/>
          <p:nvPr/>
        </p:nvGrpSpPr>
        <p:grpSpPr>
          <a:xfrm rot="5400000">
            <a:off x="-1825395" y="2343771"/>
            <a:ext cx="2270025" cy="902459"/>
            <a:chOff x="5604327" y="1072832"/>
            <a:chExt cx="3149600" cy="1117600"/>
          </a:xfrm>
        </p:grpSpPr>
        <p:sp>
          <p:nvSpPr>
            <p:cNvPr id="9" name="矩形 8"/>
            <p:cNvSpPr/>
            <p:nvPr/>
          </p:nvSpPr>
          <p:spPr>
            <a:xfrm>
              <a:off x="5604327" y="1072832"/>
              <a:ext cx="787400" cy="1117600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391727" y="1072832"/>
              <a:ext cx="787400" cy="1117600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179127" y="1072832"/>
              <a:ext cx="787400" cy="1117600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966527" y="1072832"/>
              <a:ext cx="787400" cy="1117600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</p:grpSp>
    </p:spTree>
  </p:cSld>
  <p:clrMapOvr>
    <a:masterClrMapping/>
  </p:clrMapOvr>
  <p:timing>
    <p:tnLst>
      <p:par>
        <p:cTn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268361"/>
            <a:ext cx="4761273" cy="4321278"/>
            <a:chOff x="0" y="0"/>
            <a:chExt cx="4761273" cy="6866577"/>
          </a:xfrm>
          <a:solidFill>
            <a:srgbClr val="5ABB93"/>
          </a:solidFill>
        </p:grpSpPr>
        <p:sp>
          <p:nvSpPr>
            <p:cNvPr id="3" name="矩形 2"/>
            <p:cNvSpPr/>
            <p:nvPr/>
          </p:nvSpPr>
          <p:spPr>
            <a:xfrm>
              <a:off x="0" y="0"/>
              <a:ext cx="4224063" cy="6857999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530216" y="0"/>
              <a:ext cx="231057" cy="6866577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5" name="组合 18"/>
          <p:cNvGrpSpPr/>
          <p:nvPr/>
        </p:nvGrpSpPr>
        <p:grpSpPr>
          <a:xfrm>
            <a:off x="1321218" y="2020056"/>
            <a:ext cx="1581626" cy="1575822"/>
            <a:chOff x="1709739" y="2636838"/>
            <a:chExt cx="1590160" cy="1584325"/>
          </a:xfrm>
          <a:solidFill>
            <a:srgbClr val="EBE9D0"/>
          </a:solidFill>
        </p:grpSpPr>
        <p:sp>
          <p:nvSpPr>
            <p:cNvPr id="6" name="Freeform 6"/>
            <p:cNvSpPr/>
            <p:nvPr/>
          </p:nvSpPr>
          <p:spPr>
            <a:xfrm>
              <a:off x="1709739" y="2636838"/>
              <a:ext cx="1468102" cy="1467130"/>
            </a:xfrm>
            <a:custGeom>
              <a:rect l="0" t="0" r="r" b="b"/>
              <a:pathLst>
                <a:path w="1468102" h="1467130">
                  <a:moveTo>
                    <a:pt x="795030" y="1345061"/>
                  </a:moveTo>
                  <a:cubicBezTo>
                    <a:pt x="783525" y="1385367"/>
                    <a:pt x="773170" y="1422218"/>
                    <a:pt x="761664" y="1459069"/>
                  </a:cubicBezTo>
                  <a:cubicBezTo>
                    <a:pt x="760514" y="1462524"/>
                    <a:pt x="755911" y="1464827"/>
                    <a:pt x="752460" y="1465978"/>
                  </a:cubicBezTo>
                  <a:cubicBezTo>
                    <a:pt x="749008" y="1467130"/>
                    <a:pt x="744406" y="1467130"/>
                    <a:pt x="739804" y="1467130"/>
                  </a:cubicBezTo>
                  <a:cubicBezTo>
                    <a:pt x="559167" y="1467130"/>
                    <a:pt x="378531" y="1465978"/>
                    <a:pt x="197895" y="1467130"/>
                  </a:cubicBezTo>
                  <a:cubicBezTo>
                    <a:pt x="161077" y="1467130"/>
                    <a:pt x="125410" y="1461372"/>
                    <a:pt x="93195" y="1442947"/>
                  </a:cubicBezTo>
                  <a:cubicBezTo>
                    <a:pt x="33366" y="1406096"/>
                    <a:pt x="1151" y="1351971"/>
                    <a:pt x="1151" y="1281723"/>
                  </a:cubicBezTo>
                  <a:cubicBezTo>
                    <a:pt x="0" y="1196506"/>
                    <a:pt x="0" y="1112439"/>
                    <a:pt x="0" y="1027221"/>
                  </a:cubicBezTo>
                  <a:cubicBezTo>
                    <a:pt x="0" y="749687"/>
                    <a:pt x="0" y="473305"/>
                    <a:pt x="0" y="195771"/>
                  </a:cubicBezTo>
                  <a:cubicBezTo>
                    <a:pt x="0" y="78308"/>
                    <a:pt x="78237" y="0"/>
                    <a:pt x="195594" y="0"/>
                  </a:cubicBezTo>
                  <a:cubicBezTo>
                    <a:pt x="555716" y="0"/>
                    <a:pt x="916988" y="0"/>
                    <a:pt x="1277111" y="0"/>
                  </a:cubicBezTo>
                  <a:cubicBezTo>
                    <a:pt x="1373757" y="0"/>
                    <a:pt x="1447392" y="58731"/>
                    <a:pt x="1464650" y="150859"/>
                  </a:cubicBezTo>
                  <a:cubicBezTo>
                    <a:pt x="1468102" y="164678"/>
                    <a:pt x="1468102" y="179649"/>
                    <a:pt x="1468102" y="193468"/>
                  </a:cubicBezTo>
                  <a:cubicBezTo>
                    <a:pt x="1468102" y="370813"/>
                    <a:pt x="1468102" y="547007"/>
                    <a:pt x="1468102" y="724352"/>
                  </a:cubicBezTo>
                  <a:cubicBezTo>
                    <a:pt x="1468102" y="730110"/>
                    <a:pt x="1468102" y="734717"/>
                    <a:pt x="1466951" y="742778"/>
                  </a:cubicBezTo>
                  <a:cubicBezTo>
                    <a:pt x="1425532" y="737020"/>
                    <a:pt x="1386413" y="740475"/>
                    <a:pt x="1347294" y="758900"/>
                  </a:cubicBezTo>
                  <a:cubicBezTo>
                    <a:pt x="1347294" y="586161"/>
                    <a:pt x="1347294" y="416877"/>
                    <a:pt x="1347294" y="246441"/>
                  </a:cubicBezTo>
                  <a:cubicBezTo>
                    <a:pt x="938849" y="246441"/>
                    <a:pt x="531554" y="246441"/>
                    <a:pt x="121958" y="246441"/>
                  </a:cubicBezTo>
                  <a:cubicBezTo>
                    <a:pt x="121958" y="252199"/>
                    <a:pt x="121958" y="257957"/>
                    <a:pt x="121958" y="264866"/>
                  </a:cubicBezTo>
                  <a:cubicBezTo>
                    <a:pt x="121958" y="599980"/>
                    <a:pt x="121958" y="935094"/>
                    <a:pt x="120808" y="1269056"/>
                  </a:cubicBezTo>
                  <a:cubicBezTo>
                    <a:pt x="120808" y="1313968"/>
                    <a:pt x="143819" y="1346213"/>
                    <a:pt x="196744" y="1345061"/>
                  </a:cubicBezTo>
                  <a:cubicBezTo>
                    <a:pt x="388886" y="1343910"/>
                    <a:pt x="579877" y="1345061"/>
                    <a:pt x="772019" y="1345061"/>
                  </a:cubicBezTo>
                  <a:cubicBezTo>
                    <a:pt x="778922" y="1345061"/>
                    <a:pt x="785826" y="1345061"/>
                    <a:pt x="795030" y="13450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09468">
                <a:spcBef>
                  <a:spcPts val="0"/>
                </a:spcBef>
                <a:spcAft>
                  <a:spcPts val="0"/>
                </a:spcAft>
              </a:pPr>
              <a:endParaRPr lang="zh-HK" b="1">
                <a:latin typeface="微软雅黑"/>
                <a:ea typeface="宋体"/>
              </a:endParaRPr>
            </a:p>
          </p:txBody>
        </p:sp>
        <p:sp>
          <p:nvSpPr>
            <p:cNvPr id="7" name="Freeform 7"/>
            <p:cNvSpPr/>
            <p:nvPr/>
          </p:nvSpPr>
          <p:spPr>
            <a:xfrm>
              <a:off x="2571440" y="3653665"/>
              <a:ext cx="569443" cy="567498"/>
            </a:xfrm>
            <a:custGeom>
              <a:rect l="0" t="0" r="r" b="b"/>
              <a:pathLst>
                <a:path w="569443" h="567498">
                  <a:moveTo>
                    <a:pt x="377328" y="1151"/>
                  </a:moveTo>
                  <a:cubicBezTo>
                    <a:pt x="441750" y="64462"/>
                    <a:pt x="505021" y="128924"/>
                    <a:pt x="569443" y="192236"/>
                  </a:cubicBezTo>
                  <a:cubicBezTo>
                    <a:pt x="544134" y="218711"/>
                    <a:pt x="517675" y="245187"/>
                    <a:pt x="491216" y="271662"/>
                  </a:cubicBezTo>
                  <a:cubicBezTo>
                    <a:pt x="419892" y="343031"/>
                    <a:pt x="348568" y="414400"/>
                    <a:pt x="276094" y="484618"/>
                  </a:cubicBezTo>
                  <a:cubicBezTo>
                    <a:pt x="268041" y="492676"/>
                    <a:pt x="258838" y="498431"/>
                    <a:pt x="248484" y="501885"/>
                  </a:cubicBezTo>
                  <a:cubicBezTo>
                    <a:pt x="180611" y="522605"/>
                    <a:pt x="112738" y="542174"/>
                    <a:pt x="46016" y="561742"/>
                  </a:cubicBezTo>
                  <a:cubicBezTo>
                    <a:pt x="32211" y="566347"/>
                    <a:pt x="20707" y="567498"/>
                    <a:pt x="10354" y="557138"/>
                  </a:cubicBezTo>
                  <a:cubicBezTo>
                    <a:pt x="0" y="546778"/>
                    <a:pt x="3451" y="534116"/>
                    <a:pt x="6902" y="522605"/>
                  </a:cubicBezTo>
                  <a:cubicBezTo>
                    <a:pt x="26459" y="454689"/>
                    <a:pt x="46016" y="385622"/>
                    <a:pt x="66723" y="317707"/>
                  </a:cubicBezTo>
                  <a:cubicBezTo>
                    <a:pt x="69023" y="310800"/>
                    <a:pt x="72475" y="303893"/>
                    <a:pt x="77076" y="298138"/>
                  </a:cubicBezTo>
                  <a:cubicBezTo>
                    <a:pt x="177160" y="199142"/>
                    <a:pt x="276094" y="100147"/>
                    <a:pt x="376177" y="1151"/>
                  </a:cubicBezTo>
                  <a:cubicBezTo>
                    <a:pt x="377328" y="1151"/>
                    <a:pt x="378478" y="0"/>
                    <a:pt x="377328" y="1151"/>
                  </a:cubicBezTo>
                  <a:close/>
                  <a:moveTo>
                    <a:pt x="117340" y="336125"/>
                  </a:moveTo>
                  <a:cubicBezTo>
                    <a:pt x="104685" y="376413"/>
                    <a:pt x="93182" y="416702"/>
                    <a:pt x="82828" y="455840"/>
                  </a:cubicBezTo>
                  <a:cubicBezTo>
                    <a:pt x="81678" y="459294"/>
                    <a:pt x="82828" y="463898"/>
                    <a:pt x="85129" y="466200"/>
                  </a:cubicBezTo>
                  <a:cubicBezTo>
                    <a:pt x="100084" y="486920"/>
                    <a:pt x="105836" y="489222"/>
                    <a:pt x="129994" y="481165"/>
                  </a:cubicBezTo>
                  <a:cubicBezTo>
                    <a:pt x="143799" y="477711"/>
                    <a:pt x="156453" y="473107"/>
                    <a:pt x="170258" y="469654"/>
                  </a:cubicBezTo>
                  <a:cubicBezTo>
                    <a:pt x="189814" y="463898"/>
                    <a:pt x="209371" y="458142"/>
                    <a:pt x="230078" y="452387"/>
                  </a:cubicBezTo>
                  <a:cubicBezTo>
                    <a:pt x="224326" y="420156"/>
                    <a:pt x="218574" y="392529"/>
                    <a:pt x="212822" y="363751"/>
                  </a:cubicBezTo>
                  <a:cubicBezTo>
                    <a:pt x="212822" y="360298"/>
                    <a:pt x="208221" y="355693"/>
                    <a:pt x="204769" y="354542"/>
                  </a:cubicBezTo>
                  <a:cubicBezTo>
                    <a:pt x="176010" y="347636"/>
                    <a:pt x="147250" y="341880"/>
                    <a:pt x="117340" y="3361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09468">
                <a:spcBef>
                  <a:spcPts val="0"/>
                </a:spcBef>
                <a:spcAft>
                  <a:spcPts val="0"/>
                </a:spcAft>
              </a:pPr>
              <a:endParaRPr lang="zh-HK" b="1">
                <a:latin typeface="微软雅黑"/>
                <a:ea typeface="宋体"/>
              </a:endParaRPr>
            </a:p>
          </p:txBody>
        </p:sp>
        <p:sp>
          <p:nvSpPr>
            <p:cNvPr id="8" name="Freeform 8"/>
            <p:cNvSpPr/>
            <p:nvPr/>
          </p:nvSpPr>
          <p:spPr>
            <a:xfrm>
              <a:off x="2262162" y="3371619"/>
              <a:ext cx="608346" cy="119627"/>
            </a:xfrm>
            <a:custGeom>
              <a:rect l="0" t="0" r="r" b="b"/>
              <a:pathLst>
                <a:path w="608346" h="119627">
                  <a:moveTo>
                    <a:pt x="0" y="119627"/>
                  </a:moveTo>
                  <a:cubicBezTo>
                    <a:pt x="0" y="79368"/>
                    <a:pt x="0" y="40259"/>
                    <a:pt x="0" y="0"/>
                  </a:cubicBezTo>
                  <a:cubicBezTo>
                    <a:pt x="203549" y="0"/>
                    <a:pt x="404797" y="0"/>
                    <a:pt x="608346" y="0"/>
                  </a:cubicBezTo>
                  <a:cubicBezTo>
                    <a:pt x="608346" y="40259"/>
                    <a:pt x="608346" y="79368"/>
                    <a:pt x="608346" y="119627"/>
                  </a:cubicBezTo>
                  <a:cubicBezTo>
                    <a:pt x="405947" y="119627"/>
                    <a:pt x="203549" y="119627"/>
                    <a:pt x="0" y="1196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09468">
                <a:spcBef>
                  <a:spcPts val="0"/>
                </a:spcBef>
                <a:spcAft>
                  <a:spcPts val="0"/>
                </a:spcAft>
              </a:pPr>
              <a:endParaRPr lang="zh-HK" b="1">
                <a:latin typeface="微软雅黑"/>
                <a:ea typeface="宋体"/>
              </a:endParaRPr>
            </a:p>
          </p:txBody>
        </p:sp>
        <p:sp>
          <p:nvSpPr>
            <p:cNvPr id="9" name="Freeform 9"/>
            <p:cNvSpPr/>
            <p:nvPr/>
          </p:nvSpPr>
          <p:spPr>
            <a:xfrm>
              <a:off x="2263134" y="3127502"/>
              <a:ext cx="607373" cy="119627"/>
            </a:xfrm>
            <a:custGeom>
              <a:rect l="0" t="0" r="r" b="b"/>
              <a:pathLst>
                <a:path w="607373" h="119627">
                  <a:moveTo>
                    <a:pt x="607373" y="0"/>
                  </a:moveTo>
                  <a:cubicBezTo>
                    <a:pt x="607373" y="40259"/>
                    <a:pt x="607373" y="79368"/>
                    <a:pt x="607373" y="119627"/>
                  </a:cubicBezTo>
                  <a:cubicBezTo>
                    <a:pt x="404915" y="119627"/>
                    <a:pt x="203608" y="119627"/>
                    <a:pt x="0" y="119627"/>
                  </a:cubicBezTo>
                  <a:cubicBezTo>
                    <a:pt x="0" y="80518"/>
                    <a:pt x="0" y="41409"/>
                    <a:pt x="0" y="0"/>
                  </a:cubicBezTo>
                  <a:cubicBezTo>
                    <a:pt x="202458" y="0"/>
                    <a:pt x="404915" y="0"/>
                    <a:pt x="6073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09468">
                <a:spcBef>
                  <a:spcPts val="0"/>
                </a:spcBef>
                <a:spcAft>
                  <a:spcPts val="0"/>
                </a:spcAft>
              </a:pPr>
              <a:endParaRPr lang="zh-HK" b="1">
                <a:latin typeface="微软雅黑"/>
                <a:ea typeface="宋体"/>
              </a:endParaRPr>
            </a:p>
          </p:txBody>
        </p:sp>
        <p:sp>
          <p:nvSpPr>
            <p:cNvPr id="10" name="Freeform 10"/>
            <p:cNvSpPr/>
            <p:nvPr/>
          </p:nvSpPr>
          <p:spPr>
            <a:xfrm>
              <a:off x="2263134" y="3615735"/>
              <a:ext cx="549991" cy="120599"/>
            </a:xfrm>
            <a:custGeom>
              <a:rect l="0" t="0" r="r" b="b"/>
              <a:pathLst>
                <a:path w="549991" h="120599">
                  <a:moveTo>
                    <a:pt x="0" y="0"/>
                  </a:moveTo>
                  <a:cubicBezTo>
                    <a:pt x="182947" y="0"/>
                    <a:pt x="365894" y="0"/>
                    <a:pt x="549991" y="0"/>
                  </a:cubicBezTo>
                  <a:cubicBezTo>
                    <a:pt x="547690" y="3446"/>
                    <a:pt x="545389" y="6891"/>
                    <a:pt x="543087" y="9188"/>
                  </a:cubicBezTo>
                  <a:cubicBezTo>
                    <a:pt x="509720" y="43645"/>
                    <a:pt x="475201" y="78102"/>
                    <a:pt x="440683" y="111411"/>
                  </a:cubicBezTo>
                  <a:cubicBezTo>
                    <a:pt x="436081" y="116005"/>
                    <a:pt x="428026" y="119450"/>
                    <a:pt x="421123" y="119450"/>
                  </a:cubicBezTo>
                  <a:cubicBezTo>
                    <a:pt x="284200" y="120599"/>
                    <a:pt x="146127" y="120599"/>
                    <a:pt x="9205" y="120599"/>
                  </a:cubicBezTo>
                  <a:cubicBezTo>
                    <a:pt x="6904" y="120599"/>
                    <a:pt x="3452" y="119450"/>
                    <a:pt x="0" y="119450"/>
                  </a:cubicBezTo>
                  <a:cubicBezTo>
                    <a:pt x="0" y="79251"/>
                    <a:pt x="0" y="4020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09468">
                <a:spcBef>
                  <a:spcPts val="0"/>
                </a:spcBef>
                <a:spcAft>
                  <a:spcPts val="0"/>
                </a:spcAft>
              </a:pPr>
              <a:endParaRPr lang="zh-HK" b="1">
                <a:latin typeface="微软雅黑"/>
                <a:ea typeface="宋体"/>
              </a:endParaRPr>
            </a:p>
          </p:txBody>
        </p:sp>
        <p:sp>
          <p:nvSpPr>
            <p:cNvPr id="11" name="Freeform 11"/>
            <p:cNvSpPr/>
            <p:nvPr/>
          </p:nvSpPr>
          <p:spPr>
            <a:xfrm>
              <a:off x="3016880" y="3492218"/>
              <a:ext cx="283019" cy="281074"/>
            </a:xfrm>
            <a:custGeom>
              <a:rect l="0" t="0" r="r" b="b"/>
              <a:pathLst>
                <a:path w="283019" h="281074">
                  <a:moveTo>
                    <a:pt x="0" y="100219"/>
                  </a:moveTo>
                  <a:cubicBezTo>
                    <a:pt x="25311" y="73724"/>
                    <a:pt x="49471" y="47230"/>
                    <a:pt x="75932" y="23039"/>
                  </a:cubicBezTo>
                  <a:cubicBezTo>
                    <a:pt x="100092" y="1152"/>
                    <a:pt x="135757" y="0"/>
                    <a:pt x="159917" y="23039"/>
                  </a:cubicBezTo>
                  <a:cubicBezTo>
                    <a:pt x="194432" y="55293"/>
                    <a:pt x="227796" y="87548"/>
                    <a:pt x="258859" y="122106"/>
                  </a:cubicBezTo>
                  <a:cubicBezTo>
                    <a:pt x="281869" y="146297"/>
                    <a:pt x="283019" y="182007"/>
                    <a:pt x="261160" y="205046"/>
                  </a:cubicBezTo>
                  <a:cubicBezTo>
                    <a:pt x="235849" y="232692"/>
                    <a:pt x="208238" y="256883"/>
                    <a:pt x="182927" y="281074"/>
                  </a:cubicBezTo>
                  <a:cubicBezTo>
                    <a:pt x="123102" y="222325"/>
                    <a:pt x="62126" y="161272"/>
                    <a:pt x="0" y="1002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09468">
                <a:spcBef>
                  <a:spcPts val="0"/>
                </a:spcBef>
                <a:spcAft>
                  <a:spcPts val="0"/>
                </a:spcAft>
              </a:pPr>
              <a:endParaRPr lang="zh-HK" b="1">
                <a:latin typeface="微软雅黑"/>
                <a:ea typeface="宋体"/>
              </a:endParaRPr>
            </a:p>
          </p:txBody>
        </p:sp>
        <p:sp>
          <p:nvSpPr>
            <p:cNvPr id="12" name="Freeform 12"/>
            <p:cNvSpPr/>
            <p:nvPr/>
          </p:nvSpPr>
          <p:spPr>
            <a:xfrm>
              <a:off x="2017073" y="3372591"/>
              <a:ext cx="119627" cy="117682"/>
            </a:xfrm>
            <a:custGeom>
              <a:rect l="0" t="0" r="r" b="b"/>
              <a:pathLst>
                <a:path w="119627" h="117682">
                  <a:moveTo>
                    <a:pt x="0" y="117682"/>
                  </a:moveTo>
                  <a:cubicBezTo>
                    <a:pt x="0" y="78455"/>
                    <a:pt x="0" y="39227"/>
                    <a:pt x="0" y="0"/>
                  </a:cubicBezTo>
                  <a:cubicBezTo>
                    <a:pt x="40259" y="0"/>
                    <a:pt x="79368" y="0"/>
                    <a:pt x="119627" y="0"/>
                  </a:cubicBezTo>
                  <a:cubicBezTo>
                    <a:pt x="119627" y="39227"/>
                    <a:pt x="119627" y="77301"/>
                    <a:pt x="119627" y="117682"/>
                  </a:cubicBezTo>
                  <a:cubicBezTo>
                    <a:pt x="80518" y="117682"/>
                    <a:pt x="41409" y="117682"/>
                    <a:pt x="0" y="1176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09468">
                <a:spcBef>
                  <a:spcPts val="0"/>
                </a:spcBef>
                <a:spcAft>
                  <a:spcPts val="0"/>
                </a:spcAft>
              </a:pPr>
              <a:endParaRPr lang="zh-HK" b="1">
                <a:latin typeface="微软雅黑"/>
                <a:ea typeface="宋体"/>
              </a:endParaRPr>
            </a:p>
          </p:txBody>
        </p:sp>
        <p:sp>
          <p:nvSpPr>
            <p:cNvPr id="13" name="Freeform 13"/>
            <p:cNvSpPr/>
            <p:nvPr/>
          </p:nvSpPr>
          <p:spPr>
            <a:xfrm>
              <a:off x="2018045" y="3128475"/>
              <a:ext cx="118654" cy="118654"/>
            </a:xfrm>
            <a:custGeom>
              <a:rect l="0" t="0" r="r" b="b"/>
              <a:pathLst>
                <a:path w="118654" h="118654">
                  <a:moveTo>
                    <a:pt x="118654" y="118654"/>
                  </a:moveTo>
                  <a:cubicBezTo>
                    <a:pt x="78335" y="118654"/>
                    <a:pt x="39167" y="118654"/>
                    <a:pt x="0" y="118654"/>
                  </a:cubicBezTo>
                  <a:cubicBezTo>
                    <a:pt x="0" y="78335"/>
                    <a:pt x="0" y="40319"/>
                    <a:pt x="0" y="0"/>
                  </a:cubicBezTo>
                  <a:cubicBezTo>
                    <a:pt x="39167" y="0"/>
                    <a:pt x="78335" y="0"/>
                    <a:pt x="118654" y="0"/>
                  </a:cubicBezTo>
                  <a:cubicBezTo>
                    <a:pt x="118654" y="39167"/>
                    <a:pt x="118654" y="78335"/>
                    <a:pt x="118654" y="1186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09468">
                <a:spcBef>
                  <a:spcPts val="0"/>
                </a:spcBef>
                <a:spcAft>
                  <a:spcPts val="0"/>
                </a:spcAft>
              </a:pPr>
              <a:endParaRPr lang="zh-HK" b="1">
                <a:latin typeface="微软雅黑"/>
                <a:ea typeface="宋体"/>
              </a:endParaRPr>
            </a:p>
          </p:txBody>
        </p:sp>
        <p:sp>
          <p:nvSpPr>
            <p:cNvPr id="14" name="Freeform 14"/>
            <p:cNvSpPr/>
            <p:nvPr/>
          </p:nvSpPr>
          <p:spPr>
            <a:xfrm>
              <a:off x="2018045" y="3616708"/>
              <a:ext cx="118654" cy="118654"/>
            </a:xfrm>
            <a:custGeom>
              <a:rect l="0" t="0" r="r" b="b"/>
              <a:pathLst>
                <a:path w="118654" h="118654">
                  <a:moveTo>
                    <a:pt x="118654" y="118654"/>
                  </a:moveTo>
                  <a:cubicBezTo>
                    <a:pt x="78335" y="118654"/>
                    <a:pt x="40319" y="118654"/>
                    <a:pt x="0" y="118654"/>
                  </a:cubicBezTo>
                  <a:cubicBezTo>
                    <a:pt x="0" y="78335"/>
                    <a:pt x="0" y="40319"/>
                    <a:pt x="0" y="0"/>
                  </a:cubicBezTo>
                  <a:cubicBezTo>
                    <a:pt x="39167" y="0"/>
                    <a:pt x="78335" y="0"/>
                    <a:pt x="118654" y="0"/>
                  </a:cubicBezTo>
                  <a:cubicBezTo>
                    <a:pt x="118654" y="38015"/>
                    <a:pt x="118654" y="77183"/>
                    <a:pt x="118654" y="1186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09468">
                <a:spcBef>
                  <a:spcPts val="0"/>
                </a:spcBef>
                <a:spcAft>
                  <a:spcPts val="0"/>
                </a:spcAft>
              </a:pPr>
              <a:endParaRPr lang="zh-HK" b="1">
                <a:latin typeface="微软雅黑"/>
                <a:ea typeface="宋体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926897" y="3967343"/>
            <a:ext cx="219002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sz="5400" b="1">
                <a:solidFill>
                  <a:srgbClr val="EBE9D0"/>
                </a:solidFill>
                <a:latin typeface="微软雅黑"/>
                <a:ea typeface="微软雅黑"/>
              </a:rPr>
              <a:t>目   录</a:t>
            </a:r>
          </a:p>
        </p:txBody>
      </p:sp>
      <p:sp>
        <p:nvSpPr>
          <p:cNvPr id="37" name="文本框 36"/>
          <p:cNvSpPr txBox="1"/>
          <p:nvPr/>
        </p:nvSpPr>
        <p:spPr>
          <a:xfrm rot="0" flipH="0" flipV="0">
            <a:off x="6773880" y="582953"/>
            <a:ext cx="3114371" cy="646331"/>
          </a:xfrm>
          <a:prstGeom prst="rect">
            <a:avLst/>
          </a:prstGeom>
          <a:noFill/>
        </p:spPr>
        <p:txBody>
          <a:bodyPr wrap="none" anchor="ctr"/>
          <a:lstStyle/>
          <a:p>
            <a:pPr/>
            <a:r>
              <a:rPr lang="zh-CN" sz="3600" b="1">
                <a:solidFill>
                  <a:srgbClr val="595959"/>
                </a:solidFill>
                <a:latin typeface="微软雅黑"/>
                <a:ea typeface="微软雅黑"/>
              </a:rPr>
              <a:t>用户需求</a:t>
            </a:r>
          </a:p>
        </p:txBody>
      </p:sp>
      <p:sp>
        <p:nvSpPr>
          <p:cNvPr id="38" name="文本框 37"/>
          <p:cNvSpPr txBox="1"/>
          <p:nvPr/>
        </p:nvSpPr>
        <p:spPr>
          <a:xfrm rot="0" flipH="0" flipV="0">
            <a:off x="6773880" y="2176019"/>
            <a:ext cx="2031325" cy="646331"/>
          </a:xfrm>
          <a:prstGeom prst="rect">
            <a:avLst/>
          </a:prstGeom>
          <a:noFill/>
          <a:ln w="0"/>
        </p:spPr>
        <p:txBody>
          <a:bodyPr wrap="none" anchor="ctr"/>
          <a:lstStyle/>
          <a:p>
            <a:pPr/>
            <a:r>
              <a:rPr lang="zh-CN" sz="3600" b="1">
                <a:solidFill>
                  <a:srgbClr val="595959"/>
                </a:solidFill>
                <a:latin typeface="微软雅黑"/>
                <a:ea typeface="微软雅黑"/>
              </a:rPr>
              <a:t>分析模型</a:t>
            </a:r>
          </a:p>
        </p:txBody>
      </p:sp>
      <p:grpSp>
        <p:nvGrpSpPr>
          <p:cNvPr id="46" name="组合 45"/>
          <p:cNvGrpSpPr/>
          <p:nvPr/>
        </p:nvGrpSpPr>
        <p:grpSpPr>
          <a:xfrm rot="5400000">
            <a:off x="-1825395" y="2343771"/>
            <a:ext cx="2270025" cy="902459"/>
            <a:chOff x="5604327" y="1072832"/>
            <a:chExt cx="3149600" cy="1117600"/>
          </a:xfrm>
        </p:grpSpPr>
        <p:sp>
          <p:nvSpPr>
            <p:cNvPr id="47" name="矩形 46"/>
            <p:cNvSpPr/>
            <p:nvPr/>
          </p:nvSpPr>
          <p:spPr>
            <a:xfrm>
              <a:off x="5604327" y="1072832"/>
              <a:ext cx="787400" cy="1117600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391727" y="1072832"/>
              <a:ext cx="787400" cy="1117600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7179127" y="1072832"/>
              <a:ext cx="787400" cy="1117600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7966527" y="1072832"/>
              <a:ext cx="787400" cy="1117600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 rot="0" flipH="0" flipV="0">
            <a:off x="5397462" y="521480"/>
            <a:ext cx="769275" cy="769278"/>
            <a:chOff x="5722376" y="1268362"/>
            <a:chExt cx="769275" cy="769278"/>
          </a:xfrm>
        </p:grpSpPr>
        <p:sp>
          <p:nvSpPr>
            <p:cNvPr id="17" name="椭圆 16"/>
            <p:cNvSpPr/>
            <p:nvPr/>
          </p:nvSpPr>
          <p:spPr>
            <a:xfrm>
              <a:off x="5722376" y="1268362"/>
              <a:ext cx="769275" cy="769278"/>
            </a:xfrm>
            <a:prstGeom prst="ellipse">
              <a:avLst/>
            </a:prstGeom>
            <a:solidFill>
              <a:srgbClr val="75627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rgbClr val="FFFFFF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5742159" y="1358966"/>
              <a:ext cx="729701" cy="584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3200" b="1">
                  <a:solidFill>
                    <a:srgbClr val="FFFFFF"/>
                  </a:solidFill>
                  <a:latin typeface="微软雅黑"/>
                  <a:ea typeface="微软雅黑"/>
                </a:rPr>
                <a:t>01</a:t>
              </a:r>
              <a:endParaRPr lang="ea"/>
            </a:p>
          </p:txBody>
        </p:sp>
      </p:grpSp>
      <p:grpSp>
        <p:nvGrpSpPr>
          <p:cNvPr id="56" name="组合 55"/>
          <p:cNvGrpSpPr/>
          <p:nvPr/>
        </p:nvGrpSpPr>
        <p:grpSpPr>
          <a:xfrm rot="0" flipH="0" flipV="0">
            <a:off x="5397462" y="2123335"/>
            <a:ext cx="769275" cy="769278"/>
            <a:chOff x="5722376" y="2450564"/>
            <a:chExt cx="769275" cy="769278"/>
          </a:xfrm>
        </p:grpSpPr>
        <p:sp>
          <p:nvSpPr>
            <p:cNvPr id="18" name="椭圆 17"/>
            <p:cNvSpPr/>
            <p:nvPr/>
          </p:nvSpPr>
          <p:spPr>
            <a:xfrm>
              <a:off x="5722376" y="2450564"/>
              <a:ext cx="769275" cy="769278"/>
            </a:xfrm>
            <a:prstGeom prst="ellipse">
              <a:avLst/>
            </a:prstGeom>
            <a:solidFill>
              <a:srgbClr val="EF5B4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rgbClr val="FFFFFF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736441" y="2527909"/>
              <a:ext cx="729701" cy="584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3200" b="1">
                  <a:solidFill>
                    <a:srgbClr val="FFFFFF"/>
                  </a:solidFill>
                  <a:latin typeface="微软雅黑"/>
                  <a:ea typeface="微软雅黑"/>
                </a:rPr>
                <a:t>02</a:t>
              </a:r>
              <a:endParaRPr lang="ea"/>
            </a:p>
          </p:txBody>
        </p:sp>
      </p:grpSp>
      <p:sp>
        <p:nvSpPr>
          <p:cNvPr id="57" name="文本框 36"/>
          <p:cNvSpPr txBox="1"/>
          <p:nvPr/>
        </p:nvSpPr>
        <p:spPr>
          <a:xfrm rot="0" flipH="0" flipV="0">
            <a:off x="6807728" y="3769085"/>
            <a:ext cx="3114371" cy="646331"/>
          </a:xfrm>
          <a:prstGeom prst="rect">
            <a:avLst/>
          </a:prstGeom>
          <a:noFill/>
        </p:spPr>
        <p:txBody>
          <a:bodyPr wrap="none" anchor="ctr"/>
          <a:lstStyle/>
          <a:p>
            <a:pPr/>
            <a:r>
              <a:rPr lang="zh-CN" sz="3600" b="1">
                <a:solidFill>
                  <a:srgbClr val="595959"/>
                </a:solidFill>
                <a:latin typeface="微软雅黑"/>
                <a:ea typeface="微软雅黑"/>
              </a:rPr>
              <a:t>功能需求</a:t>
            </a:r>
          </a:p>
        </p:txBody>
      </p:sp>
      <p:grpSp>
        <p:nvGrpSpPr>
          <p:cNvPr id="58" name="组合 54"/>
          <p:cNvGrpSpPr/>
          <p:nvPr/>
        </p:nvGrpSpPr>
        <p:grpSpPr>
          <a:xfrm rot="0" flipH="0" flipV="0">
            <a:off x="5431310" y="3725190"/>
            <a:ext cx="769275" cy="769278"/>
            <a:chOff x="5722376" y="1268362"/>
            <a:chExt cx="769275" cy="769278"/>
          </a:xfrm>
        </p:grpSpPr>
        <p:sp>
          <p:nvSpPr>
            <p:cNvPr id="59" name="椭圆 16"/>
            <p:cNvSpPr/>
            <p:nvPr/>
          </p:nvSpPr>
          <p:spPr>
            <a:xfrm>
              <a:off x="5722376" y="1268362"/>
              <a:ext cx="769275" cy="769278"/>
            </a:xfrm>
            <a:prstGeom prst="ellipse">
              <a:avLst/>
            </a:prstGeom>
            <a:solidFill>
              <a:srgbClr val="75627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rgbClr val="FFFFFF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0" name="矩形 50"/>
            <p:cNvSpPr/>
            <p:nvPr/>
          </p:nvSpPr>
          <p:spPr>
            <a:xfrm>
              <a:off x="5742159" y="1358966"/>
              <a:ext cx="729701" cy="584775"/>
            </a:xfrm>
            <a:prstGeom prst="rect">
              <a:avLst/>
            </a:prstGeom>
          </p:spPr>
          <p:txBody>
            <a:bodyPr wrap="square" anchor="ctr"/>
            <a:lstStyle/>
            <a:p>
              <a:pPr algn="ctr"/>
              <a:r>
                <a:rPr lang="en-US" sz="3200" b="1">
                  <a:solidFill>
                    <a:srgbClr val="FFFFFF"/>
                  </a:solidFill>
                  <a:latin typeface="微软雅黑"/>
                  <a:ea typeface="微软雅黑"/>
                </a:rPr>
                <a:t>03</a:t>
              </a:r>
            </a:p>
          </p:txBody>
        </p:sp>
      </p:grpSp>
      <p:sp>
        <p:nvSpPr>
          <p:cNvPr id="61" name="文本框 37"/>
          <p:cNvSpPr txBox="1"/>
          <p:nvPr/>
        </p:nvSpPr>
        <p:spPr>
          <a:xfrm rot="0" flipH="0" flipV="0">
            <a:off x="6807728" y="5362150"/>
            <a:ext cx="4584218" cy="646331"/>
          </a:xfrm>
          <a:prstGeom prst="rect">
            <a:avLst/>
          </a:prstGeom>
          <a:noFill/>
        </p:spPr>
        <p:txBody>
          <a:bodyPr wrap="none" anchor="ctr"/>
          <a:lstStyle/>
          <a:p>
            <a:pPr/>
            <a:r>
              <a:rPr lang="zh-CN" sz="3600" b="1">
                <a:solidFill>
                  <a:srgbClr val="595959"/>
                </a:solidFill>
                <a:latin typeface="微软雅黑"/>
                <a:ea typeface="微软雅黑"/>
              </a:rPr>
              <a:t>目前存在的问题</a:t>
            </a:r>
          </a:p>
        </p:txBody>
      </p:sp>
      <p:grpSp>
        <p:nvGrpSpPr>
          <p:cNvPr id="62" name="组合 55"/>
          <p:cNvGrpSpPr/>
          <p:nvPr/>
        </p:nvGrpSpPr>
        <p:grpSpPr>
          <a:xfrm rot="0" flipH="0" flipV="0">
            <a:off x="5431310" y="5327046"/>
            <a:ext cx="769275" cy="769278"/>
            <a:chOff x="5722376" y="2450564"/>
            <a:chExt cx="769275" cy="769278"/>
          </a:xfrm>
        </p:grpSpPr>
        <p:sp>
          <p:nvSpPr>
            <p:cNvPr id="63" name="椭圆 17"/>
            <p:cNvSpPr/>
            <p:nvPr/>
          </p:nvSpPr>
          <p:spPr>
            <a:xfrm>
              <a:off x="5722376" y="2450564"/>
              <a:ext cx="769275" cy="769278"/>
            </a:xfrm>
            <a:prstGeom prst="ellipse">
              <a:avLst/>
            </a:prstGeom>
            <a:solidFill>
              <a:srgbClr val="EF5B4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rgbClr val="FFFFFF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4" name="矩形 51"/>
            <p:cNvSpPr/>
            <p:nvPr/>
          </p:nvSpPr>
          <p:spPr>
            <a:xfrm>
              <a:off x="5736441" y="2527909"/>
              <a:ext cx="729701" cy="584775"/>
            </a:xfrm>
            <a:prstGeom prst="rect">
              <a:avLst/>
            </a:prstGeom>
          </p:spPr>
          <p:txBody>
            <a:bodyPr wrap="square" anchor="ctr"/>
            <a:lstStyle/>
            <a:p>
              <a:pPr algn="ctr"/>
              <a:r>
                <a:rPr lang="en-US" sz="3200" b="1">
                  <a:solidFill>
                    <a:srgbClr val="FFFFFF"/>
                  </a:solidFill>
                  <a:latin typeface="微软雅黑"/>
                  <a:ea typeface="微软雅黑"/>
                </a:rPr>
                <a:t>04</a:t>
              </a:r>
            </a:p>
          </p:txBody>
        </p:sp>
      </p:grpSp>
    </p:spTree>
  </p:cSld>
  <p:clrMapOvr>
    <a:masterClrMapping/>
  </p:clrMapOvr>
  <p:timing>
    <p:tnLst>
      <p:par>
        <p:cTn dur="indefinite" restart="never" nodeType="tmRoot">
          <p:childTnLst>
            <p:seq>
              <p:cTn id="2" dur="indefinite" nodeType="mainSeq">
                <p:childTnLst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3" name=""/>
          <p:cNvSpPr txBox="1"/>
          <p:nvPr/>
        </p:nvSpPr>
        <p:spPr>
          <a:xfrm rot="0" flipH="0" flipV="0">
            <a:off x="448147" y="434566"/>
            <a:ext cx="11081442" cy="882713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 sz="4400">
                <a:solidFill>
                  <a:srgbClr val="FB8D00"/>
                </a:solidFill>
              </a:rPr>
              <a:t>Q1:买家与卖家的身份是否使用不同的账号？</a:t>
            </a:r>
          </a:p>
        </p:txBody>
      </p:sp>
      <p:sp>
        <p:nvSpPr>
          <p:cNvPr id="4" name=""/>
          <p:cNvSpPr txBox="1"/>
          <p:nvPr/>
        </p:nvSpPr>
        <p:spPr>
          <a:xfrm>
            <a:off x="1045675" y="1466661"/>
            <a:ext cx="9859224" cy="1262958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 sz="3600">
                <a:solidFill>
                  <a:srgbClr val="FB8D00"/>
                </a:solidFill>
              </a:rPr>
              <a:t>否。一个账号同时拥有买家和卖家的身份，通过不同页面展示不同身份的信息。</a:t>
            </a:r>
          </a:p>
        </p:txBody>
      </p:sp>
      <p:sp>
        <p:nvSpPr>
          <p:cNvPr id="5" name=""/>
          <p:cNvSpPr txBox="1"/>
          <p:nvPr/>
        </p:nvSpPr>
        <p:spPr>
          <a:xfrm rot="0" flipH="0" flipV="0">
            <a:off x="385184" y="3141964"/>
            <a:ext cx="11081442" cy="882713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 sz="4400">
                <a:solidFill>
                  <a:srgbClr val="FB8D00"/>
                </a:solidFill>
              </a:rPr>
              <a:t>Q2:买家和卖家的交易完成的记录？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982713" y="4174060"/>
            <a:ext cx="9859224" cy="1262958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 sz="3600">
                <a:solidFill>
                  <a:srgbClr val="FB8D00"/>
                </a:solidFill>
              </a:rPr>
              <a:t>在买家和卖家都确认收货之后，将订单信息保存在历史记录之中</a:t>
            </a:r>
            <a:r>
              <a:rPr lang="zh-CN" sz="3600">
                <a:solidFill>
                  <a:srgbClr val="FB8D00"/>
                </a:solidFill>
              </a:rPr>
              <a:t>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3" name=""/>
          <p:cNvSpPr txBox="1"/>
          <p:nvPr/>
        </p:nvSpPr>
        <p:spPr>
          <a:xfrm rot="0" flipH="0" flipV="0">
            <a:off x="507406" y="765430"/>
            <a:ext cx="11081442" cy="882713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 sz="4400">
                <a:solidFill>
                  <a:srgbClr val="FB8D00"/>
                </a:solidFill>
              </a:rPr>
              <a:t>Q3:用户找不到想要的商品？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1104935" y="1797525"/>
            <a:ext cx="9859224" cy="1262958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 sz="3600">
                <a:solidFill>
                  <a:srgbClr val="FB8D00"/>
                </a:solidFill>
              </a:rPr>
              <a:t>用户可以提交想要的商品的相关信息到系统，在有商家新建的商品符合要求时发消息提醒用户</a:t>
            </a:r>
            <a:r>
              <a:rPr lang="zh-CN" sz="3600">
                <a:solidFill>
                  <a:srgbClr val="FB8D00"/>
                </a:solidFill>
              </a:rPr>
              <a:t>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5"/>
          <p:cNvSpPr txBox="1"/>
          <p:nvPr/>
        </p:nvSpPr>
        <p:spPr>
          <a:xfrm>
            <a:off x="3541742" y="4368840"/>
            <a:ext cx="5262980" cy="769441"/>
          </a:xfrm>
          <a:prstGeom prst="rect">
            <a:avLst/>
          </a:prstGeom>
          <a:noFill/>
          <a:ln>
            <a:noFill/>
          </a:ln>
        </p:spPr>
        <p:txBody>
          <a:bodyPr wrap="none"/>
          <a:lstStyle>
            <a:lvl1pPr lvl="0">
              <a:defRPr sz="1300">
                <a:solidFill>
                  <a:schemeClr val="tx1"/>
                </a:solidFill>
                <a:latin typeface="Calibri Light"/>
                <a:ea typeface="方正宋刻本秀楷简体"/>
              </a:defRPr>
            </a:lvl1pPr>
            <a:lvl2pPr marL="742950" lvl="1" indent="-285750">
              <a:defRPr sz="1300">
                <a:solidFill>
                  <a:schemeClr val="tx1"/>
                </a:solidFill>
                <a:latin typeface="Calibri Light"/>
                <a:ea typeface="方正宋刻本秀楷简体"/>
              </a:defRPr>
            </a:lvl2pPr>
            <a:lvl3pPr marL="1143000" lvl="2" indent="-228600">
              <a:defRPr sz="1300">
                <a:solidFill>
                  <a:schemeClr val="tx1"/>
                </a:solidFill>
                <a:latin typeface="Calibri Light"/>
                <a:ea typeface="方正宋刻本秀楷简体"/>
              </a:defRPr>
            </a:lvl3pPr>
            <a:lvl4pPr marL="1600200" lvl="3" indent="-228600">
              <a:defRPr sz="1300">
                <a:solidFill>
                  <a:schemeClr val="tx1"/>
                </a:solidFill>
                <a:latin typeface="Calibri Light"/>
                <a:ea typeface="方正宋刻本秀楷简体"/>
              </a:defRPr>
            </a:lvl4pPr>
            <a:lvl5pPr marL="2057400" lvl="4" indent="-228600">
              <a:defRPr sz="1300">
                <a:solidFill>
                  <a:schemeClr val="tx1"/>
                </a:solidFill>
                <a:latin typeface="Calibri Light"/>
                <a:ea typeface="方正宋刻本秀楷简体"/>
              </a:defRPr>
            </a:lvl5pPr>
            <a:lvl6pPr marL="2514600" lvl="5" indent="-228600" defTabSz="68580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/>
              </a:defRPr>
            </a:lvl6pPr>
            <a:lvl7pPr marL="2971800" lvl="6" indent="-228600" defTabSz="68580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/>
              </a:defRPr>
            </a:lvl7pPr>
            <a:lvl8pPr marL="3429000" lvl="7" indent="-228600" defTabSz="68580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/>
              </a:defRPr>
            </a:lvl8pPr>
            <a:lvl9pPr marL="3886200" lvl="8" indent="-228600" defTabSz="68580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/>
              </a:defRPr>
            </a:lvl9pPr>
          </a:lstStyle>
          <a:p>
            <a:pPr algn="ctr" defTabSz="673100">
              <a:spcBef>
                <a:spcPct val="0"/>
              </a:spcBef>
              <a:spcAft>
                <a:spcPct val="0"/>
              </a:spcAft>
            </a:pPr>
            <a:r>
              <a:rPr lang="zh-CN" sz="4400" b="1">
                <a:solidFill>
                  <a:srgbClr val="756271"/>
                </a:solidFill>
                <a:latin typeface="微软雅黑"/>
                <a:ea typeface="微软雅黑"/>
              </a:rPr>
              <a:t>感谢老师的批评指正</a:t>
            </a:r>
          </a:p>
        </p:txBody>
      </p:sp>
      <p:sp>
        <p:nvSpPr>
          <p:cNvPr id="32" name="文本框 6"/>
          <p:cNvSpPr txBox="1"/>
          <p:nvPr/>
        </p:nvSpPr>
        <p:spPr>
          <a:xfrm>
            <a:off x="4015089" y="5298392"/>
            <a:ext cx="4229043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vl="0">
              <a:defRPr sz="1300">
                <a:solidFill>
                  <a:schemeClr val="tx1"/>
                </a:solidFill>
                <a:latin typeface="Calibri Light"/>
                <a:ea typeface="方正宋刻本秀楷简体"/>
              </a:defRPr>
            </a:lvl1pPr>
            <a:lvl2pPr marL="742950" lvl="1" indent="-285750">
              <a:defRPr sz="1300">
                <a:solidFill>
                  <a:schemeClr val="tx1"/>
                </a:solidFill>
                <a:latin typeface="Calibri Light"/>
                <a:ea typeface="方正宋刻本秀楷简体"/>
              </a:defRPr>
            </a:lvl2pPr>
            <a:lvl3pPr marL="1143000" lvl="2" indent="-228600">
              <a:defRPr sz="1300">
                <a:solidFill>
                  <a:schemeClr val="tx1"/>
                </a:solidFill>
                <a:latin typeface="Calibri Light"/>
                <a:ea typeface="方正宋刻本秀楷简体"/>
              </a:defRPr>
            </a:lvl3pPr>
            <a:lvl4pPr marL="1600200" lvl="3" indent="-228600">
              <a:defRPr sz="1300">
                <a:solidFill>
                  <a:schemeClr val="tx1"/>
                </a:solidFill>
                <a:latin typeface="Calibri Light"/>
                <a:ea typeface="方正宋刻本秀楷简体"/>
              </a:defRPr>
            </a:lvl4pPr>
            <a:lvl5pPr marL="2057400" lvl="4" indent="-228600">
              <a:defRPr sz="1300">
                <a:solidFill>
                  <a:schemeClr val="tx1"/>
                </a:solidFill>
                <a:latin typeface="Calibri Light"/>
                <a:ea typeface="方正宋刻本秀楷简体"/>
              </a:defRPr>
            </a:lvl5pPr>
            <a:lvl6pPr marL="2514600" lvl="5" indent="-228600" defTabSz="68580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/>
              </a:defRPr>
            </a:lvl6pPr>
            <a:lvl7pPr marL="2971800" lvl="6" indent="-228600" defTabSz="68580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/>
              </a:defRPr>
            </a:lvl7pPr>
            <a:lvl8pPr marL="3429000" lvl="7" indent="-228600" defTabSz="68580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/>
              </a:defRPr>
            </a:lvl8pPr>
            <a:lvl9pPr marL="3886200" lvl="8" indent="-228600" defTabSz="68580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/>
              </a:defRPr>
            </a:lvl9pPr>
          </a:lstStyle>
          <a:p>
            <a:pPr algn="ctr" defTabSz="685783">
              <a:spcBef>
                <a:spcPct val="0"/>
              </a:spcBef>
              <a:spcAft>
                <a:spcPct val="0"/>
              </a:spcAft>
            </a:pPr>
            <a:r>
              <a:rPr lang="en-US" sz="1600" spc="400">
                <a:solidFill>
                  <a:srgbClr val="543C4F"/>
                </a:solidFill>
                <a:latin typeface="微软雅黑"/>
                <a:ea typeface="微软雅黑 Light"/>
              </a:rPr>
              <a:t>THANK YOU FOR WATCHING</a:t>
            </a:r>
          </a:p>
        </p:txBody>
      </p:sp>
      <p:grpSp>
        <p:nvGrpSpPr>
          <p:cNvPr id="34" name="Group 4"/>
          <p:cNvGrpSpPr/>
          <p:nvPr/>
        </p:nvGrpSpPr>
        <p:grpSpPr>
          <a:xfrm>
            <a:off x="5051233" y="888654"/>
            <a:ext cx="2089535" cy="3289479"/>
            <a:chOff x="2207" y="-324"/>
            <a:chExt cx="1461" cy="2300"/>
          </a:xfrm>
        </p:grpSpPr>
        <p:sp>
          <p:nvSpPr>
            <p:cNvPr id="35" name="Freeform 5"/>
            <p:cNvSpPr/>
            <p:nvPr/>
          </p:nvSpPr>
          <p:spPr>
            <a:xfrm>
              <a:off x="2362" y="-55"/>
              <a:ext cx="1046" cy="1722"/>
            </a:xfrm>
            <a:custGeom>
              <a:rect l="0" t="0" r="r" b="b"/>
              <a:pathLst>
                <a:path w="1046" h="1722">
                  <a:moveTo>
                    <a:pt x="1046" y="1722"/>
                  </a:moveTo>
                  <a:cubicBezTo>
                    <a:pt x="0" y="1382"/>
                    <a:pt x="0" y="1382"/>
                    <a:pt x="0" y="1382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2"/>
                    <a:pt x="6" y="3"/>
                    <a:pt x="9" y="5"/>
                  </a:cubicBezTo>
                  <a:cubicBezTo>
                    <a:pt x="38" y="23"/>
                    <a:pt x="75" y="33"/>
                    <a:pt x="77" y="33"/>
                  </a:cubicBezTo>
                  <a:cubicBezTo>
                    <a:pt x="1046" y="348"/>
                    <a:pt x="1046" y="348"/>
                    <a:pt x="1046" y="348"/>
                  </a:cubicBezTo>
                  <a:lnTo>
                    <a:pt x="1046" y="1722"/>
                  </a:ln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6" name="Freeform 6"/>
            <p:cNvSpPr/>
            <p:nvPr/>
          </p:nvSpPr>
          <p:spPr>
            <a:xfrm>
              <a:off x="2315" y="-324"/>
              <a:ext cx="1353" cy="2048"/>
            </a:xfrm>
            <a:custGeom>
              <a:rect l="0" t="0" r="r" b="b"/>
              <a:pathLst>
                <a:path w="1353" h="2048">
                  <a:moveTo>
                    <a:pt x="1336" y="367"/>
                  </a:moveTo>
                  <a:cubicBezTo>
                    <a:pt x="243" y="11"/>
                    <a:pt x="243" y="11"/>
                    <a:pt x="243" y="11"/>
                  </a:cubicBezTo>
                  <a:cubicBezTo>
                    <a:pt x="241" y="11"/>
                    <a:pt x="240" y="11"/>
                    <a:pt x="238" y="11"/>
                  </a:cubicBezTo>
                  <a:cubicBezTo>
                    <a:pt x="217" y="5"/>
                    <a:pt x="198" y="0"/>
                    <a:pt x="178" y="0"/>
                  </a:cubicBezTo>
                  <a:cubicBezTo>
                    <a:pt x="83" y="0"/>
                    <a:pt x="9" y="72"/>
                    <a:pt x="2" y="166"/>
                  </a:cubicBezTo>
                  <a:cubicBezTo>
                    <a:pt x="2" y="167"/>
                    <a:pt x="0" y="170"/>
                    <a:pt x="0" y="172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1667"/>
                    <a:pt x="0" y="1667"/>
                    <a:pt x="0" y="1667"/>
                  </a:cubicBezTo>
                  <a:cubicBezTo>
                    <a:pt x="0" y="1678"/>
                    <a:pt x="8" y="1687"/>
                    <a:pt x="17" y="1690"/>
                  </a:cubicBezTo>
                  <a:cubicBezTo>
                    <a:pt x="1110" y="2046"/>
                    <a:pt x="1110" y="2046"/>
                    <a:pt x="1110" y="2046"/>
                  </a:cubicBezTo>
                  <a:cubicBezTo>
                    <a:pt x="1113" y="2046"/>
                    <a:pt x="1115" y="2048"/>
                    <a:pt x="1118" y="2048"/>
                  </a:cubicBezTo>
                  <a:cubicBezTo>
                    <a:pt x="1122" y="2048"/>
                    <a:pt x="1128" y="2046"/>
                    <a:pt x="1131" y="2043"/>
                  </a:cubicBezTo>
                  <a:cubicBezTo>
                    <a:pt x="1137" y="2039"/>
                    <a:pt x="1142" y="2031"/>
                    <a:pt x="1142" y="2024"/>
                  </a:cubicBezTo>
                  <a:cubicBezTo>
                    <a:pt x="1142" y="1775"/>
                    <a:pt x="1142" y="1775"/>
                    <a:pt x="1142" y="1775"/>
                  </a:cubicBezTo>
                  <a:cubicBezTo>
                    <a:pt x="1326" y="1836"/>
                    <a:pt x="1326" y="1836"/>
                    <a:pt x="1330" y="1836"/>
                  </a:cubicBezTo>
                  <a:cubicBezTo>
                    <a:pt x="1342" y="1836"/>
                    <a:pt x="1353" y="1825"/>
                    <a:pt x="1353" y="1813"/>
                  </a:cubicBezTo>
                  <a:cubicBezTo>
                    <a:pt x="1353" y="390"/>
                    <a:pt x="1353" y="390"/>
                    <a:pt x="1353" y="390"/>
                  </a:cubicBezTo>
                  <a:cubicBezTo>
                    <a:pt x="1353" y="379"/>
                    <a:pt x="1347" y="370"/>
                    <a:pt x="1336" y="367"/>
                  </a:cubicBezTo>
                  <a:close/>
                </a:path>
              </a:pathLst>
            </a:custGeom>
            <a:solidFill>
              <a:srgbClr val="756271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7" name="Freeform 7"/>
            <p:cNvSpPr/>
            <p:nvPr/>
          </p:nvSpPr>
          <p:spPr>
            <a:xfrm>
              <a:off x="2282" y="186"/>
              <a:ext cx="543" cy="1659"/>
            </a:xfrm>
            <a:custGeom>
              <a:rect l="0" t="0" r="r" b="b"/>
              <a:pathLst>
                <a:path w="543" h="1659">
                  <a:moveTo>
                    <a:pt x="18" y="1659"/>
                  </a:moveTo>
                  <a:cubicBezTo>
                    <a:pt x="17" y="1659"/>
                    <a:pt x="15" y="1659"/>
                    <a:pt x="14" y="1657"/>
                  </a:cubicBezTo>
                  <a:cubicBezTo>
                    <a:pt x="5" y="1654"/>
                    <a:pt x="0" y="1645"/>
                    <a:pt x="2" y="1636"/>
                  </a:cubicBezTo>
                  <a:cubicBezTo>
                    <a:pt x="508" y="14"/>
                    <a:pt x="508" y="14"/>
                    <a:pt x="508" y="14"/>
                  </a:cubicBezTo>
                  <a:cubicBezTo>
                    <a:pt x="511" y="5"/>
                    <a:pt x="520" y="0"/>
                    <a:pt x="529" y="3"/>
                  </a:cubicBezTo>
                  <a:cubicBezTo>
                    <a:pt x="538" y="5"/>
                    <a:pt x="543" y="15"/>
                    <a:pt x="541" y="24"/>
                  </a:cubicBezTo>
                  <a:cubicBezTo>
                    <a:pt x="35" y="1647"/>
                    <a:pt x="35" y="1647"/>
                    <a:pt x="35" y="1647"/>
                  </a:cubicBezTo>
                  <a:cubicBezTo>
                    <a:pt x="32" y="1654"/>
                    <a:pt x="26" y="1659"/>
                    <a:pt x="18" y="1659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8" name="Freeform 8"/>
            <p:cNvSpPr/>
            <p:nvPr/>
          </p:nvSpPr>
          <p:spPr>
            <a:xfrm>
              <a:off x="2540" y="266"/>
              <a:ext cx="544" cy="1658"/>
            </a:xfrm>
            <a:custGeom>
              <a:rect l="0" t="0" r="r" b="b"/>
              <a:pathLst>
                <a:path w="544" h="1658">
                  <a:moveTo>
                    <a:pt x="20" y="1658"/>
                  </a:moveTo>
                  <a:cubicBezTo>
                    <a:pt x="18" y="1658"/>
                    <a:pt x="17" y="1658"/>
                    <a:pt x="15" y="1658"/>
                  </a:cubicBezTo>
                  <a:cubicBezTo>
                    <a:pt x="6" y="1655"/>
                    <a:pt x="0" y="1646"/>
                    <a:pt x="3" y="1637"/>
                  </a:cubicBezTo>
                  <a:cubicBezTo>
                    <a:pt x="509" y="14"/>
                    <a:pt x="509" y="14"/>
                    <a:pt x="509" y="14"/>
                  </a:cubicBezTo>
                  <a:cubicBezTo>
                    <a:pt x="512" y="6"/>
                    <a:pt x="521" y="0"/>
                    <a:pt x="530" y="3"/>
                  </a:cubicBezTo>
                  <a:cubicBezTo>
                    <a:pt x="539" y="6"/>
                    <a:pt x="544" y="15"/>
                    <a:pt x="541" y="24"/>
                  </a:cubicBezTo>
                  <a:cubicBezTo>
                    <a:pt x="36" y="1646"/>
                    <a:pt x="36" y="1646"/>
                    <a:pt x="36" y="1646"/>
                  </a:cubicBezTo>
                  <a:cubicBezTo>
                    <a:pt x="33" y="1653"/>
                    <a:pt x="27" y="1658"/>
                    <a:pt x="20" y="1658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9" name="Freeform 9"/>
            <p:cNvSpPr/>
            <p:nvPr/>
          </p:nvSpPr>
          <p:spPr>
            <a:xfrm>
              <a:off x="2763" y="293"/>
              <a:ext cx="288" cy="115"/>
            </a:xfrm>
            <a:custGeom>
              <a:rect l="0" t="0" r="r" b="b"/>
              <a:pathLst>
                <a:path w="288" h="115">
                  <a:moveTo>
                    <a:pt x="270" y="115"/>
                  </a:moveTo>
                  <a:cubicBezTo>
                    <a:pt x="268" y="115"/>
                    <a:pt x="267" y="115"/>
                    <a:pt x="264" y="113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5" y="33"/>
                    <a:pt x="0" y="23"/>
                    <a:pt x="3" y="15"/>
                  </a:cubicBezTo>
                  <a:cubicBezTo>
                    <a:pt x="5" y="6"/>
                    <a:pt x="15" y="0"/>
                    <a:pt x="24" y="3"/>
                  </a:cubicBezTo>
                  <a:cubicBezTo>
                    <a:pt x="274" y="82"/>
                    <a:pt x="274" y="82"/>
                    <a:pt x="274" y="82"/>
                  </a:cubicBezTo>
                  <a:cubicBezTo>
                    <a:pt x="283" y="85"/>
                    <a:pt x="288" y="94"/>
                    <a:pt x="286" y="103"/>
                  </a:cubicBezTo>
                  <a:cubicBezTo>
                    <a:pt x="283" y="110"/>
                    <a:pt x="277" y="115"/>
                    <a:pt x="270" y="115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0" name="Freeform 10"/>
            <p:cNvSpPr/>
            <p:nvPr/>
          </p:nvSpPr>
          <p:spPr>
            <a:xfrm>
              <a:off x="2709" y="468"/>
              <a:ext cx="288" cy="113"/>
            </a:xfrm>
            <a:custGeom>
              <a:rect l="0" t="0" r="r" b="b"/>
              <a:pathLst>
                <a:path w="288" h="113">
                  <a:moveTo>
                    <a:pt x="270" y="113"/>
                  </a:moveTo>
                  <a:cubicBezTo>
                    <a:pt x="268" y="113"/>
                    <a:pt x="267" y="113"/>
                    <a:pt x="264" y="113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5" y="32"/>
                    <a:pt x="0" y="23"/>
                    <a:pt x="3" y="14"/>
                  </a:cubicBezTo>
                  <a:cubicBezTo>
                    <a:pt x="6" y="5"/>
                    <a:pt x="15" y="0"/>
                    <a:pt x="24" y="3"/>
                  </a:cubicBezTo>
                  <a:cubicBezTo>
                    <a:pt x="274" y="80"/>
                    <a:pt x="274" y="80"/>
                    <a:pt x="274" y="80"/>
                  </a:cubicBezTo>
                  <a:cubicBezTo>
                    <a:pt x="283" y="83"/>
                    <a:pt x="288" y="93"/>
                    <a:pt x="286" y="101"/>
                  </a:cubicBezTo>
                  <a:cubicBezTo>
                    <a:pt x="283" y="108"/>
                    <a:pt x="277" y="113"/>
                    <a:pt x="270" y="113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1" name="Freeform 11"/>
            <p:cNvSpPr/>
            <p:nvPr/>
          </p:nvSpPr>
          <p:spPr>
            <a:xfrm>
              <a:off x="2655" y="641"/>
              <a:ext cx="288" cy="115"/>
            </a:xfrm>
            <a:custGeom>
              <a:rect l="0" t="0" r="r" b="b"/>
              <a:pathLst>
                <a:path w="288" h="115">
                  <a:moveTo>
                    <a:pt x="270" y="115"/>
                  </a:moveTo>
                  <a:cubicBezTo>
                    <a:pt x="268" y="115"/>
                    <a:pt x="267" y="115"/>
                    <a:pt x="265" y="113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5" y="33"/>
                    <a:pt x="0" y="23"/>
                    <a:pt x="3" y="14"/>
                  </a:cubicBezTo>
                  <a:cubicBezTo>
                    <a:pt x="6" y="5"/>
                    <a:pt x="15" y="0"/>
                    <a:pt x="24" y="3"/>
                  </a:cubicBezTo>
                  <a:cubicBezTo>
                    <a:pt x="274" y="82"/>
                    <a:pt x="274" y="82"/>
                    <a:pt x="274" y="82"/>
                  </a:cubicBezTo>
                  <a:cubicBezTo>
                    <a:pt x="283" y="85"/>
                    <a:pt x="288" y="94"/>
                    <a:pt x="286" y="103"/>
                  </a:cubicBezTo>
                  <a:cubicBezTo>
                    <a:pt x="283" y="110"/>
                    <a:pt x="277" y="115"/>
                    <a:pt x="270" y="115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2" name="Freeform 12"/>
            <p:cNvSpPr/>
            <p:nvPr/>
          </p:nvSpPr>
          <p:spPr>
            <a:xfrm>
              <a:off x="2600" y="814"/>
              <a:ext cx="290" cy="115"/>
            </a:xfrm>
            <a:custGeom>
              <a:rect l="0" t="0" r="r" b="b"/>
              <a:pathLst>
                <a:path w="290" h="115">
                  <a:moveTo>
                    <a:pt x="270" y="115"/>
                  </a:moveTo>
                  <a:cubicBezTo>
                    <a:pt x="269" y="115"/>
                    <a:pt x="267" y="115"/>
                    <a:pt x="266" y="115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5" y="33"/>
                    <a:pt x="0" y="24"/>
                    <a:pt x="3" y="15"/>
                  </a:cubicBezTo>
                  <a:cubicBezTo>
                    <a:pt x="6" y="6"/>
                    <a:pt x="15" y="0"/>
                    <a:pt x="24" y="3"/>
                  </a:cubicBezTo>
                  <a:cubicBezTo>
                    <a:pt x="275" y="82"/>
                    <a:pt x="275" y="82"/>
                    <a:pt x="275" y="82"/>
                  </a:cubicBezTo>
                  <a:cubicBezTo>
                    <a:pt x="284" y="85"/>
                    <a:pt x="290" y="94"/>
                    <a:pt x="287" y="103"/>
                  </a:cubicBezTo>
                  <a:cubicBezTo>
                    <a:pt x="284" y="110"/>
                    <a:pt x="278" y="115"/>
                    <a:pt x="270" y="115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3" name="Freeform 13"/>
            <p:cNvSpPr/>
            <p:nvPr/>
          </p:nvSpPr>
          <p:spPr>
            <a:xfrm>
              <a:off x="2546" y="989"/>
              <a:ext cx="289" cy="115"/>
            </a:xfrm>
            <a:custGeom>
              <a:rect l="0" t="0" r="r" b="b"/>
              <a:pathLst>
                <a:path w="289" h="115">
                  <a:moveTo>
                    <a:pt x="269" y="115"/>
                  </a:moveTo>
                  <a:cubicBezTo>
                    <a:pt x="268" y="115"/>
                    <a:pt x="266" y="113"/>
                    <a:pt x="265" y="113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5" y="32"/>
                    <a:pt x="0" y="23"/>
                    <a:pt x="3" y="14"/>
                  </a:cubicBezTo>
                  <a:cubicBezTo>
                    <a:pt x="6" y="5"/>
                    <a:pt x="15" y="0"/>
                    <a:pt x="24" y="3"/>
                  </a:cubicBezTo>
                  <a:cubicBezTo>
                    <a:pt x="274" y="82"/>
                    <a:pt x="274" y="82"/>
                    <a:pt x="274" y="82"/>
                  </a:cubicBezTo>
                  <a:cubicBezTo>
                    <a:pt x="283" y="83"/>
                    <a:pt x="289" y="94"/>
                    <a:pt x="286" y="103"/>
                  </a:cubicBezTo>
                  <a:cubicBezTo>
                    <a:pt x="283" y="109"/>
                    <a:pt x="277" y="115"/>
                    <a:pt x="269" y="115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4" name="Freeform 14"/>
            <p:cNvSpPr/>
            <p:nvPr/>
          </p:nvSpPr>
          <p:spPr>
            <a:xfrm>
              <a:off x="2492" y="1162"/>
              <a:ext cx="289" cy="115"/>
            </a:xfrm>
            <a:custGeom>
              <a:rect l="0" t="0" r="r" b="b"/>
              <a:pathLst>
                <a:path w="289" h="115">
                  <a:moveTo>
                    <a:pt x="269" y="115"/>
                  </a:moveTo>
                  <a:cubicBezTo>
                    <a:pt x="268" y="115"/>
                    <a:pt x="266" y="115"/>
                    <a:pt x="265" y="113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5" y="33"/>
                    <a:pt x="0" y="23"/>
                    <a:pt x="3" y="15"/>
                  </a:cubicBezTo>
                  <a:cubicBezTo>
                    <a:pt x="6" y="6"/>
                    <a:pt x="15" y="0"/>
                    <a:pt x="24" y="3"/>
                  </a:cubicBezTo>
                  <a:cubicBezTo>
                    <a:pt x="274" y="82"/>
                    <a:pt x="274" y="82"/>
                    <a:pt x="274" y="82"/>
                  </a:cubicBezTo>
                  <a:cubicBezTo>
                    <a:pt x="283" y="85"/>
                    <a:pt x="289" y="94"/>
                    <a:pt x="286" y="103"/>
                  </a:cubicBezTo>
                  <a:cubicBezTo>
                    <a:pt x="283" y="110"/>
                    <a:pt x="277" y="115"/>
                    <a:pt x="269" y="115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5" name="Freeform 15"/>
            <p:cNvSpPr/>
            <p:nvPr/>
          </p:nvSpPr>
          <p:spPr>
            <a:xfrm>
              <a:off x="2438" y="1337"/>
              <a:ext cx="289" cy="113"/>
            </a:xfrm>
            <a:custGeom>
              <a:rect l="0" t="0" r="r" b="b"/>
              <a:pathLst>
                <a:path w="289" h="113">
                  <a:moveTo>
                    <a:pt x="269" y="113"/>
                  </a:moveTo>
                  <a:cubicBezTo>
                    <a:pt x="268" y="113"/>
                    <a:pt x="266" y="113"/>
                    <a:pt x="265" y="113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5" y="32"/>
                    <a:pt x="0" y="23"/>
                    <a:pt x="3" y="14"/>
                  </a:cubicBezTo>
                  <a:cubicBezTo>
                    <a:pt x="6" y="5"/>
                    <a:pt x="15" y="0"/>
                    <a:pt x="24" y="3"/>
                  </a:cubicBezTo>
                  <a:cubicBezTo>
                    <a:pt x="274" y="80"/>
                    <a:pt x="274" y="80"/>
                    <a:pt x="274" y="80"/>
                  </a:cubicBezTo>
                  <a:cubicBezTo>
                    <a:pt x="283" y="83"/>
                    <a:pt x="289" y="93"/>
                    <a:pt x="286" y="101"/>
                  </a:cubicBezTo>
                  <a:cubicBezTo>
                    <a:pt x="283" y="108"/>
                    <a:pt x="277" y="113"/>
                    <a:pt x="269" y="113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6" name="Freeform 16"/>
            <p:cNvSpPr/>
            <p:nvPr/>
          </p:nvSpPr>
          <p:spPr>
            <a:xfrm>
              <a:off x="2383" y="1510"/>
              <a:ext cx="290" cy="115"/>
            </a:xfrm>
            <a:custGeom>
              <a:rect l="0" t="0" r="r" b="b"/>
              <a:pathLst>
                <a:path w="290" h="115">
                  <a:moveTo>
                    <a:pt x="270" y="115"/>
                  </a:moveTo>
                  <a:cubicBezTo>
                    <a:pt x="269" y="115"/>
                    <a:pt x="267" y="115"/>
                    <a:pt x="266" y="113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5" y="33"/>
                    <a:pt x="0" y="23"/>
                    <a:pt x="3" y="14"/>
                  </a:cubicBezTo>
                  <a:cubicBezTo>
                    <a:pt x="6" y="5"/>
                    <a:pt x="15" y="0"/>
                    <a:pt x="24" y="3"/>
                  </a:cubicBezTo>
                  <a:cubicBezTo>
                    <a:pt x="275" y="82"/>
                    <a:pt x="275" y="82"/>
                    <a:pt x="275" y="82"/>
                  </a:cubicBezTo>
                  <a:cubicBezTo>
                    <a:pt x="284" y="85"/>
                    <a:pt x="290" y="94"/>
                    <a:pt x="287" y="103"/>
                  </a:cubicBezTo>
                  <a:cubicBezTo>
                    <a:pt x="284" y="110"/>
                    <a:pt x="278" y="115"/>
                    <a:pt x="270" y="115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7" name="Freeform 17"/>
            <p:cNvSpPr/>
            <p:nvPr/>
          </p:nvSpPr>
          <p:spPr>
            <a:xfrm>
              <a:off x="2329" y="1683"/>
              <a:ext cx="289" cy="115"/>
            </a:xfrm>
            <a:custGeom>
              <a:rect l="0" t="0" r="r" b="b"/>
              <a:pathLst>
                <a:path w="289" h="115">
                  <a:moveTo>
                    <a:pt x="269" y="115"/>
                  </a:moveTo>
                  <a:cubicBezTo>
                    <a:pt x="268" y="115"/>
                    <a:pt x="266" y="115"/>
                    <a:pt x="265" y="115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5" y="33"/>
                    <a:pt x="0" y="24"/>
                    <a:pt x="3" y="15"/>
                  </a:cubicBezTo>
                  <a:cubicBezTo>
                    <a:pt x="6" y="6"/>
                    <a:pt x="15" y="0"/>
                    <a:pt x="24" y="3"/>
                  </a:cubicBezTo>
                  <a:cubicBezTo>
                    <a:pt x="274" y="82"/>
                    <a:pt x="274" y="82"/>
                    <a:pt x="274" y="82"/>
                  </a:cubicBezTo>
                  <a:cubicBezTo>
                    <a:pt x="283" y="85"/>
                    <a:pt x="289" y="94"/>
                    <a:pt x="286" y="103"/>
                  </a:cubicBezTo>
                  <a:cubicBezTo>
                    <a:pt x="283" y="110"/>
                    <a:pt x="277" y="115"/>
                    <a:pt x="269" y="115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8" name="Freeform 18"/>
            <p:cNvSpPr/>
            <p:nvPr/>
          </p:nvSpPr>
          <p:spPr>
            <a:xfrm>
              <a:off x="2213" y="1378"/>
              <a:ext cx="858" cy="507"/>
            </a:xfrm>
            <a:custGeom>
              <a:rect l="0" t="0" r="r" b="b"/>
              <a:pathLst>
                <a:path w="858" h="507">
                  <a:moveTo>
                    <a:pt x="36" y="504"/>
                  </a:moveTo>
                  <a:cubicBezTo>
                    <a:pt x="33" y="504"/>
                    <a:pt x="29" y="502"/>
                    <a:pt x="26" y="501"/>
                  </a:cubicBezTo>
                  <a:cubicBezTo>
                    <a:pt x="8" y="495"/>
                    <a:pt x="0" y="486"/>
                    <a:pt x="11" y="480"/>
                  </a:cubicBezTo>
                  <a:cubicBezTo>
                    <a:pt x="780" y="6"/>
                    <a:pt x="780" y="6"/>
                    <a:pt x="780" y="6"/>
                  </a:cubicBezTo>
                  <a:cubicBezTo>
                    <a:pt x="790" y="0"/>
                    <a:pt x="814" y="0"/>
                    <a:pt x="832" y="6"/>
                  </a:cubicBezTo>
                  <a:cubicBezTo>
                    <a:pt x="850" y="12"/>
                    <a:pt x="858" y="23"/>
                    <a:pt x="847" y="29"/>
                  </a:cubicBezTo>
                  <a:cubicBezTo>
                    <a:pt x="78" y="501"/>
                    <a:pt x="78" y="501"/>
                    <a:pt x="78" y="501"/>
                  </a:cubicBezTo>
                  <a:cubicBezTo>
                    <a:pt x="69" y="507"/>
                    <a:pt x="53" y="507"/>
                    <a:pt x="36" y="504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9" name="Freeform 19"/>
            <p:cNvSpPr/>
            <p:nvPr/>
          </p:nvSpPr>
          <p:spPr>
            <a:xfrm>
              <a:off x="2484" y="1468"/>
              <a:ext cx="858" cy="508"/>
            </a:xfrm>
            <a:custGeom>
              <a:rect l="0" t="0" r="r" b="b"/>
              <a:pathLst>
                <a:path w="858" h="508">
                  <a:moveTo>
                    <a:pt x="36" y="505"/>
                  </a:moveTo>
                  <a:cubicBezTo>
                    <a:pt x="32" y="505"/>
                    <a:pt x="29" y="503"/>
                    <a:pt x="26" y="502"/>
                  </a:cubicBezTo>
                  <a:cubicBezTo>
                    <a:pt x="6" y="496"/>
                    <a:pt x="0" y="485"/>
                    <a:pt x="9" y="479"/>
                  </a:cubicBezTo>
                  <a:cubicBezTo>
                    <a:pt x="780" y="6"/>
                    <a:pt x="780" y="6"/>
                    <a:pt x="780" y="6"/>
                  </a:cubicBezTo>
                  <a:cubicBezTo>
                    <a:pt x="790" y="0"/>
                    <a:pt x="813" y="0"/>
                    <a:pt x="832" y="6"/>
                  </a:cubicBezTo>
                  <a:cubicBezTo>
                    <a:pt x="850" y="12"/>
                    <a:pt x="858" y="23"/>
                    <a:pt x="847" y="29"/>
                  </a:cubicBezTo>
                  <a:cubicBezTo>
                    <a:pt x="77" y="502"/>
                    <a:pt x="77" y="502"/>
                    <a:pt x="77" y="502"/>
                  </a:cubicBezTo>
                  <a:cubicBezTo>
                    <a:pt x="69" y="508"/>
                    <a:pt x="53" y="508"/>
                    <a:pt x="36" y="505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0" name="Freeform 20"/>
            <p:cNvSpPr/>
            <p:nvPr/>
          </p:nvSpPr>
          <p:spPr>
            <a:xfrm>
              <a:off x="2879" y="1450"/>
              <a:ext cx="350" cy="122"/>
            </a:xfrm>
            <a:custGeom>
              <a:rect l="0" t="0" r="r" b="b"/>
              <a:pathLst>
                <a:path w="350" h="122">
                  <a:moveTo>
                    <a:pt x="299" y="119"/>
                  </a:moveTo>
                  <a:cubicBezTo>
                    <a:pt x="294" y="117"/>
                    <a:pt x="291" y="117"/>
                    <a:pt x="288" y="116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6" y="23"/>
                    <a:pt x="0" y="12"/>
                    <a:pt x="9" y="6"/>
                  </a:cubicBezTo>
                  <a:cubicBezTo>
                    <a:pt x="20" y="0"/>
                    <a:pt x="42" y="0"/>
                    <a:pt x="62" y="6"/>
                  </a:cubicBezTo>
                  <a:cubicBezTo>
                    <a:pt x="324" y="93"/>
                    <a:pt x="324" y="93"/>
                    <a:pt x="324" y="93"/>
                  </a:cubicBezTo>
                  <a:cubicBezTo>
                    <a:pt x="342" y="99"/>
                    <a:pt x="350" y="110"/>
                    <a:pt x="339" y="116"/>
                  </a:cubicBezTo>
                  <a:cubicBezTo>
                    <a:pt x="332" y="120"/>
                    <a:pt x="314" y="122"/>
                    <a:pt x="299" y="119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1" name="Freeform 21"/>
            <p:cNvSpPr/>
            <p:nvPr/>
          </p:nvSpPr>
          <p:spPr>
            <a:xfrm>
              <a:off x="2781" y="1510"/>
              <a:ext cx="350" cy="122"/>
            </a:xfrm>
            <a:custGeom>
              <a:rect l="0" t="0" r="r" b="b"/>
              <a:pathLst>
                <a:path w="350" h="122">
                  <a:moveTo>
                    <a:pt x="299" y="119"/>
                  </a:moveTo>
                  <a:cubicBezTo>
                    <a:pt x="296" y="117"/>
                    <a:pt x="291" y="116"/>
                    <a:pt x="288" y="116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6" y="23"/>
                    <a:pt x="0" y="12"/>
                    <a:pt x="9" y="6"/>
                  </a:cubicBezTo>
                  <a:cubicBezTo>
                    <a:pt x="20" y="0"/>
                    <a:pt x="44" y="0"/>
                    <a:pt x="62" y="6"/>
                  </a:cubicBezTo>
                  <a:cubicBezTo>
                    <a:pt x="324" y="93"/>
                    <a:pt x="324" y="93"/>
                    <a:pt x="324" y="93"/>
                  </a:cubicBezTo>
                  <a:cubicBezTo>
                    <a:pt x="342" y="99"/>
                    <a:pt x="350" y="110"/>
                    <a:pt x="339" y="116"/>
                  </a:cubicBezTo>
                  <a:cubicBezTo>
                    <a:pt x="332" y="120"/>
                    <a:pt x="315" y="122"/>
                    <a:pt x="299" y="119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2" name="Freeform 22"/>
            <p:cNvSpPr/>
            <p:nvPr/>
          </p:nvSpPr>
          <p:spPr>
            <a:xfrm>
              <a:off x="2683" y="1570"/>
              <a:ext cx="350" cy="122"/>
            </a:xfrm>
            <a:custGeom>
              <a:rect l="0" t="0" r="r" b="b"/>
              <a:pathLst>
                <a:path w="350" h="122">
                  <a:moveTo>
                    <a:pt x="299" y="117"/>
                  </a:moveTo>
                  <a:cubicBezTo>
                    <a:pt x="296" y="117"/>
                    <a:pt x="291" y="116"/>
                    <a:pt x="288" y="116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8" y="23"/>
                    <a:pt x="0" y="12"/>
                    <a:pt x="11" y="6"/>
                  </a:cubicBezTo>
                  <a:cubicBezTo>
                    <a:pt x="20" y="0"/>
                    <a:pt x="44" y="0"/>
                    <a:pt x="62" y="6"/>
                  </a:cubicBezTo>
                  <a:cubicBezTo>
                    <a:pt x="324" y="93"/>
                    <a:pt x="324" y="93"/>
                    <a:pt x="324" y="93"/>
                  </a:cubicBezTo>
                  <a:cubicBezTo>
                    <a:pt x="344" y="99"/>
                    <a:pt x="350" y="110"/>
                    <a:pt x="341" y="116"/>
                  </a:cubicBezTo>
                  <a:cubicBezTo>
                    <a:pt x="332" y="120"/>
                    <a:pt x="315" y="122"/>
                    <a:pt x="299" y="117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3" name="Freeform 23"/>
            <p:cNvSpPr/>
            <p:nvPr/>
          </p:nvSpPr>
          <p:spPr>
            <a:xfrm>
              <a:off x="2585" y="1631"/>
              <a:ext cx="350" cy="120"/>
            </a:xfrm>
            <a:custGeom>
              <a:rect l="0" t="0" r="r" b="b"/>
              <a:pathLst>
                <a:path w="350" h="120">
                  <a:moveTo>
                    <a:pt x="299" y="117"/>
                  </a:moveTo>
                  <a:cubicBezTo>
                    <a:pt x="296" y="117"/>
                    <a:pt x="293" y="116"/>
                    <a:pt x="288" y="114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8" y="21"/>
                    <a:pt x="0" y="12"/>
                    <a:pt x="11" y="6"/>
                  </a:cubicBezTo>
                  <a:cubicBezTo>
                    <a:pt x="21" y="0"/>
                    <a:pt x="44" y="0"/>
                    <a:pt x="62" y="6"/>
                  </a:cubicBezTo>
                  <a:cubicBezTo>
                    <a:pt x="324" y="93"/>
                    <a:pt x="324" y="93"/>
                    <a:pt x="324" y="93"/>
                  </a:cubicBezTo>
                  <a:cubicBezTo>
                    <a:pt x="344" y="99"/>
                    <a:pt x="350" y="108"/>
                    <a:pt x="341" y="116"/>
                  </a:cubicBezTo>
                  <a:cubicBezTo>
                    <a:pt x="332" y="120"/>
                    <a:pt x="315" y="120"/>
                    <a:pt x="299" y="117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4" name="Freeform 24"/>
            <p:cNvSpPr/>
            <p:nvPr/>
          </p:nvSpPr>
          <p:spPr>
            <a:xfrm>
              <a:off x="2487" y="1689"/>
              <a:ext cx="352" cy="122"/>
            </a:xfrm>
            <a:custGeom>
              <a:rect l="0" t="0" r="r" b="b"/>
              <a:pathLst>
                <a:path w="352" h="122">
                  <a:moveTo>
                    <a:pt x="301" y="119"/>
                  </a:moveTo>
                  <a:cubicBezTo>
                    <a:pt x="296" y="119"/>
                    <a:pt x="293" y="117"/>
                    <a:pt x="290" y="116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8" y="23"/>
                    <a:pt x="0" y="14"/>
                    <a:pt x="11" y="8"/>
                  </a:cubicBezTo>
                  <a:cubicBezTo>
                    <a:pt x="21" y="0"/>
                    <a:pt x="44" y="0"/>
                    <a:pt x="63" y="8"/>
                  </a:cubicBezTo>
                  <a:cubicBezTo>
                    <a:pt x="326" y="95"/>
                    <a:pt x="326" y="95"/>
                    <a:pt x="326" y="95"/>
                  </a:cubicBezTo>
                  <a:cubicBezTo>
                    <a:pt x="344" y="101"/>
                    <a:pt x="352" y="110"/>
                    <a:pt x="341" y="116"/>
                  </a:cubicBezTo>
                  <a:cubicBezTo>
                    <a:pt x="334" y="122"/>
                    <a:pt x="316" y="122"/>
                    <a:pt x="301" y="119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5" name="Freeform 25"/>
            <p:cNvSpPr/>
            <p:nvPr/>
          </p:nvSpPr>
          <p:spPr>
            <a:xfrm>
              <a:off x="2391" y="1750"/>
              <a:ext cx="350" cy="122"/>
            </a:xfrm>
            <a:custGeom>
              <a:rect l="0" t="0" r="r" b="b"/>
              <a:pathLst>
                <a:path w="350" h="122">
                  <a:moveTo>
                    <a:pt x="299" y="119"/>
                  </a:moveTo>
                  <a:cubicBezTo>
                    <a:pt x="294" y="119"/>
                    <a:pt x="291" y="117"/>
                    <a:pt x="288" y="116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6" y="23"/>
                    <a:pt x="0" y="14"/>
                    <a:pt x="9" y="6"/>
                  </a:cubicBezTo>
                  <a:cubicBezTo>
                    <a:pt x="20" y="0"/>
                    <a:pt x="42" y="0"/>
                    <a:pt x="62" y="6"/>
                  </a:cubicBezTo>
                  <a:cubicBezTo>
                    <a:pt x="324" y="93"/>
                    <a:pt x="324" y="93"/>
                    <a:pt x="324" y="93"/>
                  </a:cubicBezTo>
                  <a:cubicBezTo>
                    <a:pt x="342" y="101"/>
                    <a:pt x="350" y="110"/>
                    <a:pt x="339" y="116"/>
                  </a:cubicBezTo>
                  <a:cubicBezTo>
                    <a:pt x="332" y="122"/>
                    <a:pt x="315" y="122"/>
                    <a:pt x="299" y="119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6" name="Freeform 26"/>
            <p:cNvSpPr/>
            <p:nvPr/>
          </p:nvSpPr>
          <p:spPr>
            <a:xfrm>
              <a:off x="2293" y="1810"/>
              <a:ext cx="350" cy="122"/>
            </a:xfrm>
            <a:custGeom>
              <a:rect l="0" t="0" r="r" b="b"/>
              <a:pathLst>
                <a:path w="350" h="122">
                  <a:moveTo>
                    <a:pt x="299" y="119"/>
                  </a:moveTo>
                  <a:cubicBezTo>
                    <a:pt x="296" y="119"/>
                    <a:pt x="291" y="117"/>
                    <a:pt x="288" y="116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8" y="23"/>
                    <a:pt x="0" y="12"/>
                    <a:pt x="11" y="6"/>
                  </a:cubicBezTo>
                  <a:cubicBezTo>
                    <a:pt x="20" y="0"/>
                    <a:pt x="44" y="0"/>
                    <a:pt x="62" y="6"/>
                  </a:cubicBezTo>
                  <a:cubicBezTo>
                    <a:pt x="324" y="93"/>
                    <a:pt x="324" y="93"/>
                    <a:pt x="324" y="93"/>
                  </a:cubicBezTo>
                  <a:cubicBezTo>
                    <a:pt x="342" y="99"/>
                    <a:pt x="350" y="110"/>
                    <a:pt x="341" y="116"/>
                  </a:cubicBezTo>
                  <a:cubicBezTo>
                    <a:pt x="332" y="122"/>
                    <a:pt x="315" y="122"/>
                    <a:pt x="299" y="119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7" name="Freeform 27"/>
            <p:cNvSpPr/>
            <p:nvPr/>
          </p:nvSpPr>
          <p:spPr>
            <a:xfrm>
              <a:off x="2207" y="192"/>
              <a:ext cx="582" cy="1695"/>
            </a:xfrm>
            <a:custGeom>
              <a:rect l="0" t="0" r="r" b="b"/>
              <a:pathLst>
                <a:path w="582" h="1695">
                  <a:moveTo>
                    <a:pt x="39" y="1695"/>
                  </a:moveTo>
                  <a:cubicBezTo>
                    <a:pt x="35" y="1695"/>
                    <a:pt x="32" y="1695"/>
                    <a:pt x="29" y="1693"/>
                  </a:cubicBezTo>
                  <a:cubicBezTo>
                    <a:pt x="11" y="1689"/>
                    <a:pt x="0" y="1669"/>
                    <a:pt x="6" y="1651"/>
                  </a:cubicBezTo>
                  <a:cubicBezTo>
                    <a:pt x="513" y="29"/>
                    <a:pt x="513" y="29"/>
                    <a:pt x="513" y="29"/>
                  </a:cubicBezTo>
                  <a:cubicBezTo>
                    <a:pt x="517" y="11"/>
                    <a:pt x="537" y="0"/>
                    <a:pt x="555" y="6"/>
                  </a:cubicBezTo>
                  <a:cubicBezTo>
                    <a:pt x="573" y="12"/>
                    <a:pt x="582" y="30"/>
                    <a:pt x="577" y="48"/>
                  </a:cubicBezTo>
                  <a:cubicBezTo>
                    <a:pt x="71" y="1672"/>
                    <a:pt x="71" y="1672"/>
                    <a:pt x="71" y="1672"/>
                  </a:cubicBezTo>
                  <a:cubicBezTo>
                    <a:pt x="66" y="1686"/>
                    <a:pt x="53" y="1695"/>
                    <a:pt x="39" y="1695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8" name="Freeform 28"/>
            <p:cNvSpPr/>
            <p:nvPr/>
          </p:nvSpPr>
          <p:spPr>
            <a:xfrm>
              <a:off x="2466" y="274"/>
              <a:ext cx="582" cy="1694"/>
            </a:xfrm>
            <a:custGeom>
              <a:rect l="0" t="0" r="r" b="b"/>
              <a:pathLst>
                <a:path w="582" h="1694">
                  <a:moveTo>
                    <a:pt x="38" y="1694"/>
                  </a:moveTo>
                  <a:cubicBezTo>
                    <a:pt x="35" y="1694"/>
                    <a:pt x="32" y="1694"/>
                    <a:pt x="29" y="1692"/>
                  </a:cubicBezTo>
                  <a:cubicBezTo>
                    <a:pt x="11" y="1686"/>
                    <a:pt x="0" y="1668"/>
                    <a:pt x="6" y="1650"/>
                  </a:cubicBezTo>
                  <a:cubicBezTo>
                    <a:pt x="513" y="27"/>
                    <a:pt x="513" y="27"/>
                    <a:pt x="513" y="27"/>
                  </a:cubicBezTo>
                  <a:cubicBezTo>
                    <a:pt x="517" y="11"/>
                    <a:pt x="537" y="0"/>
                    <a:pt x="555" y="6"/>
                  </a:cubicBezTo>
                  <a:cubicBezTo>
                    <a:pt x="573" y="11"/>
                    <a:pt x="582" y="30"/>
                    <a:pt x="577" y="48"/>
                  </a:cubicBezTo>
                  <a:cubicBezTo>
                    <a:pt x="71" y="1670"/>
                    <a:pt x="71" y="1670"/>
                    <a:pt x="71" y="1670"/>
                  </a:cubicBezTo>
                  <a:cubicBezTo>
                    <a:pt x="66" y="1685"/>
                    <a:pt x="53" y="1694"/>
                    <a:pt x="38" y="1694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9" name="Freeform 29"/>
            <p:cNvSpPr/>
            <p:nvPr/>
          </p:nvSpPr>
          <p:spPr>
            <a:xfrm>
              <a:off x="2689" y="301"/>
              <a:ext cx="326" cy="150"/>
            </a:xfrm>
            <a:custGeom>
              <a:rect l="0" t="0" r="r" b="b"/>
              <a:pathLst>
                <a:path w="326" h="150">
                  <a:moveTo>
                    <a:pt x="288" y="150"/>
                  </a:moveTo>
                  <a:cubicBezTo>
                    <a:pt x="285" y="150"/>
                    <a:pt x="282" y="149"/>
                    <a:pt x="279" y="149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9" y="65"/>
                    <a:pt x="0" y="45"/>
                    <a:pt x="5" y="27"/>
                  </a:cubicBezTo>
                  <a:cubicBezTo>
                    <a:pt x="11" y="11"/>
                    <a:pt x="30" y="0"/>
                    <a:pt x="48" y="6"/>
                  </a:cubicBezTo>
                  <a:cubicBezTo>
                    <a:pt x="299" y="84"/>
                    <a:pt x="299" y="84"/>
                    <a:pt x="299" y="84"/>
                  </a:cubicBezTo>
                  <a:cubicBezTo>
                    <a:pt x="317" y="89"/>
                    <a:pt x="326" y="108"/>
                    <a:pt x="321" y="126"/>
                  </a:cubicBezTo>
                  <a:cubicBezTo>
                    <a:pt x="317" y="140"/>
                    <a:pt x="303" y="150"/>
                    <a:pt x="288" y="150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0" name="Freeform 30"/>
            <p:cNvSpPr/>
            <p:nvPr/>
          </p:nvSpPr>
          <p:spPr>
            <a:xfrm>
              <a:off x="2635" y="474"/>
              <a:ext cx="326" cy="151"/>
            </a:xfrm>
            <a:custGeom>
              <a:rect l="0" t="0" r="r" b="b"/>
              <a:pathLst>
                <a:path w="326" h="151">
                  <a:moveTo>
                    <a:pt x="288" y="151"/>
                  </a:moveTo>
                  <a:cubicBezTo>
                    <a:pt x="285" y="151"/>
                    <a:pt x="282" y="151"/>
                    <a:pt x="279" y="149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9" y="65"/>
                    <a:pt x="0" y="47"/>
                    <a:pt x="5" y="29"/>
                  </a:cubicBezTo>
                  <a:cubicBezTo>
                    <a:pt x="11" y="11"/>
                    <a:pt x="30" y="0"/>
                    <a:pt x="48" y="6"/>
                  </a:cubicBezTo>
                  <a:cubicBezTo>
                    <a:pt x="299" y="85"/>
                    <a:pt x="299" y="85"/>
                    <a:pt x="299" y="85"/>
                  </a:cubicBezTo>
                  <a:cubicBezTo>
                    <a:pt x="317" y="91"/>
                    <a:pt x="326" y="109"/>
                    <a:pt x="321" y="127"/>
                  </a:cubicBezTo>
                  <a:cubicBezTo>
                    <a:pt x="317" y="142"/>
                    <a:pt x="303" y="151"/>
                    <a:pt x="288" y="151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1" name="Freeform 31"/>
            <p:cNvSpPr/>
            <p:nvPr/>
          </p:nvSpPr>
          <p:spPr>
            <a:xfrm>
              <a:off x="2581" y="649"/>
              <a:ext cx="327" cy="149"/>
            </a:xfrm>
            <a:custGeom>
              <a:rect l="0" t="0" r="r" b="b"/>
              <a:pathLst>
                <a:path w="327" h="149">
                  <a:moveTo>
                    <a:pt x="288" y="149"/>
                  </a:moveTo>
                  <a:cubicBezTo>
                    <a:pt x="285" y="149"/>
                    <a:pt x="282" y="149"/>
                    <a:pt x="279" y="147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9" y="65"/>
                    <a:pt x="0" y="45"/>
                    <a:pt x="6" y="27"/>
                  </a:cubicBezTo>
                  <a:cubicBezTo>
                    <a:pt x="11" y="9"/>
                    <a:pt x="30" y="0"/>
                    <a:pt x="48" y="6"/>
                  </a:cubicBezTo>
                  <a:cubicBezTo>
                    <a:pt x="298" y="83"/>
                    <a:pt x="298" y="83"/>
                    <a:pt x="298" y="83"/>
                  </a:cubicBezTo>
                  <a:cubicBezTo>
                    <a:pt x="316" y="89"/>
                    <a:pt x="327" y="108"/>
                    <a:pt x="321" y="126"/>
                  </a:cubicBezTo>
                  <a:cubicBezTo>
                    <a:pt x="316" y="140"/>
                    <a:pt x="303" y="149"/>
                    <a:pt x="288" y="149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2" name="Freeform 32"/>
            <p:cNvSpPr/>
            <p:nvPr/>
          </p:nvSpPr>
          <p:spPr>
            <a:xfrm>
              <a:off x="2526" y="822"/>
              <a:ext cx="328" cy="150"/>
            </a:xfrm>
            <a:custGeom>
              <a:rect l="0" t="0" r="r" b="b"/>
              <a:pathLst>
                <a:path w="328" h="150">
                  <a:moveTo>
                    <a:pt x="289" y="150"/>
                  </a:moveTo>
                  <a:cubicBezTo>
                    <a:pt x="286" y="150"/>
                    <a:pt x="283" y="149"/>
                    <a:pt x="280" y="149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9" y="65"/>
                    <a:pt x="0" y="47"/>
                    <a:pt x="6" y="29"/>
                  </a:cubicBezTo>
                  <a:cubicBezTo>
                    <a:pt x="11" y="11"/>
                    <a:pt x="30" y="0"/>
                    <a:pt x="48" y="6"/>
                  </a:cubicBezTo>
                  <a:cubicBezTo>
                    <a:pt x="299" y="84"/>
                    <a:pt x="299" y="84"/>
                    <a:pt x="299" y="84"/>
                  </a:cubicBezTo>
                  <a:cubicBezTo>
                    <a:pt x="317" y="89"/>
                    <a:pt x="328" y="108"/>
                    <a:pt x="322" y="126"/>
                  </a:cubicBezTo>
                  <a:cubicBezTo>
                    <a:pt x="317" y="141"/>
                    <a:pt x="304" y="150"/>
                    <a:pt x="289" y="150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3" name="Freeform 33"/>
            <p:cNvSpPr/>
            <p:nvPr/>
          </p:nvSpPr>
          <p:spPr>
            <a:xfrm>
              <a:off x="2472" y="997"/>
              <a:ext cx="327" cy="149"/>
            </a:xfrm>
            <a:custGeom>
              <a:rect l="0" t="0" r="r" b="b"/>
              <a:pathLst>
                <a:path w="327" h="149">
                  <a:moveTo>
                    <a:pt x="288" y="149"/>
                  </a:moveTo>
                  <a:cubicBezTo>
                    <a:pt x="285" y="149"/>
                    <a:pt x="282" y="149"/>
                    <a:pt x="279" y="147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1" y="65"/>
                    <a:pt x="0" y="45"/>
                    <a:pt x="6" y="27"/>
                  </a:cubicBezTo>
                  <a:cubicBezTo>
                    <a:pt x="11" y="9"/>
                    <a:pt x="30" y="0"/>
                    <a:pt x="48" y="5"/>
                  </a:cubicBezTo>
                  <a:cubicBezTo>
                    <a:pt x="298" y="83"/>
                    <a:pt x="298" y="83"/>
                    <a:pt x="298" y="83"/>
                  </a:cubicBezTo>
                  <a:cubicBezTo>
                    <a:pt x="316" y="89"/>
                    <a:pt x="327" y="107"/>
                    <a:pt x="321" y="125"/>
                  </a:cubicBezTo>
                  <a:cubicBezTo>
                    <a:pt x="316" y="140"/>
                    <a:pt x="303" y="149"/>
                    <a:pt x="288" y="149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4" name="Freeform 34"/>
            <p:cNvSpPr/>
            <p:nvPr/>
          </p:nvSpPr>
          <p:spPr>
            <a:xfrm>
              <a:off x="2418" y="1170"/>
              <a:ext cx="327" cy="150"/>
            </a:xfrm>
            <a:custGeom>
              <a:rect l="0" t="0" r="r" b="b"/>
              <a:pathLst>
                <a:path w="327" h="150">
                  <a:moveTo>
                    <a:pt x="289" y="150"/>
                  </a:moveTo>
                  <a:cubicBezTo>
                    <a:pt x="285" y="150"/>
                    <a:pt x="282" y="149"/>
                    <a:pt x="279" y="149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11" y="65"/>
                    <a:pt x="0" y="45"/>
                    <a:pt x="6" y="29"/>
                  </a:cubicBezTo>
                  <a:cubicBezTo>
                    <a:pt x="11" y="11"/>
                    <a:pt x="30" y="0"/>
                    <a:pt x="48" y="6"/>
                  </a:cubicBezTo>
                  <a:cubicBezTo>
                    <a:pt x="298" y="84"/>
                    <a:pt x="298" y="84"/>
                    <a:pt x="298" y="84"/>
                  </a:cubicBezTo>
                  <a:cubicBezTo>
                    <a:pt x="316" y="89"/>
                    <a:pt x="327" y="108"/>
                    <a:pt x="321" y="126"/>
                  </a:cubicBezTo>
                  <a:cubicBezTo>
                    <a:pt x="316" y="140"/>
                    <a:pt x="303" y="150"/>
                    <a:pt x="289" y="150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5" name="Freeform 35"/>
            <p:cNvSpPr/>
            <p:nvPr/>
          </p:nvSpPr>
          <p:spPr>
            <a:xfrm>
              <a:off x="2364" y="1343"/>
              <a:ext cx="327" cy="151"/>
            </a:xfrm>
            <a:custGeom>
              <a:rect l="0" t="0" r="r" b="b"/>
              <a:pathLst>
                <a:path w="327" h="151">
                  <a:moveTo>
                    <a:pt x="289" y="151"/>
                  </a:moveTo>
                  <a:cubicBezTo>
                    <a:pt x="285" y="151"/>
                    <a:pt x="282" y="151"/>
                    <a:pt x="279" y="149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11" y="65"/>
                    <a:pt x="0" y="47"/>
                    <a:pt x="6" y="29"/>
                  </a:cubicBezTo>
                  <a:cubicBezTo>
                    <a:pt x="11" y="11"/>
                    <a:pt x="30" y="0"/>
                    <a:pt x="48" y="6"/>
                  </a:cubicBezTo>
                  <a:cubicBezTo>
                    <a:pt x="298" y="85"/>
                    <a:pt x="298" y="85"/>
                    <a:pt x="298" y="85"/>
                  </a:cubicBezTo>
                  <a:cubicBezTo>
                    <a:pt x="316" y="91"/>
                    <a:pt x="327" y="109"/>
                    <a:pt x="321" y="127"/>
                  </a:cubicBezTo>
                  <a:cubicBezTo>
                    <a:pt x="316" y="142"/>
                    <a:pt x="303" y="151"/>
                    <a:pt x="289" y="151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6" name="Freeform 36"/>
            <p:cNvSpPr/>
            <p:nvPr/>
          </p:nvSpPr>
          <p:spPr>
            <a:xfrm>
              <a:off x="2309" y="1518"/>
              <a:ext cx="328" cy="149"/>
            </a:xfrm>
            <a:custGeom>
              <a:rect l="0" t="0" r="r" b="b"/>
              <a:pathLst>
                <a:path w="328" h="149">
                  <a:moveTo>
                    <a:pt x="290" y="149"/>
                  </a:moveTo>
                  <a:cubicBezTo>
                    <a:pt x="286" y="149"/>
                    <a:pt x="283" y="149"/>
                    <a:pt x="280" y="147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1" y="65"/>
                    <a:pt x="0" y="45"/>
                    <a:pt x="6" y="27"/>
                  </a:cubicBezTo>
                  <a:cubicBezTo>
                    <a:pt x="11" y="9"/>
                    <a:pt x="30" y="0"/>
                    <a:pt x="48" y="6"/>
                  </a:cubicBezTo>
                  <a:cubicBezTo>
                    <a:pt x="299" y="83"/>
                    <a:pt x="299" y="83"/>
                    <a:pt x="299" y="83"/>
                  </a:cubicBezTo>
                  <a:cubicBezTo>
                    <a:pt x="317" y="89"/>
                    <a:pt x="328" y="108"/>
                    <a:pt x="322" y="126"/>
                  </a:cubicBezTo>
                  <a:cubicBezTo>
                    <a:pt x="317" y="140"/>
                    <a:pt x="304" y="149"/>
                    <a:pt x="290" y="149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7" name="Freeform 37"/>
            <p:cNvSpPr/>
            <p:nvPr/>
          </p:nvSpPr>
          <p:spPr>
            <a:xfrm>
              <a:off x="2255" y="1691"/>
              <a:ext cx="327" cy="151"/>
            </a:xfrm>
            <a:custGeom>
              <a:rect l="0" t="0" r="r" b="b"/>
              <a:pathLst>
                <a:path w="327" h="151">
                  <a:moveTo>
                    <a:pt x="289" y="151"/>
                  </a:moveTo>
                  <a:cubicBezTo>
                    <a:pt x="285" y="151"/>
                    <a:pt x="282" y="149"/>
                    <a:pt x="279" y="149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11" y="65"/>
                    <a:pt x="0" y="47"/>
                    <a:pt x="6" y="29"/>
                  </a:cubicBezTo>
                  <a:cubicBezTo>
                    <a:pt x="11" y="11"/>
                    <a:pt x="30" y="0"/>
                    <a:pt x="48" y="6"/>
                  </a:cubicBezTo>
                  <a:cubicBezTo>
                    <a:pt x="298" y="85"/>
                    <a:pt x="298" y="85"/>
                    <a:pt x="298" y="85"/>
                  </a:cubicBezTo>
                  <a:cubicBezTo>
                    <a:pt x="316" y="89"/>
                    <a:pt x="327" y="109"/>
                    <a:pt x="321" y="127"/>
                  </a:cubicBezTo>
                  <a:cubicBezTo>
                    <a:pt x="316" y="142"/>
                    <a:pt x="303" y="151"/>
                    <a:pt x="289" y="151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8" name="Freeform 38"/>
            <p:cNvSpPr/>
            <p:nvPr/>
          </p:nvSpPr>
          <p:spPr>
            <a:xfrm>
              <a:off x="2364" y="-278"/>
              <a:ext cx="1257" cy="1844"/>
            </a:xfrm>
            <a:custGeom>
              <a:rect l="0" t="0" r="r" b="b"/>
              <a:pathLst>
                <a:path w="1257" h="1844">
                  <a:moveTo>
                    <a:pt x="1093" y="554"/>
                  </a:moveTo>
                  <a:cubicBezTo>
                    <a:pt x="1093" y="1844"/>
                    <a:pt x="1093" y="1844"/>
                    <a:pt x="1093" y="1844"/>
                  </a:cubicBezTo>
                  <a:cubicBezTo>
                    <a:pt x="1115" y="1803"/>
                    <a:pt x="1158" y="1775"/>
                    <a:pt x="1209" y="1775"/>
                  </a:cubicBezTo>
                  <a:cubicBezTo>
                    <a:pt x="1224" y="1775"/>
                    <a:pt x="1239" y="1778"/>
                    <a:pt x="1257" y="1784"/>
                  </a:cubicBezTo>
                  <a:cubicBezTo>
                    <a:pt x="1257" y="360"/>
                    <a:pt x="1257" y="360"/>
                    <a:pt x="1257" y="360"/>
                  </a:cubicBezTo>
                  <a:cubicBezTo>
                    <a:pt x="193" y="14"/>
                    <a:pt x="193" y="14"/>
                    <a:pt x="193" y="14"/>
                  </a:cubicBezTo>
                  <a:cubicBezTo>
                    <a:pt x="193" y="14"/>
                    <a:pt x="193" y="14"/>
                    <a:pt x="191" y="14"/>
                  </a:cubicBezTo>
                  <a:cubicBezTo>
                    <a:pt x="169" y="5"/>
                    <a:pt x="149" y="0"/>
                    <a:pt x="130" y="0"/>
                  </a:cubicBezTo>
                  <a:cubicBezTo>
                    <a:pt x="59" y="0"/>
                    <a:pt x="3" y="56"/>
                    <a:pt x="0" y="127"/>
                  </a:cubicBezTo>
                  <a:cubicBezTo>
                    <a:pt x="2" y="142"/>
                    <a:pt x="11" y="175"/>
                    <a:pt x="30" y="187"/>
                  </a:cubicBezTo>
                  <a:cubicBezTo>
                    <a:pt x="56" y="202"/>
                    <a:pt x="89" y="211"/>
                    <a:pt x="89" y="211"/>
                  </a:cubicBezTo>
                  <a:cubicBezTo>
                    <a:pt x="1076" y="532"/>
                    <a:pt x="1076" y="532"/>
                    <a:pt x="1076" y="532"/>
                  </a:cubicBezTo>
                  <a:cubicBezTo>
                    <a:pt x="1085" y="535"/>
                    <a:pt x="1093" y="544"/>
                    <a:pt x="1093" y="554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</p:spPr>
          <p:txBody>
            <a:bodyPr vert="horz" wrap="square" lIns="121920" tIns="60960" rIns="121920" bIns="60960" numCol="1" anchor="t" anchorCtr="0"/>
            <a:lstStyle/>
            <a:p>
              <a:pPr defTabSz="914377"/>
              <a:endParaRPr lang="zh-CN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97197" y="2374494"/>
            <a:ext cx="6489833" cy="2180035"/>
          </a:xfrm>
          <a:prstGeom prst="rect">
            <a:avLst/>
          </a:prstGeom>
          <a:noFill/>
          <a:ln w="63500">
            <a:solidFill>
              <a:srgbClr val="5ABB93"/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  <a:latin typeface="微软雅黑"/>
              <a:ea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22463" y="2374494"/>
            <a:ext cx="221227" cy="2182761"/>
          </a:xfrm>
          <a:prstGeom prst="rect">
            <a:avLst/>
          </a:prstGeom>
          <a:solidFill>
            <a:srgbClr val="5ABB93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  <a:latin typeface="微软雅黑"/>
              <a:ea typeface="微软雅黑"/>
            </a:endParaRPr>
          </a:p>
        </p:txBody>
      </p:sp>
      <p:grpSp>
        <p:nvGrpSpPr>
          <p:cNvPr id="4" name="Group 4"/>
          <p:cNvGrpSpPr/>
          <p:nvPr/>
        </p:nvGrpSpPr>
        <p:grpSpPr>
          <a:xfrm rot="19764056">
            <a:off x="2096300" y="1371843"/>
            <a:ext cx="2026436" cy="1887315"/>
            <a:chOff x="1164" y="687"/>
            <a:chExt cx="3219" cy="2998"/>
          </a:xfrm>
          <a:solidFill>
            <a:srgbClr val="5ABB93"/>
          </a:solidFill>
        </p:grpSpPr>
        <p:sp>
          <p:nvSpPr>
            <p:cNvPr id="5" name="Freeform 6"/>
            <p:cNvSpPr/>
            <p:nvPr/>
          </p:nvSpPr>
          <p:spPr>
            <a:xfrm>
              <a:off x="1164" y="687"/>
              <a:ext cx="3219" cy="2998"/>
            </a:xfrm>
            <a:custGeom>
              <a:rect l="0" t="0" r="r" b="b"/>
              <a:pathLst>
                <a:path w="3219" h="2998">
                  <a:moveTo>
                    <a:pt x="227" y="957"/>
                  </a:moveTo>
                  <a:cubicBezTo>
                    <a:pt x="227" y="1059"/>
                    <a:pt x="227" y="1153"/>
                    <a:pt x="227" y="1248"/>
                  </a:cubicBezTo>
                  <a:cubicBezTo>
                    <a:pt x="227" y="1257"/>
                    <a:pt x="239" y="1267"/>
                    <a:pt x="249" y="1272"/>
                  </a:cubicBezTo>
                  <a:cubicBezTo>
                    <a:pt x="322" y="1314"/>
                    <a:pt x="341" y="1385"/>
                    <a:pt x="291" y="1459"/>
                  </a:cubicBezTo>
                  <a:cubicBezTo>
                    <a:pt x="286" y="1468"/>
                    <a:pt x="282" y="1480"/>
                    <a:pt x="282" y="1490"/>
                  </a:cubicBezTo>
                  <a:cubicBezTo>
                    <a:pt x="303" y="1736"/>
                    <a:pt x="327" y="1980"/>
                    <a:pt x="348" y="2226"/>
                  </a:cubicBezTo>
                  <a:cubicBezTo>
                    <a:pt x="365" y="2425"/>
                    <a:pt x="383" y="2626"/>
                    <a:pt x="400" y="2827"/>
                  </a:cubicBezTo>
                  <a:cubicBezTo>
                    <a:pt x="405" y="2882"/>
                    <a:pt x="409" y="2934"/>
                    <a:pt x="414" y="2998"/>
                  </a:cubicBezTo>
                  <a:cubicBezTo>
                    <a:pt x="277" y="2998"/>
                    <a:pt x="142" y="2998"/>
                    <a:pt x="0" y="2998"/>
                  </a:cubicBezTo>
                  <a:cubicBezTo>
                    <a:pt x="5" y="2946"/>
                    <a:pt x="9" y="2889"/>
                    <a:pt x="14" y="2835"/>
                  </a:cubicBezTo>
                  <a:cubicBezTo>
                    <a:pt x="38" y="2529"/>
                    <a:pt x="64" y="2226"/>
                    <a:pt x="90" y="1921"/>
                  </a:cubicBezTo>
                  <a:cubicBezTo>
                    <a:pt x="102" y="1776"/>
                    <a:pt x="116" y="1634"/>
                    <a:pt x="128" y="1490"/>
                  </a:cubicBezTo>
                  <a:cubicBezTo>
                    <a:pt x="128" y="1478"/>
                    <a:pt x="123" y="1461"/>
                    <a:pt x="118" y="1452"/>
                  </a:cubicBezTo>
                  <a:cubicBezTo>
                    <a:pt x="76" y="1381"/>
                    <a:pt x="95" y="1310"/>
                    <a:pt x="168" y="1272"/>
                  </a:cubicBezTo>
                  <a:cubicBezTo>
                    <a:pt x="178" y="1267"/>
                    <a:pt x="187" y="1253"/>
                    <a:pt x="187" y="1243"/>
                  </a:cubicBezTo>
                  <a:cubicBezTo>
                    <a:pt x="187" y="1151"/>
                    <a:pt x="189" y="1056"/>
                    <a:pt x="187" y="964"/>
                  </a:cubicBezTo>
                  <a:cubicBezTo>
                    <a:pt x="187" y="952"/>
                    <a:pt x="175" y="935"/>
                    <a:pt x="166" y="928"/>
                  </a:cubicBezTo>
                  <a:cubicBezTo>
                    <a:pt x="137" y="914"/>
                    <a:pt x="107" y="902"/>
                    <a:pt x="73" y="886"/>
                  </a:cubicBezTo>
                  <a:cubicBezTo>
                    <a:pt x="85" y="879"/>
                    <a:pt x="95" y="871"/>
                    <a:pt x="104" y="867"/>
                  </a:cubicBezTo>
                  <a:cubicBezTo>
                    <a:pt x="561" y="613"/>
                    <a:pt x="1020" y="358"/>
                    <a:pt x="1477" y="104"/>
                  </a:cubicBezTo>
                  <a:cubicBezTo>
                    <a:pt x="1531" y="73"/>
                    <a:pt x="1586" y="45"/>
                    <a:pt x="1638" y="12"/>
                  </a:cubicBezTo>
                  <a:cubicBezTo>
                    <a:pt x="1662" y="0"/>
                    <a:pt x="1678" y="2"/>
                    <a:pt x="1699" y="12"/>
                  </a:cubicBezTo>
                  <a:cubicBezTo>
                    <a:pt x="2123" y="227"/>
                    <a:pt x="2547" y="438"/>
                    <a:pt x="2970" y="651"/>
                  </a:cubicBezTo>
                  <a:cubicBezTo>
                    <a:pt x="3051" y="694"/>
                    <a:pt x="3134" y="734"/>
                    <a:pt x="3219" y="777"/>
                  </a:cubicBezTo>
                  <a:cubicBezTo>
                    <a:pt x="3169" y="805"/>
                    <a:pt x="3124" y="829"/>
                    <a:pt x="3082" y="853"/>
                  </a:cubicBezTo>
                  <a:cubicBezTo>
                    <a:pt x="2625" y="1094"/>
                    <a:pt x="2168" y="1336"/>
                    <a:pt x="1711" y="1577"/>
                  </a:cubicBezTo>
                  <a:cubicBezTo>
                    <a:pt x="1683" y="1591"/>
                    <a:pt x="1659" y="1596"/>
                    <a:pt x="1628" y="1582"/>
                  </a:cubicBezTo>
                  <a:cubicBezTo>
                    <a:pt x="1174" y="1378"/>
                    <a:pt x="720" y="1175"/>
                    <a:pt x="265" y="973"/>
                  </a:cubicBezTo>
                  <a:cubicBezTo>
                    <a:pt x="256" y="969"/>
                    <a:pt x="244" y="964"/>
                    <a:pt x="227" y="957"/>
                  </a:cubicBezTo>
                  <a:close/>
                </a:path>
              </a:pathLst>
            </a:custGeom>
            <a:grpFill/>
            <a:ln w="25400">
              <a:solidFill>
                <a:srgbClr val="EBE9D0"/>
              </a:solidFill>
            </a:ln>
          </p:spPr>
          <p:txBody>
            <a:bodyPr/>
            <a:lstStyle/>
            <a:p>
              <a:pPr defTabSz="609468">
                <a:spcBef>
                  <a:spcPts val="0"/>
                </a:spcBef>
                <a:spcAft>
                  <a:spcPts val="0"/>
                </a:spcAft>
              </a:pPr>
              <a:endParaRPr lang="zh-HK">
                <a:latin typeface="微软雅黑"/>
                <a:ea typeface="宋体"/>
              </a:endParaRPr>
            </a:p>
          </p:txBody>
        </p:sp>
        <p:sp>
          <p:nvSpPr>
            <p:cNvPr id="6" name="Freeform 7"/>
            <p:cNvSpPr/>
            <p:nvPr/>
          </p:nvSpPr>
          <p:spPr>
            <a:xfrm>
              <a:off x="1829" y="1959"/>
              <a:ext cx="2000" cy="947"/>
            </a:xfrm>
            <a:custGeom>
              <a:rect l="0" t="0" r="r" b="b"/>
              <a:pathLst>
                <a:path w="2000" h="947">
                  <a:moveTo>
                    <a:pt x="0" y="348"/>
                  </a:moveTo>
                  <a:cubicBezTo>
                    <a:pt x="64" y="256"/>
                    <a:pt x="125" y="166"/>
                    <a:pt x="185" y="76"/>
                  </a:cubicBezTo>
                  <a:cubicBezTo>
                    <a:pt x="199" y="57"/>
                    <a:pt x="211" y="59"/>
                    <a:pt x="227" y="66"/>
                  </a:cubicBezTo>
                  <a:cubicBezTo>
                    <a:pt x="357" y="125"/>
                    <a:pt x="488" y="182"/>
                    <a:pt x="620" y="239"/>
                  </a:cubicBezTo>
                  <a:cubicBezTo>
                    <a:pt x="741" y="294"/>
                    <a:pt x="864" y="348"/>
                    <a:pt x="987" y="402"/>
                  </a:cubicBezTo>
                  <a:cubicBezTo>
                    <a:pt x="996" y="407"/>
                    <a:pt x="1015" y="402"/>
                    <a:pt x="1027" y="395"/>
                  </a:cubicBezTo>
                  <a:cubicBezTo>
                    <a:pt x="1257" y="275"/>
                    <a:pt x="1484" y="154"/>
                    <a:pt x="1714" y="31"/>
                  </a:cubicBezTo>
                  <a:cubicBezTo>
                    <a:pt x="1733" y="21"/>
                    <a:pt x="1751" y="12"/>
                    <a:pt x="1773" y="0"/>
                  </a:cubicBezTo>
                  <a:cubicBezTo>
                    <a:pt x="1849" y="114"/>
                    <a:pt x="1924" y="225"/>
                    <a:pt x="2000" y="339"/>
                  </a:cubicBezTo>
                  <a:cubicBezTo>
                    <a:pt x="1920" y="391"/>
                    <a:pt x="1839" y="440"/>
                    <a:pt x="1759" y="490"/>
                  </a:cubicBezTo>
                  <a:cubicBezTo>
                    <a:pt x="1527" y="637"/>
                    <a:pt x="1292" y="784"/>
                    <a:pt x="1060" y="930"/>
                  </a:cubicBezTo>
                  <a:cubicBezTo>
                    <a:pt x="1037" y="945"/>
                    <a:pt x="1020" y="947"/>
                    <a:pt x="996" y="933"/>
                  </a:cubicBezTo>
                  <a:cubicBezTo>
                    <a:pt x="672" y="741"/>
                    <a:pt x="346" y="552"/>
                    <a:pt x="19" y="362"/>
                  </a:cubicBezTo>
                  <a:cubicBezTo>
                    <a:pt x="14" y="357"/>
                    <a:pt x="7" y="353"/>
                    <a:pt x="0" y="348"/>
                  </a:cubicBezTo>
                  <a:close/>
                </a:path>
              </a:pathLst>
            </a:custGeom>
            <a:grpFill/>
            <a:ln w="25400">
              <a:solidFill>
                <a:srgbClr val="EBE9D0"/>
              </a:solidFill>
            </a:ln>
          </p:spPr>
          <p:txBody>
            <a:bodyPr/>
            <a:lstStyle/>
            <a:p>
              <a:pPr defTabSz="609468">
                <a:spcBef>
                  <a:spcPts val="0"/>
                </a:spcBef>
                <a:spcAft>
                  <a:spcPts val="0"/>
                </a:spcAft>
              </a:pPr>
              <a:endParaRPr lang="zh-HK">
                <a:latin typeface="微软雅黑"/>
                <a:ea typeface="宋体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 rot="0" flipH="0" flipV="0">
            <a:off x="3419243" y="2919612"/>
            <a:ext cx="6045741" cy="1092524"/>
          </a:xfrm>
          <a:prstGeom prst="rect">
            <a:avLst/>
          </a:prstGeom>
          <a:noFill/>
        </p:spPr>
        <p:txBody>
          <a:bodyPr wrap="none"/>
          <a:lstStyle/>
          <a:p>
            <a:pPr/>
            <a:r>
              <a:rPr lang="zh-CN" sz="6600" b="1">
                <a:solidFill>
                  <a:srgbClr val="5ABB93"/>
                </a:solidFill>
                <a:latin typeface="微软雅黑"/>
                <a:ea typeface="微软雅黑"/>
              </a:rPr>
              <a:t>     </a:t>
            </a:r>
            <a:r>
              <a:rPr lang="zh-CN" sz="6600" b="1">
                <a:solidFill>
                  <a:srgbClr val="5ABB93"/>
                </a:solidFill>
                <a:latin typeface="微软雅黑"/>
                <a:ea typeface="微软雅黑"/>
              </a:rPr>
              <a:t>用户需求</a:t>
            </a:r>
          </a:p>
        </p:txBody>
      </p:sp>
      <p:grpSp>
        <p:nvGrpSpPr>
          <p:cNvPr id="8" name="组合 7"/>
          <p:cNvGrpSpPr/>
          <p:nvPr/>
        </p:nvGrpSpPr>
        <p:grpSpPr>
          <a:xfrm rot="5400000">
            <a:off x="-1825395" y="2343771"/>
            <a:ext cx="2270025" cy="902459"/>
            <a:chOff x="5604327" y="1072832"/>
            <a:chExt cx="3149600" cy="1117600"/>
          </a:xfrm>
        </p:grpSpPr>
        <p:sp>
          <p:nvSpPr>
            <p:cNvPr id="9" name="矩形 8"/>
            <p:cNvSpPr/>
            <p:nvPr/>
          </p:nvSpPr>
          <p:spPr>
            <a:xfrm>
              <a:off x="5604327" y="1072832"/>
              <a:ext cx="787400" cy="1117600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391727" y="1072832"/>
              <a:ext cx="787400" cy="1117600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179127" y="1072832"/>
              <a:ext cx="787400" cy="1117600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966527" y="1072832"/>
              <a:ext cx="787400" cy="1117600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195352" y="1134504"/>
            <a:ext cx="257051" cy="0"/>
          </a:xfrm>
          <a:prstGeom prst="line">
            <a:avLst/>
          </a:prstGeom>
          <a:ln w="19050">
            <a:solidFill>
              <a:schemeClr val="accent2"/>
            </a:solidFill>
            <a:prstDash val="solid"/>
            <a:miter/>
          </a:ln>
        </p:spPr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195352" y="1134504"/>
            <a:ext cx="257051" cy="0"/>
          </a:xfrm>
          <a:prstGeom prst="line">
            <a:avLst/>
          </a:prstGeom>
          <a:ln w="19050">
            <a:solidFill>
              <a:schemeClr val="accent2"/>
            </a:solidFill>
            <a:prstDash val="solid"/>
            <a:miter/>
          </a:ln>
        </p:spPr>
      </p:cxnSp>
      <p:sp>
        <p:nvSpPr>
          <p:cNvPr id="80" name="TextBox 42"/>
          <p:cNvSpPr txBox="1"/>
          <p:nvPr/>
        </p:nvSpPr>
        <p:spPr>
          <a:xfrm>
            <a:off x="1213474" y="266653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/>
          <a:lstStyle>
            <a:lvl1pPr marL="0" lvl="0" indent="0" defTabSz="914400">
              <a:lnSpc>
                <a:spcPct val="100000"/>
              </a:lnSpc>
              <a:buNone/>
              <a:defRPr sz="2800" b="1" i="0" u="none" strike="noStrike" baseline="0">
                <a:latin typeface="微软雅黑"/>
                <a:ea typeface="微软雅黑"/>
              </a:defRPr>
            </a:lvl1pPr>
          </a:lstStyle>
          <a:p>
            <a:pPr/>
            <a:r>
              <a:rPr lang="en-US" b="0">
                <a:solidFill>
                  <a:srgbClr val="756271"/>
                </a:solidFill>
              </a:rPr>
              <a:t>1.1 产品的功能性需求</a:t>
            </a:r>
          </a:p>
        </p:txBody>
      </p:sp>
      <p:pic>
        <p:nvPicPr>
          <p:cNvPr id="81" name=""/>
          <p:cNvPicPr/>
          <p:nvPr/>
        </p:nvPicPr>
        <p:blipFill>
          <a:blip r:embed="rId3"/>
          <a:srcRect l="836" t="0" r="0" b="0"/>
          <a:stretch/>
        </p:blipFill>
        <p:spPr>
          <a:xfrm rot="0" flipH="0" flipV="0">
            <a:off x="1865352" y="1066864"/>
            <a:ext cx="7256844" cy="2037286"/>
          </a:xfrm>
          <a:prstGeom prst="rect">
            <a:avLst/>
          </a:prstGeom>
        </p:spPr>
      </p:pic>
      <p:pic>
        <p:nvPicPr>
          <p:cNvPr id="82" name=""/>
          <p:cNvPicPr/>
          <p:nvPr/>
        </p:nvPicPr>
        <p:blipFill>
          <a:blip r:embed="rId4"/>
          <a:stretch/>
        </p:blipFill>
        <p:spPr>
          <a:xfrm rot="0" flipH="0" flipV="0">
            <a:off x="1889062" y="3057734"/>
            <a:ext cx="7233134" cy="35352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6"/>
          <p:cNvSpPr txBox="1"/>
          <p:nvPr/>
        </p:nvSpPr>
        <p:spPr>
          <a:xfrm>
            <a:off x="1059131" y="834980"/>
            <a:ext cx="3719288" cy="23589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vl="0">
              <a:defRPr sz="1300">
                <a:solidFill>
                  <a:schemeClr val="tx1"/>
                </a:solidFill>
                <a:latin typeface="Calibri Light"/>
                <a:ea typeface="方正宋刻本秀楷简体"/>
              </a:defRPr>
            </a:lvl1pPr>
            <a:lvl2pPr marL="742950" lvl="1" indent="-285750">
              <a:defRPr sz="1300">
                <a:solidFill>
                  <a:schemeClr val="tx1"/>
                </a:solidFill>
                <a:latin typeface="Calibri Light"/>
                <a:ea typeface="方正宋刻本秀楷简体"/>
              </a:defRPr>
            </a:lvl2pPr>
            <a:lvl3pPr marL="1143000" lvl="2" indent="-228600">
              <a:defRPr sz="1300">
                <a:solidFill>
                  <a:schemeClr val="tx1"/>
                </a:solidFill>
                <a:latin typeface="Calibri Light"/>
                <a:ea typeface="方正宋刻本秀楷简体"/>
              </a:defRPr>
            </a:lvl3pPr>
            <a:lvl4pPr marL="1600200" lvl="3" indent="-228600">
              <a:defRPr sz="1300">
                <a:solidFill>
                  <a:schemeClr val="tx1"/>
                </a:solidFill>
                <a:latin typeface="Calibri Light"/>
                <a:ea typeface="方正宋刻本秀楷简体"/>
              </a:defRPr>
            </a:lvl4pPr>
            <a:lvl5pPr marL="2057400" lvl="4" indent="-228600">
              <a:defRPr sz="1300">
                <a:solidFill>
                  <a:schemeClr val="tx1"/>
                </a:solidFill>
                <a:latin typeface="Calibri Light"/>
                <a:ea typeface="方正宋刻本秀楷简体"/>
              </a:defRPr>
            </a:lvl5pPr>
            <a:lvl6pPr marL="2514600" lvl="5" indent="-228600" defTabSz="68580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/>
              </a:defRPr>
            </a:lvl6pPr>
            <a:lvl7pPr marL="2971800" lvl="6" indent="-228600" defTabSz="68580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/>
              </a:defRPr>
            </a:lvl7pPr>
            <a:lvl8pPr marL="3429000" lvl="7" indent="-228600" defTabSz="68580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/>
              </a:defRPr>
            </a:lvl8pPr>
            <a:lvl9pPr marL="3886200" lvl="8" indent="-228600" defTabSz="68580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/>
              </a:defRPr>
            </a:lvl9pPr>
          </a:lstStyle>
          <a:p>
            <a:pPr defTabSz="914377">
              <a:spcBef>
                <a:spcPct val="0"/>
              </a:spcBef>
              <a:spcAft>
                <a:spcPct val="0"/>
              </a:spcAft>
            </a:pPr>
            <a:r>
              <a:rPr lang="en-US" sz="933">
                <a:solidFill>
                  <a:srgbClr val="543C4F"/>
                </a:solidFill>
                <a:latin typeface="微软雅黑"/>
                <a:ea typeface="方正兰亭黑_GBK"/>
              </a:rPr>
              <a:t>BACKGROUND AND SIGNIFICANCE OF THE SELECTED TOPIC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1195352" y="1134504"/>
            <a:ext cx="257051" cy="0"/>
          </a:xfrm>
          <a:prstGeom prst="line">
            <a:avLst/>
          </a:prstGeom>
          <a:ln w="19050">
            <a:solidFill>
              <a:schemeClr val="accent2"/>
            </a:solidFill>
            <a:prstDash val="solid"/>
            <a:miter/>
          </a:ln>
        </p:spPr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41" name="TextBox 42"/>
          <p:cNvSpPr txBox="1"/>
          <p:nvPr/>
        </p:nvSpPr>
        <p:spPr>
          <a:xfrm>
            <a:off x="1195352" y="291822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/>
          <a:lstStyle>
            <a:lvl1pPr marL="0" lvl="0" indent="0" defTabSz="914400">
              <a:lnSpc>
                <a:spcPct val="100000"/>
              </a:lnSpc>
              <a:buNone/>
              <a:defRPr sz="2800" b="1" i="0" u="none" strike="noStrike" baseline="0">
                <a:latin typeface="微软雅黑"/>
                <a:ea typeface="微软雅黑"/>
              </a:defRPr>
            </a:lvl1pPr>
          </a:lstStyle>
          <a:p>
            <a:pPr/>
            <a:r>
              <a:rPr lang="en-US" b="0">
                <a:solidFill>
                  <a:srgbClr val="756271"/>
                </a:solidFill>
              </a:rPr>
              <a:t>1.2 产品的功能性需求</a:t>
            </a:r>
          </a:p>
        </p:txBody>
      </p:sp>
      <p:sp>
        <p:nvSpPr>
          <p:cNvPr id="68" name="椭圆 67"/>
          <p:cNvSpPr/>
          <p:nvPr/>
        </p:nvSpPr>
        <p:spPr>
          <a:xfrm>
            <a:off x="-1399471" y="5502372"/>
            <a:ext cx="1101992" cy="1101992"/>
          </a:xfrm>
          <a:prstGeom prst="ellipse">
            <a:avLst/>
          </a:prstGeom>
          <a:solidFill>
            <a:srgbClr val="F2B973"/>
          </a:solidFill>
          <a:ln>
            <a:noFill/>
          </a:ln>
        </p:spPr>
        <p:txBody>
          <a:bodyPr anchor="ctr"/>
          <a:lstStyle/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67" name="矩形 66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</p:grpSp>
      <p:pic>
        <p:nvPicPr>
          <p:cNvPr id="76" name=""/>
          <p:cNvPicPr/>
          <p:nvPr/>
        </p:nvPicPr>
        <p:blipFill>
          <a:blip r:embed="rId3"/>
          <a:stretch/>
        </p:blipFill>
        <p:spPr>
          <a:xfrm rot="0" flipH="0" flipV="0">
            <a:off x="4778419" y="89548"/>
            <a:ext cx="5797162" cy="67685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6"/>
          <p:cNvSpPr txBox="1"/>
          <p:nvPr/>
        </p:nvSpPr>
        <p:spPr>
          <a:xfrm>
            <a:off x="1059131" y="834980"/>
            <a:ext cx="3719288" cy="23589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vl="0">
              <a:defRPr sz="1300">
                <a:solidFill>
                  <a:schemeClr val="tx1"/>
                </a:solidFill>
                <a:latin typeface="Calibri Light"/>
                <a:ea typeface="方正宋刻本秀楷简体"/>
              </a:defRPr>
            </a:lvl1pPr>
            <a:lvl2pPr marL="742950" lvl="1" indent="-285750">
              <a:defRPr sz="1300">
                <a:solidFill>
                  <a:schemeClr val="tx1"/>
                </a:solidFill>
                <a:latin typeface="Calibri Light"/>
                <a:ea typeface="方正宋刻本秀楷简体"/>
              </a:defRPr>
            </a:lvl2pPr>
            <a:lvl3pPr marL="1143000" lvl="2" indent="-228600">
              <a:defRPr sz="1300">
                <a:solidFill>
                  <a:schemeClr val="tx1"/>
                </a:solidFill>
                <a:latin typeface="Calibri Light"/>
                <a:ea typeface="方正宋刻本秀楷简体"/>
              </a:defRPr>
            </a:lvl3pPr>
            <a:lvl4pPr marL="1600200" lvl="3" indent="-228600">
              <a:defRPr sz="1300">
                <a:solidFill>
                  <a:schemeClr val="tx1"/>
                </a:solidFill>
                <a:latin typeface="Calibri Light"/>
                <a:ea typeface="方正宋刻本秀楷简体"/>
              </a:defRPr>
            </a:lvl4pPr>
            <a:lvl5pPr marL="2057400" lvl="4" indent="-228600">
              <a:defRPr sz="1300">
                <a:solidFill>
                  <a:schemeClr val="tx1"/>
                </a:solidFill>
                <a:latin typeface="Calibri Light"/>
                <a:ea typeface="方正宋刻本秀楷简体"/>
              </a:defRPr>
            </a:lvl5pPr>
            <a:lvl6pPr marL="2514600" lvl="5" indent="-228600" defTabSz="68580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/>
              </a:defRPr>
            </a:lvl6pPr>
            <a:lvl7pPr marL="2971800" lvl="6" indent="-228600" defTabSz="68580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/>
              </a:defRPr>
            </a:lvl7pPr>
            <a:lvl8pPr marL="3429000" lvl="7" indent="-228600" defTabSz="68580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/>
              </a:defRPr>
            </a:lvl8pPr>
            <a:lvl9pPr marL="3886200" lvl="8" indent="-228600" defTabSz="68580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/>
              </a:defRPr>
            </a:lvl9pPr>
          </a:lstStyle>
          <a:p>
            <a:pPr defTabSz="914377">
              <a:spcBef>
                <a:spcPct val="0"/>
              </a:spcBef>
              <a:spcAft>
                <a:spcPct val="0"/>
              </a:spcAft>
            </a:pPr>
            <a:r>
              <a:rPr lang="en-US" sz="933">
                <a:solidFill>
                  <a:srgbClr val="543C4F"/>
                </a:solidFill>
                <a:latin typeface="微软雅黑"/>
                <a:ea typeface="方正兰亭黑_GBK"/>
              </a:rPr>
              <a:t>BACKGROUND AND SIGNIFICANCE OF THE SELECTED TOPIC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1195352" y="1134504"/>
            <a:ext cx="257051" cy="0"/>
          </a:xfrm>
          <a:prstGeom prst="line">
            <a:avLst/>
          </a:prstGeom>
          <a:ln w="19050">
            <a:solidFill>
              <a:schemeClr val="accent2"/>
            </a:solidFill>
            <a:prstDash val="solid"/>
            <a:miter/>
          </a:ln>
        </p:spPr>
      </p:cxnSp>
      <p:sp>
        <p:nvSpPr>
          <p:cNvPr id="28" name="TextBox 42"/>
          <p:cNvSpPr txBox="1"/>
          <p:nvPr/>
        </p:nvSpPr>
        <p:spPr>
          <a:xfrm rot="0">
            <a:off x="1250137" y="251792"/>
            <a:ext cx="3647469" cy="4306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/>
          <a:lstStyle>
            <a:lvl1pPr marL="0" lvl="0" indent="0" defTabSz="914400">
              <a:lnSpc>
                <a:spcPct val="100000"/>
              </a:lnSpc>
              <a:buNone/>
              <a:defRPr sz="2800" b="1" i="0" u="none" strike="noStrike" baseline="0">
                <a:latin typeface="微软雅黑"/>
                <a:ea typeface="微软雅黑"/>
              </a:defRPr>
            </a:lvl1pPr>
          </a:lstStyle>
          <a:p>
            <a:pPr/>
            <a:r>
              <a:rPr lang="en-US" sz="2799" b="0">
                <a:solidFill>
                  <a:srgbClr val="756271"/>
                </a:solidFill>
              </a:rPr>
              <a:t>1.3产品的功能性需求</a:t>
            </a:r>
          </a:p>
        </p:txBody>
      </p:sp>
      <p:pic>
        <p:nvPicPr>
          <p:cNvPr id="29" name=""/>
          <p:cNvPicPr/>
          <p:nvPr/>
        </p:nvPicPr>
        <p:blipFill>
          <a:blip r:embed="rId3"/>
          <a:stretch/>
        </p:blipFill>
        <p:spPr>
          <a:xfrm rot="0">
            <a:off x="1999799" y="1070878"/>
            <a:ext cx="8470900" cy="5537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/>
            <a:endParaRPr lang="zh-CN" sz="2400" ker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2" name="TextBox 42"/>
          <p:cNvSpPr txBox="1"/>
          <p:nvPr/>
        </p:nvSpPr>
        <p:spPr>
          <a:xfrm>
            <a:off x="1247293" y="303624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/>
          <a:lstStyle>
            <a:lvl1pPr marL="0" lvl="0" indent="0" defTabSz="914400">
              <a:lnSpc>
                <a:spcPct val="100000"/>
              </a:lnSpc>
              <a:buNone/>
              <a:defRPr sz="2800" b="1" i="0" u="none" strike="noStrike" baseline="0">
                <a:latin typeface="微软雅黑"/>
                <a:ea typeface="微软雅黑"/>
              </a:defRPr>
            </a:lvl1pPr>
          </a:lstStyle>
          <a:p>
            <a:pPr/>
            <a:r>
              <a:rPr lang="en-US" b="0">
                <a:solidFill>
                  <a:srgbClr val="756271"/>
                </a:solidFill>
              </a:rPr>
              <a:t>1.4 产品的功能性需求</a:t>
            </a:r>
          </a:p>
        </p:txBody>
      </p:sp>
      <p:pic>
        <p:nvPicPr>
          <p:cNvPr id="33" name=""/>
          <p:cNvPicPr/>
          <p:nvPr/>
        </p:nvPicPr>
        <p:blipFill>
          <a:blip r:embed="rId3"/>
          <a:stretch/>
        </p:blipFill>
        <p:spPr>
          <a:xfrm rot="0">
            <a:off x="2002571" y="2014755"/>
            <a:ext cx="849630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3" name="TextBox 42"/>
          <p:cNvSpPr txBox="1"/>
          <p:nvPr/>
        </p:nvSpPr>
        <p:spPr>
          <a:xfrm>
            <a:off x="1247293" y="303624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/>
          <a:lstStyle>
            <a:lvl1pPr marL="0" lvl="0" indent="0" defTabSz="914400">
              <a:lnSpc>
                <a:spcPct val="100000"/>
              </a:lnSpc>
              <a:buNone/>
              <a:defRPr sz="2800" b="1" i="0" u="none" strike="noStrike" baseline="0">
                <a:latin typeface="微软雅黑"/>
                <a:ea typeface="微软雅黑"/>
              </a:defRPr>
            </a:lvl1pPr>
          </a:lstStyle>
          <a:p>
            <a:pPr/>
            <a:r>
              <a:rPr lang="en-US" b="0">
                <a:solidFill>
                  <a:srgbClr val="756271"/>
                </a:solidFill>
              </a:rPr>
              <a:t>1.5 用户界面需求</a:t>
            </a:r>
          </a:p>
        </p:txBody>
      </p:sp>
      <p:pic>
        <p:nvPicPr>
          <p:cNvPr id="4" name=""/>
          <p:cNvPicPr/>
          <p:nvPr/>
        </p:nvPicPr>
        <p:blipFill>
          <a:blip r:embed="rId2"/>
          <a:stretch/>
        </p:blipFill>
        <p:spPr>
          <a:xfrm rot="0">
            <a:off x="1956155" y="978255"/>
            <a:ext cx="8496300" cy="5118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3" name="TextBox 42"/>
          <p:cNvSpPr txBox="1"/>
          <p:nvPr/>
        </p:nvSpPr>
        <p:spPr>
          <a:xfrm>
            <a:off x="1247293" y="303624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/>
          <a:lstStyle>
            <a:lvl1pPr marL="0" lvl="0" indent="0" defTabSz="914400">
              <a:lnSpc>
                <a:spcPct val="100000"/>
              </a:lnSpc>
              <a:buNone/>
              <a:defRPr sz="2800" b="1" i="0" u="none" strike="noStrike" baseline="0">
                <a:latin typeface="微软雅黑"/>
                <a:ea typeface="微软雅黑"/>
              </a:defRPr>
            </a:lvl1pPr>
          </a:lstStyle>
          <a:p>
            <a:pPr/>
            <a:r>
              <a:rPr lang="en-US" b="0">
                <a:solidFill>
                  <a:srgbClr val="756271"/>
                </a:solidFill>
              </a:rPr>
              <a:t>1.6 软硬件环境需求</a:t>
            </a:r>
          </a:p>
        </p:txBody>
      </p:sp>
      <p:pic>
        <p:nvPicPr>
          <p:cNvPr id="4" name=""/>
          <p:cNvPicPr/>
          <p:nvPr/>
        </p:nvPicPr>
        <p:blipFill>
          <a:blip r:embed="rId2"/>
          <a:stretch/>
        </p:blipFill>
        <p:spPr>
          <a:xfrm>
            <a:off x="1847850" y="2012950"/>
            <a:ext cx="8496300" cy="2832100"/>
          </a:xfrm>
          <a:prstGeom prst="rect">
            <a:avLst/>
          </a:prstGeom>
        </p:spPr>
      </p:pic>
    </p:spTree>
  </p:cSld>
  <p:clrMapOvr>
    <a:masterClrMapping/>
  </p:clrMapOvr>
</p:sld>
</file>