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620D-1F9C-4138-9EAA-5C0F763F8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80697-DD30-4835-8CD8-66A8C7B22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6057-E2FF-4315-82FB-2E75BB42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F206-24AD-449D-B717-143D488F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6138-1D49-4010-936D-3D4BA155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6CC7-98DA-46F5-87EA-72AC37FE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C603D-86FA-4DB7-8BC9-A5181587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F6FA-D7C3-4CEF-AB9A-160DE589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87D9-014F-479A-84A3-B40A99F8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8223-6919-4AC7-A47F-514733B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058F0-153C-4EE4-8237-1A4CF7705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D1502-55F3-457C-A6AA-C5C02EDD7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DC78-A056-4259-855A-43F73CC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2D62-D4C4-492B-B7C6-9D59DE74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82342-67EB-44C8-9105-EA7BE82F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9B99-A3B4-4E87-8C2E-98733634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8A62-9385-4F20-BF05-0641C934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D466-D9F2-48DF-89F3-6BFFEF4B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8EA6-FADE-4426-8E9F-3DE21DEB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313B-9D6E-4435-BD97-1775FF54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5B4F-3C5C-471C-BE86-A7695233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CE0D6-0B04-4738-A204-9BA31EDC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826E-61A1-4B85-BC1C-EC33AE76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B1C3-D848-4A58-AA36-4695BC50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3E75D-2D85-48D2-BFA9-8BEBDF73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22B-4CAC-4EE2-8262-8BD10684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B17F-2D5F-4620-BD61-16CF8B217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D4C44-8C69-4DB5-B5AC-82754017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0AE89-7B4A-438D-96FE-5C5A265E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8C085-EFE8-4D5C-ABE2-EED8C429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3894-45E5-4B9F-BF5C-5515B6F1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9E6B-777B-4A82-AEFE-36FE933C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614C-C140-4CBE-94C6-E27FAEA5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746E2-A091-43E8-9EB1-867912DED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962B0-8AA7-431E-8F18-35867181E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EAFF1-564F-405D-BFD3-5B64A3394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540F9-72F7-4CF3-A07B-2D5F59B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ACAC6-5774-41FA-B16A-0F916F05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5CB3F-B4DA-4814-94A7-35D0F1D1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3B71-81BA-48AE-B674-4DFAD34C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9216B-37FE-4ACF-B052-8717F163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4FA1-7C1B-4F41-92B8-AC2C5C2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7FA5-F176-49FF-A0D3-221F2356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D6694-9CAC-4CFF-8033-F9F5C8B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D8199-2F42-4750-BB67-976BB3C3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E2EB9-ABC3-49A5-88DF-682BEE93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6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A610-548C-4C2B-ACCA-6C89A8F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FDAE-43F3-46CE-97B9-006BCD5A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8928-6F78-4F59-986A-ABDABDB0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755BE-EFD1-44CF-9B0C-6111FB95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A816-D2E4-4C7F-853C-D1BC2064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98A58-154B-426C-B277-200411CD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20D9-2F4C-4A14-93BD-E31CFA9F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DF265-1050-423F-B443-31DAFB416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EA38D-CE4C-45CD-8ED1-7E329ED34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58FA-E374-4490-AFE6-B1ED5FB4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C3775-E508-4486-A70A-F0D7382F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5FDE-3342-457D-B6CA-A7BCB4E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775D8-5AF2-48E2-9EC0-9B8412DA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2172D-A20D-4ADD-A865-5608322A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E0E9-0D83-415C-9523-87E025CEF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4286-5F17-4AD4-AD54-3025FC1F1D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0828-BC28-4FA8-BC03-FA9716EBE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3F6-7F21-4A36-ADCE-FB4DAA6C9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BD83-42C1-4BD7-BF2D-3BBB9450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4373-5929-4582-9815-305F7F68B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7A9FB-3438-4247-95EF-475F8F190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8232D04-B64A-45B6-81F4-E5CC304A15BA}"/>
              </a:ext>
            </a:extLst>
          </p:cNvPr>
          <p:cNvGrpSpPr/>
          <p:nvPr/>
        </p:nvGrpSpPr>
        <p:grpSpPr>
          <a:xfrm>
            <a:off x="1075942" y="1937775"/>
            <a:ext cx="7793738" cy="3696794"/>
            <a:chOff x="1075942" y="1937775"/>
            <a:chExt cx="7793738" cy="369679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5013AA-FB16-4BBD-9AB1-2F9BDAEAB722}"/>
                </a:ext>
              </a:extLst>
            </p:cNvPr>
            <p:cNvCxnSpPr/>
            <p:nvPr/>
          </p:nvCxnSpPr>
          <p:spPr>
            <a:xfrm>
              <a:off x="2002536" y="4709160"/>
              <a:ext cx="67574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C812F5-2A05-4092-ADB8-384720FDAFFD}"/>
                </a:ext>
              </a:extLst>
            </p:cNvPr>
            <p:cNvCxnSpPr/>
            <p:nvPr/>
          </p:nvCxnSpPr>
          <p:spPr>
            <a:xfrm>
              <a:off x="2002536" y="3599688"/>
              <a:ext cx="67574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41E7BD-CC85-4997-8699-065CC0272F3E}"/>
                </a:ext>
              </a:extLst>
            </p:cNvPr>
            <p:cNvCxnSpPr/>
            <p:nvPr/>
          </p:nvCxnSpPr>
          <p:spPr>
            <a:xfrm>
              <a:off x="1929384" y="2566416"/>
              <a:ext cx="67574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F33D4E-27C0-4969-9153-A679FB998E28}"/>
                </a:ext>
              </a:extLst>
            </p:cNvPr>
            <p:cNvSpPr txBox="1"/>
            <p:nvPr/>
          </p:nvSpPr>
          <p:spPr>
            <a:xfrm flipH="1">
              <a:off x="1225294" y="5126737"/>
              <a:ext cx="777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HW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DE714-73E1-4485-B967-68056809ABB9}"/>
                </a:ext>
              </a:extLst>
            </p:cNvPr>
            <p:cNvSpPr txBox="1"/>
            <p:nvPr/>
          </p:nvSpPr>
          <p:spPr>
            <a:xfrm flipH="1">
              <a:off x="1152142" y="3922252"/>
              <a:ext cx="777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4EA387-37DA-4561-B4F2-150008E33CC0}"/>
                </a:ext>
              </a:extLst>
            </p:cNvPr>
            <p:cNvSpPr txBox="1"/>
            <p:nvPr/>
          </p:nvSpPr>
          <p:spPr>
            <a:xfrm flipH="1">
              <a:off x="1075942" y="2875003"/>
              <a:ext cx="777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10AFAB-2E23-44CB-9657-2C098AB401A9}"/>
                </a:ext>
              </a:extLst>
            </p:cNvPr>
            <p:cNvSpPr txBox="1"/>
            <p:nvPr/>
          </p:nvSpPr>
          <p:spPr>
            <a:xfrm flipH="1">
              <a:off x="1225294" y="1959973"/>
              <a:ext cx="777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E39758-CA01-41A8-A248-4FE8B63D843F}"/>
                </a:ext>
              </a:extLst>
            </p:cNvPr>
            <p:cNvSpPr txBox="1"/>
            <p:nvPr/>
          </p:nvSpPr>
          <p:spPr>
            <a:xfrm flipH="1">
              <a:off x="2709670" y="1937775"/>
              <a:ext cx="605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Install MSC image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D2217E-30C7-4299-B556-7ED2C77F6D63}"/>
                </a:ext>
              </a:extLst>
            </p:cNvPr>
            <p:cNvSpPr txBox="1"/>
            <p:nvPr/>
          </p:nvSpPr>
          <p:spPr>
            <a:xfrm flipH="1">
              <a:off x="2709670" y="2736503"/>
              <a:ext cx="6050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Module driver enter low power stat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PEP driver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E06EC7-DFAE-4FF0-AFAF-88CDEAF5F8C3}"/>
                </a:ext>
              </a:extLst>
            </p:cNvPr>
            <p:cNvSpPr txBox="1"/>
            <p:nvPr/>
          </p:nvSpPr>
          <p:spPr>
            <a:xfrm flipH="1">
              <a:off x="2709670" y="3783752"/>
              <a:ext cx="6050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Device FW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System BIOS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1363F2-C718-4568-8E2E-B24F3D7CB7FE}"/>
                </a:ext>
              </a:extLst>
            </p:cNvPr>
            <p:cNvSpPr txBox="1"/>
            <p:nvPr/>
          </p:nvSpPr>
          <p:spPr>
            <a:xfrm flipH="1">
              <a:off x="2819398" y="4988238"/>
              <a:ext cx="6050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Chipset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65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Ocean</dc:creator>
  <cp:lastModifiedBy>Wu, Ocean</cp:lastModifiedBy>
  <cp:revision>2</cp:revision>
  <dcterms:created xsi:type="dcterms:W3CDTF">2019-07-18T08:48:43Z</dcterms:created>
  <dcterms:modified xsi:type="dcterms:W3CDTF">2019-07-18T09:00:57Z</dcterms:modified>
</cp:coreProperties>
</file>