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9ae45d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9ae45d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9cd301c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9cd301c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ae45d3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ae45d3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b1d36bc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b1d36b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9ce4d9e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9ce4d9e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じゃんけん5番勝負</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ja">
                <a:solidFill>
                  <a:schemeClr val="dk1"/>
                </a:solidFill>
              </a:rPr>
              <a:t>あなたはヤツに勝てるのか？</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873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a:t>
            </a:r>
            <a:r>
              <a:rPr lang="ja"/>
              <a:t>なぜつくったか？☆</a:t>
            </a:r>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ja">
                <a:solidFill>
                  <a:schemeClr val="dk1"/>
                </a:solidFill>
              </a:rPr>
              <a:t>すっきりjavaのif文のあたりを学んでいた時に自宅で趣味で作ったじゃんけんのコードがあり、それを利用してサーブレットやjspになどに移し替えてみようと思いました</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ja">
                <a:solidFill>
                  <a:schemeClr val="dk1"/>
                </a:solidFill>
              </a:rPr>
              <a:t>そしてもう春なのでそれらしい色合いにしてみました</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☆実演しますが、まずはポイントを☆</a:t>
            </a:r>
            <a:endParaRPr/>
          </a:p>
        </p:txBody>
      </p:sp>
      <p:sp>
        <p:nvSpPr>
          <p:cNvPr id="67" name="Google Shape;67;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ja">
                <a:solidFill>
                  <a:schemeClr val="dk1"/>
                </a:solidFill>
              </a:rPr>
              <a:t>このじゃんけんは5回勝負3ポイント先取です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試合数と勝敗がカウントされていきます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引き分けになると試合数はカウントしますが勝敗はカウントしません</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画像はいらすとやさん等のフリー素材です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最後まで勝負をすると最初の勝負の画面に戻ることが出来ます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勝ってもなにもあげません</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a:t>
            </a:r>
            <a:r>
              <a:rPr lang="ja"/>
              <a:t>制作にあたって気を付けたところと気付いたこと☆</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200000"/>
              </a:lnSpc>
              <a:spcBef>
                <a:spcPts val="0"/>
              </a:spcBef>
              <a:spcAft>
                <a:spcPts val="0"/>
              </a:spcAft>
              <a:buClr>
                <a:schemeClr val="dk1"/>
              </a:buClr>
              <a:buSzPct val="100000"/>
              <a:buChar char="★"/>
            </a:pPr>
            <a:r>
              <a:rPr lang="ja">
                <a:solidFill>
                  <a:schemeClr val="dk1"/>
                </a:solidFill>
              </a:rPr>
              <a:t>勝敗や試合数のカウントに関して、セッションを用いるところとJSPに直接記入するところの使い分けで苦戦しました</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AIさんには勝敗判定のメソッド作りとサーブレットの序盤を手伝ってもらいました</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上記以外はAIさんに聞いてもまともな返答がなかったのでほぼ自分で制作</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どうしてもわからない例外が発生したのでtry catch文で捉えて解決</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プレイヤーとCPUの手の画像を変更して表示するところは工夫しました</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cssはシンプルさを重視</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a:t>
            </a:r>
            <a:r>
              <a:rPr lang="ja"/>
              <a:t>制作を終えて☆</a:t>
            </a:r>
            <a:endParaRPr/>
          </a:p>
        </p:txBody>
      </p:sp>
      <p:sp>
        <p:nvSpPr>
          <p:cNvPr id="79" name="Google Shape;79;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ja">
                <a:solidFill>
                  <a:schemeClr val="dk1"/>
                </a:solidFill>
              </a:rPr>
              <a:t>頭で考えるのと実際にプログラミングするのとではやはり違い、思った通りに動くまで試行錯誤の繰り返しでした</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AIはあまり頼りにならなかった</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ただコンソールに結果を表示するだけの手続き型プログラムだったものに形をあたえることが出来たので満足です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AIはあまり頼りにならなかった</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778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☆4</a:t>
            </a:r>
            <a:r>
              <a:rPr lang="ja"/>
              <a:t>か月を終えて☆</a:t>
            </a:r>
            <a:endParaRPr/>
          </a:p>
        </p:txBody>
      </p:sp>
      <p:sp>
        <p:nvSpPr>
          <p:cNvPr id="85" name="Google Shape;85;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ja">
                <a:solidFill>
                  <a:schemeClr val="dk1"/>
                </a:solidFill>
              </a:rPr>
              <a:t>独学では学べなかった知識を学ぶことが出来ました</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sqlやgitなど一人では絶対にやらなかったと思います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最後には制作物も出来上がったので大変有意義でした</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ここで学んだことを土台にして就職後も精進していきたいと思います</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