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9ae45d3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9ae45d3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9cd301c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9cd301c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9ae45d3f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9ae45d3f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bb1d36bc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bb1d36bc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9ce4d9ef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9ce4d9ef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ja"/>
              <a:t>じゃんけん5番勝負</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ja">
                <a:solidFill>
                  <a:schemeClr val="dk1"/>
                </a:solidFill>
              </a:rPr>
              <a:t>あなたはヤツに勝てるのか？</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8736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ja"/>
              <a:t>☆</a:t>
            </a:r>
            <a:r>
              <a:rPr lang="ja"/>
              <a:t>なぜつくったか？☆</a:t>
            </a:r>
            <a:endParaRPr/>
          </a:p>
        </p:txBody>
      </p:sp>
      <p:sp>
        <p:nvSpPr>
          <p:cNvPr id="61" name="Google Shape;61;p14"/>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lang="ja">
                <a:solidFill>
                  <a:schemeClr val="dk1"/>
                </a:solidFill>
              </a:rPr>
              <a:t>すっきりjavaのif文のあたりを学んでいた時に自宅で趣味で作ったじゃんけんのコードがあり、それを利用してサーブレットやjspになどに移し替えてみようと思いました</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ja">
                <a:solidFill>
                  <a:schemeClr val="dk1"/>
                </a:solidFill>
              </a:rPr>
              <a:t>人生でとっても暇な時にさらっとやってもらえたらと思います</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ja">
                <a:solidFill>
                  <a:schemeClr val="dk1"/>
                </a:solidFill>
              </a:rPr>
              <a:t>そしてもう春なのでそれらしい色合いにしてみました</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ja"/>
              <a:t>☆実演しますが、まずはポイントを☆</a:t>
            </a:r>
            <a:endParaRPr/>
          </a:p>
        </p:txBody>
      </p:sp>
      <p:sp>
        <p:nvSpPr>
          <p:cNvPr id="67" name="Google Shape;67;p15"/>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42900" lvl="0" marL="457200" rtl="0" algn="l">
              <a:lnSpc>
                <a:spcPct val="200000"/>
              </a:lnSpc>
              <a:spcBef>
                <a:spcPts val="0"/>
              </a:spcBef>
              <a:spcAft>
                <a:spcPts val="0"/>
              </a:spcAft>
              <a:buClr>
                <a:schemeClr val="dk1"/>
              </a:buClr>
              <a:buSzPts val="1800"/>
              <a:buChar char="★"/>
            </a:pPr>
            <a:r>
              <a:rPr lang="ja">
                <a:solidFill>
                  <a:schemeClr val="dk1"/>
                </a:solidFill>
              </a:rPr>
              <a:t>このじゃんけんは5回勝負3ポイント先取です</a:t>
            </a:r>
            <a:endParaRPr>
              <a:solidFill>
                <a:schemeClr val="dk1"/>
              </a:solidFill>
            </a:endParaRPr>
          </a:p>
          <a:p>
            <a:pPr indent="-342900" lvl="0" marL="457200" rtl="0" algn="l">
              <a:lnSpc>
                <a:spcPct val="200000"/>
              </a:lnSpc>
              <a:spcBef>
                <a:spcPts val="0"/>
              </a:spcBef>
              <a:spcAft>
                <a:spcPts val="0"/>
              </a:spcAft>
              <a:buClr>
                <a:schemeClr val="dk1"/>
              </a:buClr>
              <a:buSzPts val="1800"/>
              <a:buChar char="★"/>
            </a:pPr>
            <a:r>
              <a:rPr lang="ja">
                <a:solidFill>
                  <a:schemeClr val="dk1"/>
                </a:solidFill>
              </a:rPr>
              <a:t>試合数と勝敗がカウントされていきます</a:t>
            </a:r>
            <a:endParaRPr>
              <a:solidFill>
                <a:schemeClr val="dk1"/>
              </a:solidFill>
            </a:endParaRPr>
          </a:p>
          <a:p>
            <a:pPr indent="-342900" lvl="0" marL="457200" rtl="0" algn="l">
              <a:lnSpc>
                <a:spcPct val="200000"/>
              </a:lnSpc>
              <a:spcBef>
                <a:spcPts val="0"/>
              </a:spcBef>
              <a:spcAft>
                <a:spcPts val="0"/>
              </a:spcAft>
              <a:buClr>
                <a:schemeClr val="dk1"/>
              </a:buClr>
              <a:buSzPts val="1800"/>
              <a:buChar char="★"/>
            </a:pPr>
            <a:r>
              <a:rPr lang="ja">
                <a:solidFill>
                  <a:schemeClr val="dk1"/>
                </a:solidFill>
              </a:rPr>
              <a:t>引き分けになると試合数はカウントしますが勝敗はカウントしません</a:t>
            </a:r>
            <a:endParaRPr>
              <a:solidFill>
                <a:schemeClr val="dk1"/>
              </a:solidFill>
            </a:endParaRPr>
          </a:p>
          <a:p>
            <a:pPr indent="-342900" lvl="0" marL="457200" rtl="0" algn="l">
              <a:lnSpc>
                <a:spcPct val="200000"/>
              </a:lnSpc>
              <a:spcBef>
                <a:spcPts val="0"/>
              </a:spcBef>
              <a:spcAft>
                <a:spcPts val="0"/>
              </a:spcAft>
              <a:buClr>
                <a:schemeClr val="dk1"/>
              </a:buClr>
              <a:buSzPts val="1800"/>
              <a:buChar char="★"/>
            </a:pPr>
            <a:r>
              <a:rPr lang="ja">
                <a:solidFill>
                  <a:schemeClr val="dk1"/>
                </a:solidFill>
              </a:rPr>
              <a:t>画像はいらすとやさん等のフリー素材です</a:t>
            </a:r>
            <a:endParaRPr>
              <a:solidFill>
                <a:schemeClr val="dk1"/>
              </a:solidFill>
            </a:endParaRPr>
          </a:p>
          <a:p>
            <a:pPr indent="-342900" lvl="0" marL="457200" rtl="0" algn="l">
              <a:lnSpc>
                <a:spcPct val="200000"/>
              </a:lnSpc>
              <a:spcBef>
                <a:spcPts val="0"/>
              </a:spcBef>
              <a:spcAft>
                <a:spcPts val="0"/>
              </a:spcAft>
              <a:buClr>
                <a:schemeClr val="dk1"/>
              </a:buClr>
              <a:buSzPts val="1800"/>
              <a:buChar char="★"/>
            </a:pPr>
            <a:r>
              <a:rPr lang="ja">
                <a:solidFill>
                  <a:schemeClr val="dk1"/>
                </a:solidFill>
              </a:rPr>
              <a:t>最後まで勝負をすると最初の勝負の画面に戻ることが出来ます</a:t>
            </a:r>
            <a:endParaRPr>
              <a:solidFill>
                <a:schemeClr val="dk1"/>
              </a:solidFill>
            </a:endParaRPr>
          </a:p>
          <a:p>
            <a:pPr indent="-342900" lvl="0" marL="457200" rtl="0" algn="l">
              <a:lnSpc>
                <a:spcPct val="200000"/>
              </a:lnSpc>
              <a:spcBef>
                <a:spcPts val="0"/>
              </a:spcBef>
              <a:spcAft>
                <a:spcPts val="0"/>
              </a:spcAft>
              <a:buClr>
                <a:schemeClr val="dk1"/>
              </a:buClr>
              <a:buSzPts val="1800"/>
              <a:buChar char="★"/>
            </a:pPr>
            <a:r>
              <a:rPr lang="ja">
                <a:solidFill>
                  <a:schemeClr val="dk1"/>
                </a:solidFill>
              </a:rPr>
              <a:t>勝ってもなにもあげません</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ja"/>
              <a:t>☆</a:t>
            </a:r>
            <a:r>
              <a:rPr lang="ja"/>
              <a:t>制作にあたって気を付けたところと気付いたこと☆</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lnSpc>
                <a:spcPct val="200000"/>
              </a:lnSpc>
              <a:spcBef>
                <a:spcPts val="0"/>
              </a:spcBef>
              <a:spcAft>
                <a:spcPts val="0"/>
              </a:spcAft>
              <a:buClr>
                <a:schemeClr val="dk1"/>
              </a:buClr>
              <a:buSzPct val="100000"/>
              <a:buChar char="★"/>
            </a:pPr>
            <a:r>
              <a:rPr lang="ja">
                <a:solidFill>
                  <a:schemeClr val="dk1"/>
                </a:solidFill>
              </a:rPr>
              <a:t>勝敗や試合数のカウントに関して、セッションを用いるところとJSPに直接記入するところの使い分けで苦戦しました</a:t>
            </a:r>
            <a:endParaRPr>
              <a:solidFill>
                <a:schemeClr val="dk1"/>
              </a:solidFill>
            </a:endParaRPr>
          </a:p>
          <a:p>
            <a:pPr indent="-334327" lvl="0" marL="457200" rtl="0" algn="l">
              <a:lnSpc>
                <a:spcPct val="200000"/>
              </a:lnSpc>
              <a:spcBef>
                <a:spcPts val="0"/>
              </a:spcBef>
              <a:spcAft>
                <a:spcPts val="0"/>
              </a:spcAft>
              <a:buClr>
                <a:schemeClr val="dk1"/>
              </a:buClr>
              <a:buSzPct val="100000"/>
              <a:buChar char="★"/>
            </a:pPr>
            <a:r>
              <a:rPr lang="ja">
                <a:solidFill>
                  <a:schemeClr val="dk1"/>
                </a:solidFill>
              </a:rPr>
              <a:t>AIさんには勝敗判定のメソッド作りとサーブレットの序盤を手伝ってもらいました</a:t>
            </a:r>
            <a:endParaRPr>
              <a:solidFill>
                <a:schemeClr val="dk1"/>
              </a:solidFill>
            </a:endParaRPr>
          </a:p>
          <a:p>
            <a:pPr indent="-334327" lvl="0" marL="457200" rtl="0" algn="l">
              <a:lnSpc>
                <a:spcPct val="200000"/>
              </a:lnSpc>
              <a:spcBef>
                <a:spcPts val="0"/>
              </a:spcBef>
              <a:spcAft>
                <a:spcPts val="0"/>
              </a:spcAft>
              <a:buClr>
                <a:schemeClr val="dk1"/>
              </a:buClr>
              <a:buSzPct val="100000"/>
              <a:buChar char="★"/>
            </a:pPr>
            <a:r>
              <a:rPr lang="ja">
                <a:solidFill>
                  <a:schemeClr val="dk1"/>
                </a:solidFill>
              </a:rPr>
              <a:t>上記以外はAIさんに聞いてもまともな返答がなかったのでほぼ自分で制作</a:t>
            </a:r>
            <a:endParaRPr>
              <a:solidFill>
                <a:schemeClr val="dk1"/>
              </a:solidFill>
            </a:endParaRPr>
          </a:p>
          <a:p>
            <a:pPr indent="-334327" lvl="0" marL="457200" rtl="0" algn="l">
              <a:lnSpc>
                <a:spcPct val="200000"/>
              </a:lnSpc>
              <a:spcBef>
                <a:spcPts val="0"/>
              </a:spcBef>
              <a:spcAft>
                <a:spcPts val="0"/>
              </a:spcAft>
              <a:buClr>
                <a:schemeClr val="dk1"/>
              </a:buClr>
              <a:buSzPct val="100000"/>
              <a:buChar char="★"/>
            </a:pPr>
            <a:r>
              <a:rPr lang="ja">
                <a:solidFill>
                  <a:schemeClr val="dk1"/>
                </a:solidFill>
              </a:rPr>
              <a:t>どうしてもわからない例外が発生したのでtry catch文で捉えて解決</a:t>
            </a:r>
            <a:endParaRPr>
              <a:solidFill>
                <a:schemeClr val="dk1"/>
              </a:solidFill>
            </a:endParaRPr>
          </a:p>
          <a:p>
            <a:pPr indent="-334327" lvl="0" marL="457200" rtl="0" algn="l">
              <a:lnSpc>
                <a:spcPct val="200000"/>
              </a:lnSpc>
              <a:spcBef>
                <a:spcPts val="0"/>
              </a:spcBef>
              <a:spcAft>
                <a:spcPts val="0"/>
              </a:spcAft>
              <a:buClr>
                <a:schemeClr val="dk1"/>
              </a:buClr>
              <a:buSzPct val="100000"/>
              <a:buChar char="★"/>
            </a:pPr>
            <a:r>
              <a:rPr lang="ja">
                <a:solidFill>
                  <a:schemeClr val="dk1"/>
                </a:solidFill>
              </a:rPr>
              <a:t>プレイヤーとCPUの手の画像を変更して表示するところは工夫しました</a:t>
            </a:r>
            <a:endParaRPr>
              <a:solidFill>
                <a:schemeClr val="dk1"/>
              </a:solidFill>
            </a:endParaRPr>
          </a:p>
          <a:p>
            <a:pPr indent="-334327" lvl="0" marL="457200" rtl="0" algn="l">
              <a:lnSpc>
                <a:spcPct val="200000"/>
              </a:lnSpc>
              <a:spcBef>
                <a:spcPts val="0"/>
              </a:spcBef>
              <a:spcAft>
                <a:spcPts val="0"/>
              </a:spcAft>
              <a:buClr>
                <a:schemeClr val="dk1"/>
              </a:buClr>
              <a:buSzPct val="100000"/>
              <a:buChar char="★"/>
            </a:pPr>
            <a:r>
              <a:rPr lang="ja">
                <a:solidFill>
                  <a:schemeClr val="dk1"/>
                </a:solidFill>
              </a:rPr>
              <a:t>cssはシンプルさを重視</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ja"/>
              <a:t>☆</a:t>
            </a:r>
            <a:r>
              <a:rPr lang="ja"/>
              <a:t>制作を終えて☆</a:t>
            </a:r>
            <a:endParaRPr/>
          </a:p>
        </p:txBody>
      </p:sp>
      <p:sp>
        <p:nvSpPr>
          <p:cNvPr id="79" name="Google Shape;79;p17"/>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42900" lvl="0" marL="457200" rtl="0" algn="l">
              <a:lnSpc>
                <a:spcPct val="200000"/>
              </a:lnSpc>
              <a:spcBef>
                <a:spcPts val="0"/>
              </a:spcBef>
              <a:spcAft>
                <a:spcPts val="0"/>
              </a:spcAft>
              <a:buClr>
                <a:schemeClr val="dk1"/>
              </a:buClr>
              <a:buSzPts val="1800"/>
              <a:buChar char="★"/>
            </a:pPr>
            <a:r>
              <a:rPr lang="ja">
                <a:solidFill>
                  <a:schemeClr val="dk1"/>
                </a:solidFill>
              </a:rPr>
              <a:t>頭で考えるのと実際にプログラミングするのとではやはり違い、思った通りに動くまで試行錯誤の繰り返しでした</a:t>
            </a:r>
            <a:endParaRPr>
              <a:solidFill>
                <a:schemeClr val="dk1"/>
              </a:solidFill>
            </a:endParaRPr>
          </a:p>
          <a:p>
            <a:pPr indent="-342900" lvl="0" marL="457200" rtl="0" algn="l">
              <a:lnSpc>
                <a:spcPct val="200000"/>
              </a:lnSpc>
              <a:spcBef>
                <a:spcPts val="0"/>
              </a:spcBef>
              <a:spcAft>
                <a:spcPts val="0"/>
              </a:spcAft>
              <a:buClr>
                <a:schemeClr val="dk1"/>
              </a:buClr>
              <a:buSzPts val="1800"/>
              <a:buChar char="★"/>
            </a:pPr>
            <a:r>
              <a:rPr lang="ja">
                <a:solidFill>
                  <a:schemeClr val="dk1"/>
                </a:solidFill>
              </a:rPr>
              <a:t>AIはあまり頼りにならなかった</a:t>
            </a:r>
            <a:endParaRPr>
              <a:solidFill>
                <a:schemeClr val="dk1"/>
              </a:solidFill>
            </a:endParaRPr>
          </a:p>
          <a:p>
            <a:pPr indent="-342900" lvl="0" marL="457200" rtl="0" algn="l">
              <a:lnSpc>
                <a:spcPct val="200000"/>
              </a:lnSpc>
              <a:spcBef>
                <a:spcPts val="0"/>
              </a:spcBef>
              <a:spcAft>
                <a:spcPts val="0"/>
              </a:spcAft>
              <a:buClr>
                <a:schemeClr val="dk1"/>
              </a:buClr>
              <a:buSzPts val="1800"/>
              <a:buChar char="★"/>
            </a:pPr>
            <a:r>
              <a:rPr lang="ja">
                <a:solidFill>
                  <a:schemeClr val="dk1"/>
                </a:solidFill>
              </a:rPr>
              <a:t>ただコンソールに結果を表示するだけの手続き型プログラムだったものに形をあたえることが出来たので満足です</a:t>
            </a:r>
            <a:endParaRPr>
              <a:solidFill>
                <a:schemeClr val="dk1"/>
              </a:solidFill>
            </a:endParaRPr>
          </a:p>
          <a:p>
            <a:pPr indent="-342900" lvl="0" marL="457200" rtl="0" algn="l">
              <a:lnSpc>
                <a:spcPct val="200000"/>
              </a:lnSpc>
              <a:spcBef>
                <a:spcPts val="0"/>
              </a:spcBef>
              <a:spcAft>
                <a:spcPts val="0"/>
              </a:spcAft>
              <a:buClr>
                <a:schemeClr val="dk1"/>
              </a:buClr>
              <a:buSzPts val="1800"/>
              <a:buChar char="★"/>
            </a:pPr>
            <a:r>
              <a:rPr lang="ja">
                <a:solidFill>
                  <a:schemeClr val="dk1"/>
                </a:solidFill>
              </a:rPr>
              <a:t>AIはあまり頼りにならなかった</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8"/>
          <p:cNvSpPr txBox="1"/>
          <p:nvPr>
            <p:ph type="title"/>
          </p:nvPr>
        </p:nvSpPr>
        <p:spPr>
          <a:xfrm>
            <a:off x="311700" y="5797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ja"/>
              <a:t>☆4</a:t>
            </a:r>
            <a:r>
              <a:rPr lang="ja"/>
              <a:t>か月を終えて色々と、皆さんへ☆</a:t>
            </a:r>
            <a:endParaRPr/>
          </a:p>
        </p:txBody>
      </p:sp>
      <p:sp>
        <p:nvSpPr>
          <p:cNvPr id="85" name="Google Shape;85;p18"/>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42900" lvl="0" marL="457200" rtl="0" algn="l">
              <a:lnSpc>
                <a:spcPct val="200000"/>
              </a:lnSpc>
              <a:spcBef>
                <a:spcPts val="0"/>
              </a:spcBef>
              <a:spcAft>
                <a:spcPts val="0"/>
              </a:spcAft>
              <a:buClr>
                <a:schemeClr val="dk1"/>
              </a:buClr>
              <a:buSzPts val="1800"/>
              <a:buChar char="★"/>
            </a:pPr>
            <a:r>
              <a:rPr lang="ja">
                <a:solidFill>
                  <a:schemeClr val="dk1"/>
                </a:solidFill>
              </a:rPr>
              <a:t>独学では学べなかった知識を学ぶことが出来ました</a:t>
            </a:r>
            <a:endParaRPr>
              <a:solidFill>
                <a:schemeClr val="dk1"/>
              </a:solidFill>
            </a:endParaRPr>
          </a:p>
          <a:p>
            <a:pPr indent="-342900" lvl="0" marL="457200" rtl="0" algn="l">
              <a:lnSpc>
                <a:spcPct val="200000"/>
              </a:lnSpc>
              <a:spcBef>
                <a:spcPts val="0"/>
              </a:spcBef>
              <a:spcAft>
                <a:spcPts val="0"/>
              </a:spcAft>
              <a:buClr>
                <a:schemeClr val="dk1"/>
              </a:buClr>
              <a:buSzPts val="1800"/>
              <a:buChar char="★"/>
            </a:pPr>
            <a:r>
              <a:rPr lang="ja">
                <a:solidFill>
                  <a:schemeClr val="dk1"/>
                </a:solidFill>
              </a:rPr>
              <a:t>sqlやgitなど一人では絶対にやらなかったと思います</a:t>
            </a:r>
            <a:endParaRPr>
              <a:solidFill>
                <a:schemeClr val="dk1"/>
              </a:solidFill>
            </a:endParaRPr>
          </a:p>
          <a:p>
            <a:pPr indent="-342900" lvl="0" marL="457200" rtl="0" algn="l">
              <a:lnSpc>
                <a:spcPct val="200000"/>
              </a:lnSpc>
              <a:spcBef>
                <a:spcPts val="0"/>
              </a:spcBef>
              <a:spcAft>
                <a:spcPts val="0"/>
              </a:spcAft>
              <a:buClr>
                <a:schemeClr val="dk1"/>
              </a:buClr>
              <a:buSzPts val="1800"/>
              <a:buChar char="★"/>
            </a:pPr>
            <a:r>
              <a:rPr lang="ja">
                <a:solidFill>
                  <a:schemeClr val="dk1"/>
                </a:solidFill>
              </a:rPr>
              <a:t>最後には制作物も出来上がったので大変有意義でした</a:t>
            </a:r>
            <a:endParaRPr>
              <a:solidFill>
                <a:schemeClr val="dk1"/>
              </a:solidFill>
            </a:endParaRPr>
          </a:p>
          <a:p>
            <a:pPr indent="-342900" lvl="0" marL="457200" rtl="0" algn="l">
              <a:lnSpc>
                <a:spcPct val="200000"/>
              </a:lnSpc>
              <a:spcBef>
                <a:spcPts val="0"/>
              </a:spcBef>
              <a:spcAft>
                <a:spcPts val="0"/>
              </a:spcAft>
              <a:buClr>
                <a:schemeClr val="dk1"/>
              </a:buClr>
              <a:buSzPts val="1800"/>
              <a:buChar char="★"/>
            </a:pPr>
            <a:r>
              <a:rPr lang="ja">
                <a:solidFill>
                  <a:schemeClr val="dk1"/>
                </a:solidFill>
              </a:rPr>
              <a:t>ここで学んだことを土台にして就職後も精進していきたいと思います</a:t>
            </a:r>
            <a:endParaRPr>
              <a:solidFill>
                <a:schemeClr val="dk1"/>
              </a:solidFill>
            </a:endParaRPr>
          </a:p>
          <a:p>
            <a:pPr indent="-342900" lvl="0" marL="457200" rtl="0" algn="l">
              <a:lnSpc>
                <a:spcPct val="200000"/>
              </a:lnSpc>
              <a:spcBef>
                <a:spcPts val="0"/>
              </a:spcBef>
              <a:spcAft>
                <a:spcPts val="0"/>
              </a:spcAft>
              <a:buClr>
                <a:schemeClr val="dk1"/>
              </a:buClr>
              <a:buSzPts val="1800"/>
              <a:buChar char="★"/>
            </a:pPr>
            <a:r>
              <a:rPr lang="ja">
                <a:solidFill>
                  <a:schemeClr val="dk1"/>
                </a:solidFill>
              </a:rPr>
              <a:t>色々な背景や目標があってこの教室に来られたかと思います、この4か月をきっかけにして道を歩んでいってください！</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