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2" r:id="rId4"/>
    <p:sldId id="259" r:id="rId5"/>
    <p:sldId id="260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35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90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87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44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98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84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2019/5/27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1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2019/5/27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41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2019/5/27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82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62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49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4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VC </a:t>
            </a:r>
            <a:r>
              <a:rPr lang="zh-CN" altLang="en-US" dirty="0" smtClean="0"/>
              <a:t>合伙人平台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/>
              <a:t>内部介绍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0414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3681" y="404664"/>
            <a:ext cx="9157682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+mn-ea"/>
              </a:rPr>
              <a:t>四、平台管理端</a:t>
            </a:r>
            <a:r>
              <a:rPr lang="en-US" altLang="zh-CN" sz="3600" dirty="0" smtClean="0">
                <a:latin typeface="+mn-ea"/>
              </a:rPr>
              <a:t>—</a:t>
            </a:r>
            <a:r>
              <a:rPr lang="zh-CN" altLang="en-US" sz="3600" dirty="0" smtClean="0">
                <a:latin typeface="+mn-ea"/>
              </a:rPr>
              <a:t>功能演示</a:t>
            </a:r>
            <a:endParaRPr lang="zh-CN" altLang="en-US" sz="3600" dirty="0">
              <a:latin typeface="+mn-ea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7054225" y="6193907"/>
            <a:ext cx="1224136" cy="50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</a:rPr>
              <a:t>我的策划案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559" y="6003376"/>
            <a:ext cx="901059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latin typeface="+mn-ea"/>
              </a:rPr>
              <a:t>策划分红管理</a:t>
            </a:r>
            <a:r>
              <a:rPr lang="en-US" altLang="zh-CN" sz="2400" dirty="0" smtClean="0">
                <a:latin typeface="+mn-ea"/>
              </a:rPr>
              <a:t>—</a:t>
            </a:r>
            <a:r>
              <a:rPr lang="zh-CN" altLang="en-US" sz="2400" dirty="0" smtClean="0">
                <a:latin typeface="+mn-ea"/>
              </a:rPr>
              <a:t>分红发放</a:t>
            </a:r>
            <a:r>
              <a:rPr lang="zh-CN" altLang="en-US" sz="2400" dirty="0" smtClean="0">
                <a:latin typeface="+mn-ea"/>
              </a:rPr>
              <a:t>、发放记录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052149" cy="252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9" y="4005064"/>
            <a:ext cx="9010590" cy="1563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46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3681" y="404664"/>
            <a:ext cx="9157682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+mn-ea"/>
              </a:rPr>
              <a:t>四、平台管理端</a:t>
            </a:r>
            <a:r>
              <a:rPr lang="en-US" altLang="zh-CN" sz="3600" dirty="0" smtClean="0">
                <a:latin typeface="+mn-ea"/>
              </a:rPr>
              <a:t>—</a:t>
            </a:r>
            <a:r>
              <a:rPr lang="zh-CN" altLang="en-US" sz="3600" dirty="0" smtClean="0">
                <a:latin typeface="+mn-ea"/>
              </a:rPr>
              <a:t>功能演示</a:t>
            </a:r>
            <a:endParaRPr lang="zh-CN" altLang="en-US" sz="3600" dirty="0">
              <a:latin typeface="+mn-ea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7054225" y="6193907"/>
            <a:ext cx="1224136" cy="50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</a:rPr>
              <a:t>我的策划案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559" y="6003376"/>
            <a:ext cx="901059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latin typeface="+mn-ea"/>
              </a:rPr>
              <a:t>推广活动</a:t>
            </a:r>
            <a:r>
              <a:rPr lang="zh-CN" altLang="en-US" sz="2400" dirty="0" smtClean="0">
                <a:latin typeface="+mn-ea"/>
              </a:rPr>
              <a:t>管理</a:t>
            </a:r>
            <a:r>
              <a:rPr lang="en-US" altLang="zh-CN" sz="2400" dirty="0" smtClean="0">
                <a:latin typeface="+mn-ea"/>
              </a:rPr>
              <a:t>—</a:t>
            </a:r>
            <a:r>
              <a:rPr lang="zh-CN" altLang="en-US" sz="2400" dirty="0" smtClean="0">
                <a:latin typeface="+mn-ea"/>
              </a:rPr>
              <a:t>选择活动、提成比例、发布上线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2525"/>
            <a:ext cx="9144000" cy="399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213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3681" y="404664"/>
            <a:ext cx="9157682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+mn-ea"/>
              </a:rPr>
              <a:t>五</a:t>
            </a:r>
            <a:r>
              <a:rPr lang="zh-CN" altLang="en-US" sz="3600" dirty="0" smtClean="0">
                <a:latin typeface="+mn-ea"/>
              </a:rPr>
              <a:t>、</a:t>
            </a:r>
            <a:r>
              <a:rPr lang="zh-CN" altLang="en-US" sz="3600" dirty="0">
                <a:latin typeface="+mn-ea"/>
              </a:rPr>
              <a:t>远行</a:t>
            </a:r>
            <a:r>
              <a:rPr lang="zh-CN" altLang="en-US" sz="3600" dirty="0" smtClean="0">
                <a:latin typeface="+mn-ea"/>
              </a:rPr>
              <a:t>业务云平台 </a:t>
            </a:r>
            <a:r>
              <a:rPr lang="en-US" altLang="zh-CN" sz="3600" dirty="0" smtClean="0">
                <a:latin typeface="+mn-ea"/>
              </a:rPr>
              <a:t>— </a:t>
            </a:r>
            <a:r>
              <a:rPr lang="zh-CN" altLang="en-US" sz="3600" dirty="0" smtClean="0">
                <a:latin typeface="+mn-ea"/>
              </a:rPr>
              <a:t>合伙人平台</a:t>
            </a:r>
            <a:endParaRPr lang="zh-CN" altLang="en-US" sz="3600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36512" y="1052736"/>
            <a:ext cx="88569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latin typeface="+mn-ea"/>
              </a:rPr>
              <a:t>远行</a:t>
            </a:r>
            <a:r>
              <a:rPr lang="en-US" altLang="zh-CN" sz="2200" b="1" dirty="0">
                <a:latin typeface="+mn-ea"/>
              </a:rPr>
              <a:t>VC </a:t>
            </a:r>
            <a:r>
              <a:rPr lang="en-US" altLang="zh-CN" sz="2200" b="1" dirty="0" smtClean="0">
                <a:latin typeface="+mn-ea"/>
              </a:rPr>
              <a:t>BCP</a:t>
            </a:r>
            <a:r>
              <a:rPr lang="zh-CN" altLang="en-US" sz="2200" b="1" dirty="0">
                <a:latin typeface="+mn-ea"/>
              </a:rPr>
              <a:t>云平台</a:t>
            </a:r>
            <a:r>
              <a:rPr lang="zh-CN" altLang="en-US" sz="2200" dirty="0">
                <a:latin typeface="+mn-ea"/>
              </a:rPr>
              <a:t>共分为五个平台子系统，分别满足：终端用户、门店运营方、</a:t>
            </a:r>
            <a:r>
              <a:rPr lang="zh-CN" altLang="en-US" sz="2200" dirty="0" smtClean="0">
                <a:latin typeface="+mn-ea"/>
              </a:rPr>
              <a:t>内容合伙人、</a:t>
            </a:r>
            <a:r>
              <a:rPr lang="zh-CN" altLang="en-US" sz="2200" dirty="0">
                <a:latin typeface="+mn-ea"/>
              </a:rPr>
              <a:t>营销合伙人方、平台方等五类用户的使用场景；</a:t>
            </a:r>
            <a:endParaRPr lang="zh-CN" altLang="en-US" sz="2200" dirty="0">
              <a:latin typeface="+mn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52266"/>
            <a:ext cx="5591113" cy="3600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36668" y="5452436"/>
            <a:ext cx="8856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远行</a:t>
            </a:r>
            <a:r>
              <a:rPr lang="en-US" altLang="zh-CN" sz="2400" b="1" dirty="0">
                <a:latin typeface="+mn-ea"/>
              </a:rPr>
              <a:t>VC </a:t>
            </a:r>
            <a:r>
              <a:rPr lang="en-US" altLang="zh-CN" sz="2400" b="1" dirty="0" smtClean="0">
                <a:latin typeface="+mn-ea"/>
              </a:rPr>
              <a:t>CCP</a:t>
            </a:r>
            <a:r>
              <a:rPr lang="zh-CN" altLang="en-US" sz="2400" b="1" dirty="0" smtClean="0">
                <a:latin typeface="+mn-ea"/>
              </a:rPr>
              <a:t>平台</a:t>
            </a:r>
            <a:r>
              <a:rPr lang="zh-CN" altLang="en-US" sz="2400" dirty="0" smtClean="0"/>
              <a:t>该平台旨在</a:t>
            </a:r>
            <a:r>
              <a:rPr lang="zh-CN" altLang="en-US" sz="2400" dirty="0"/>
              <a:t>让更多的企业和个人成为</a:t>
            </a:r>
            <a:r>
              <a:rPr lang="en-US" altLang="zh-CN" sz="2400" dirty="0"/>
              <a:t>VC Play</a:t>
            </a:r>
            <a:r>
              <a:rPr lang="zh-CN" altLang="en-US" sz="2400" dirty="0"/>
              <a:t>的合伙人，提供优质的策划案、贡献好点子、好想法、好创意，以及作为合伙人参与</a:t>
            </a:r>
            <a:r>
              <a:rPr lang="en-US" altLang="zh-CN" sz="2400" dirty="0"/>
              <a:t>VC</a:t>
            </a:r>
            <a:r>
              <a:rPr lang="zh-CN" altLang="en-US" sz="2400" dirty="0"/>
              <a:t>平台的活动推广；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274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3681" y="404664"/>
            <a:ext cx="9157682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+mn-ea"/>
              </a:rPr>
              <a:t>五</a:t>
            </a:r>
            <a:r>
              <a:rPr lang="zh-CN" altLang="en-US" sz="3600" dirty="0" smtClean="0">
                <a:latin typeface="+mn-ea"/>
              </a:rPr>
              <a:t>、</a:t>
            </a:r>
            <a:r>
              <a:rPr lang="en-US" altLang="zh-CN" sz="3600" dirty="0" smtClean="0">
                <a:latin typeface="+mn-ea"/>
              </a:rPr>
              <a:t>VC</a:t>
            </a:r>
            <a:r>
              <a:rPr lang="zh-CN" altLang="en-US" sz="3600" dirty="0" smtClean="0">
                <a:latin typeface="+mn-ea"/>
              </a:rPr>
              <a:t>业务云平台</a:t>
            </a:r>
            <a:r>
              <a:rPr lang="en-US" altLang="zh-CN" sz="3600" dirty="0" smtClean="0">
                <a:latin typeface="+mn-ea"/>
              </a:rPr>
              <a:t>— </a:t>
            </a:r>
            <a:r>
              <a:rPr lang="zh-CN" altLang="en-US" sz="3600" dirty="0" smtClean="0">
                <a:latin typeface="+mn-ea"/>
              </a:rPr>
              <a:t>合伙人平台</a:t>
            </a:r>
            <a:endParaRPr lang="zh-CN" altLang="en-US" sz="36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6668" y="1196752"/>
            <a:ext cx="8856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VC PMP</a:t>
            </a:r>
            <a:r>
              <a:rPr lang="zh-CN" altLang="en-US" sz="2400" dirty="0" smtClean="0"/>
              <a:t>系统</a:t>
            </a:r>
            <a:r>
              <a:rPr lang="zh-CN" altLang="en-US" sz="2400" dirty="0"/>
              <a:t>也会建立健全的营销体系和佣金规则，满足合伙人的创意方案的提成返点和活动推广的佣金营</a:t>
            </a:r>
            <a:r>
              <a:rPr lang="zh-CN" altLang="en-US" sz="2400" dirty="0" smtClean="0"/>
              <a:t>收；</a:t>
            </a:r>
            <a:endParaRPr lang="zh-CN" altLang="en-US" sz="2400" dirty="0"/>
          </a:p>
        </p:txBody>
      </p:sp>
      <p:pic>
        <p:nvPicPr>
          <p:cNvPr id="10242" name="Picture 2" descr="C:\Users\Administrator\Desktop\HEHU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99" y="2055620"/>
            <a:ext cx="4104456" cy="480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Administrator\Desktop\HEHUOR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385" y="2027748"/>
            <a:ext cx="4299267" cy="483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46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40768"/>
            <a:ext cx="8989552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-13681" y="404664"/>
            <a:ext cx="9157682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+mn-ea"/>
              </a:rPr>
              <a:t>一、合伙人平台介绍</a:t>
            </a:r>
            <a:endParaRPr lang="zh-CN" altLang="en-US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38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3681" y="404664"/>
            <a:ext cx="9157682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+mn-ea"/>
              </a:rPr>
              <a:t>二、平台</a:t>
            </a:r>
            <a:r>
              <a:rPr lang="en-US" altLang="zh-CN" sz="3600" dirty="0" smtClean="0">
                <a:latin typeface="+mn-ea"/>
              </a:rPr>
              <a:t>—</a:t>
            </a:r>
            <a:r>
              <a:rPr lang="zh-CN" altLang="en-US" sz="3600" dirty="0" smtClean="0">
                <a:latin typeface="+mn-ea"/>
              </a:rPr>
              <a:t>功能介绍</a:t>
            </a:r>
            <a:endParaRPr lang="zh-CN" altLang="en-US" sz="36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340768"/>
            <a:ext cx="8891195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35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294409"/>
            <a:ext cx="2881018" cy="5060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960" y="1287535"/>
            <a:ext cx="2854192" cy="501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7" y="1327036"/>
            <a:ext cx="2842311" cy="5034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-13681" y="404664"/>
            <a:ext cx="9157682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+mn-ea"/>
              </a:rPr>
              <a:t>三</a:t>
            </a:r>
            <a:r>
              <a:rPr lang="zh-CN" altLang="en-US" sz="3600" dirty="0" smtClean="0">
                <a:latin typeface="+mn-ea"/>
              </a:rPr>
              <a:t>、平台</a:t>
            </a:r>
            <a:r>
              <a:rPr lang="zh-CN" altLang="en-US" sz="3600" dirty="0">
                <a:latin typeface="+mn-ea"/>
              </a:rPr>
              <a:t>上报端</a:t>
            </a:r>
            <a:r>
              <a:rPr lang="en-US" altLang="zh-CN" sz="3600" dirty="0" smtClean="0">
                <a:latin typeface="+mn-ea"/>
              </a:rPr>
              <a:t>—</a:t>
            </a:r>
            <a:r>
              <a:rPr lang="zh-CN" altLang="en-US" sz="3600" dirty="0" smtClean="0">
                <a:latin typeface="+mn-ea"/>
              </a:rPr>
              <a:t>功能演示</a:t>
            </a:r>
            <a:endParaRPr lang="zh-CN" altLang="en-US" sz="3600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6408712"/>
            <a:ext cx="1440160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92976" y="6445066"/>
            <a:ext cx="1440160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85243" y="6445066"/>
            <a:ext cx="1440160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47564" y="6309320"/>
            <a:ext cx="1224136" cy="502315"/>
          </a:xfrm>
        </p:spPr>
        <p:txBody>
          <a:bodyPr>
            <a:norm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注册合伙人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3923928" y="6381328"/>
            <a:ext cx="1224136" cy="394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</a:rPr>
              <a:t>推广中心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6893255" y="6416106"/>
            <a:ext cx="1224136" cy="394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dirty="0">
                <a:solidFill>
                  <a:schemeClr val="bg1"/>
                </a:solidFill>
              </a:rPr>
              <a:t>策划</a:t>
            </a:r>
            <a:r>
              <a:rPr lang="zh-CN" altLang="en-US" sz="1400" dirty="0" smtClean="0">
                <a:solidFill>
                  <a:schemeClr val="bg1"/>
                </a:solidFill>
              </a:rPr>
              <a:t>中心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4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3681" y="404664"/>
            <a:ext cx="9157682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+mn-ea"/>
              </a:rPr>
              <a:t>三</a:t>
            </a:r>
            <a:r>
              <a:rPr lang="zh-CN" altLang="en-US" sz="3600" dirty="0" smtClean="0">
                <a:latin typeface="+mn-ea"/>
              </a:rPr>
              <a:t>、平台</a:t>
            </a:r>
            <a:r>
              <a:rPr lang="zh-CN" altLang="en-US" sz="3600" dirty="0">
                <a:latin typeface="+mn-ea"/>
              </a:rPr>
              <a:t>上报端</a:t>
            </a:r>
            <a:r>
              <a:rPr lang="en-US" altLang="zh-CN" sz="3600" dirty="0" smtClean="0">
                <a:latin typeface="+mn-ea"/>
              </a:rPr>
              <a:t>—</a:t>
            </a:r>
            <a:r>
              <a:rPr lang="zh-CN" altLang="en-US" sz="3600" dirty="0" smtClean="0">
                <a:latin typeface="+mn-ea"/>
              </a:rPr>
              <a:t>功能演示</a:t>
            </a:r>
            <a:endParaRPr lang="zh-CN" altLang="en-US" sz="3600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2724150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68760"/>
            <a:ext cx="2760922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311622"/>
            <a:ext cx="274320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749499" y="6278738"/>
            <a:ext cx="1440160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45080" y="6323883"/>
            <a:ext cx="1440160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79704" y="6278738"/>
            <a:ext cx="1440160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99592" y="6165304"/>
            <a:ext cx="1224136" cy="502315"/>
          </a:xfrm>
        </p:spPr>
        <p:txBody>
          <a:bodyPr>
            <a:norm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个人中心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3995936" y="6239053"/>
            <a:ext cx="1224136" cy="50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</a:rPr>
              <a:t>发布策划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7054225" y="6193907"/>
            <a:ext cx="1224136" cy="50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</a:rPr>
              <a:t>查看策划案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99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3681" y="404664"/>
            <a:ext cx="9157682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+mn-ea"/>
              </a:rPr>
              <a:t>三</a:t>
            </a:r>
            <a:r>
              <a:rPr lang="zh-CN" altLang="en-US" sz="3600" dirty="0" smtClean="0">
                <a:latin typeface="+mn-ea"/>
              </a:rPr>
              <a:t>、平台</a:t>
            </a:r>
            <a:r>
              <a:rPr lang="zh-CN" altLang="en-US" sz="3600" dirty="0">
                <a:latin typeface="+mn-ea"/>
              </a:rPr>
              <a:t>上报端</a:t>
            </a:r>
            <a:r>
              <a:rPr lang="en-US" altLang="zh-CN" sz="3600" dirty="0" smtClean="0">
                <a:latin typeface="+mn-ea"/>
              </a:rPr>
              <a:t>—</a:t>
            </a:r>
            <a:r>
              <a:rPr lang="zh-CN" altLang="en-US" sz="3600" dirty="0" smtClean="0">
                <a:latin typeface="+mn-ea"/>
              </a:rPr>
              <a:t>功能演示</a:t>
            </a:r>
            <a:endParaRPr lang="zh-CN" altLang="en-US" sz="3600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9499" y="6278738"/>
            <a:ext cx="1440160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45080" y="6323883"/>
            <a:ext cx="1440160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79704" y="6278738"/>
            <a:ext cx="1440160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99592" y="6165304"/>
            <a:ext cx="1224136" cy="502315"/>
          </a:xfrm>
        </p:spPr>
        <p:txBody>
          <a:bodyPr>
            <a:norm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合伙人收入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3995936" y="6239053"/>
            <a:ext cx="1224136" cy="50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</a:rPr>
              <a:t>合伙人规则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7054225" y="6193907"/>
            <a:ext cx="1224136" cy="50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</a:rPr>
              <a:t>我的策划案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274320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178" y="1179973"/>
            <a:ext cx="273367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709" y="1199023"/>
            <a:ext cx="272415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233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3681" y="404664"/>
            <a:ext cx="9157682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+mn-ea"/>
              </a:rPr>
              <a:t>四、平台管理端</a:t>
            </a:r>
            <a:r>
              <a:rPr lang="en-US" altLang="zh-CN" sz="3600" dirty="0" smtClean="0">
                <a:latin typeface="+mn-ea"/>
              </a:rPr>
              <a:t>—</a:t>
            </a:r>
            <a:r>
              <a:rPr lang="zh-CN" altLang="en-US" sz="3600" dirty="0" smtClean="0">
                <a:latin typeface="+mn-ea"/>
              </a:rPr>
              <a:t>功能演示</a:t>
            </a:r>
            <a:endParaRPr lang="zh-CN" altLang="en-US" sz="3600" dirty="0">
              <a:latin typeface="+mn-ea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7054225" y="6193907"/>
            <a:ext cx="1224136" cy="50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</a:rPr>
              <a:t>我的策划案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96752"/>
            <a:ext cx="901665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41559" y="6003376"/>
            <a:ext cx="901059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latin typeface="+mn-ea"/>
              </a:rPr>
              <a:t>合伙人信息管理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809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3681" y="404664"/>
            <a:ext cx="9157682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+mn-ea"/>
              </a:rPr>
              <a:t>四、平台管理端</a:t>
            </a:r>
            <a:r>
              <a:rPr lang="en-US" altLang="zh-CN" sz="3600" dirty="0" smtClean="0">
                <a:latin typeface="+mn-ea"/>
              </a:rPr>
              <a:t>—</a:t>
            </a:r>
            <a:r>
              <a:rPr lang="zh-CN" altLang="en-US" sz="3600" dirty="0" smtClean="0">
                <a:latin typeface="+mn-ea"/>
              </a:rPr>
              <a:t>功能演示</a:t>
            </a:r>
            <a:endParaRPr lang="zh-CN" altLang="en-US" sz="3600" dirty="0">
              <a:latin typeface="+mn-ea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7054225" y="6193907"/>
            <a:ext cx="1224136" cy="50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</a:rPr>
              <a:t>我的策划案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559" y="6003376"/>
            <a:ext cx="901059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latin typeface="+mn-ea"/>
              </a:rPr>
              <a:t>策划方案管理</a:t>
            </a:r>
            <a:r>
              <a:rPr lang="en-US" altLang="zh-CN" sz="2400" dirty="0" smtClean="0">
                <a:latin typeface="+mn-ea"/>
              </a:rPr>
              <a:t>—</a:t>
            </a:r>
            <a:r>
              <a:rPr lang="zh-CN" altLang="en-US" sz="2400" dirty="0" smtClean="0">
                <a:latin typeface="+mn-ea"/>
              </a:rPr>
              <a:t>审核、发布、上线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268760"/>
            <a:ext cx="9054538" cy="3865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334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3681" y="404664"/>
            <a:ext cx="9157682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+mn-ea"/>
              </a:rPr>
              <a:t>四、平台管理端</a:t>
            </a:r>
            <a:r>
              <a:rPr lang="en-US" altLang="zh-CN" sz="3600" dirty="0" smtClean="0">
                <a:latin typeface="+mn-ea"/>
              </a:rPr>
              <a:t>—</a:t>
            </a:r>
            <a:r>
              <a:rPr lang="zh-CN" altLang="en-US" sz="3600" dirty="0" smtClean="0">
                <a:latin typeface="+mn-ea"/>
              </a:rPr>
              <a:t>功能演示</a:t>
            </a:r>
            <a:endParaRPr lang="zh-CN" altLang="en-US" sz="3600" dirty="0">
              <a:latin typeface="+mn-ea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7054225" y="6193907"/>
            <a:ext cx="1224136" cy="50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</a:rPr>
              <a:t>我的策划案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559" y="6003376"/>
            <a:ext cx="901059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latin typeface="+mn-ea"/>
              </a:rPr>
              <a:t>合伙人收益</a:t>
            </a:r>
            <a:r>
              <a:rPr lang="zh-CN" altLang="en-US" sz="2400" dirty="0" smtClean="0">
                <a:latin typeface="+mn-ea"/>
              </a:rPr>
              <a:t>管理</a:t>
            </a:r>
            <a:r>
              <a:rPr lang="en-US" altLang="zh-CN" sz="2400" dirty="0" smtClean="0">
                <a:latin typeface="+mn-ea"/>
              </a:rPr>
              <a:t>—</a:t>
            </a:r>
            <a:r>
              <a:rPr lang="zh-CN" altLang="en-US" sz="2400" dirty="0" smtClean="0">
                <a:latin typeface="+mn-ea"/>
              </a:rPr>
              <a:t>收益记录、提现记录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196752"/>
            <a:ext cx="9159722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12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297</Words>
  <Application>Microsoft Office PowerPoint</Application>
  <PresentationFormat>全屏显示(4:3)</PresentationFormat>
  <Paragraphs>36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VC 合伙人平台</vt:lpstr>
      <vt:lpstr>PowerPoint 演示文稿</vt:lpstr>
      <vt:lpstr>PowerPoint 演示文稿</vt:lpstr>
      <vt:lpstr>注册合伙人</vt:lpstr>
      <vt:lpstr>个人中心</vt:lpstr>
      <vt:lpstr>合伙人收入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 合伙人平台</dc:title>
  <dc:creator>Administrator</dc:creator>
  <cp:lastModifiedBy>Administrator</cp:lastModifiedBy>
  <cp:revision>24</cp:revision>
  <dcterms:created xsi:type="dcterms:W3CDTF">2019-05-24T09:26:34Z</dcterms:created>
  <dcterms:modified xsi:type="dcterms:W3CDTF">2019-05-27T02:08:55Z</dcterms:modified>
</cp:coreProperties>
</file>