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F5B"/>
    <a:srgbClr val="076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1"/>
    <p:restoredTop sz="96405"/>
  </p:normalViewPr>
  <p:slideViewPr>
    <p:cSldViewPr snapToGrid="0" snapToObjects="1">
      <p:cViewPr>
        <p:scale>
          <a:sx n="116" d="100"/>
          <a:sy n="116" d="100"/>
        </p:scale>
        <p:origin x="2560" y="-2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FC76-DE6F-0C4F-BB6F-F7D5871AA091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B419-F5DF-6A4F-AA93-F0D82A6B08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185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FC76-DE6F-0C4F-BB6F-F7D5871AA091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B419-F5DF-6A4F-AA93-F0D82A6B08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86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FC76-DE6F-0C4F-BB6F-F7D5871AA091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B419-F5DF-6A4F-AA93-F0D82A6B08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36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FC76-DE6F-0C4F-BB6F-F7D5871AA091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B419-F5DF-6A4F-AA93-F0D82A6B08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378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FC76-DE6F-0C4F-BB6F-F7D5871AA091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B419-F5DF-6A4F-AA93-F0D82A6B08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09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FC76-DE6F-0C4F-BB6F-F7D5871AA091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B419-F5DF-6A4F-AA93-F0D82A6B08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99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FC76-DE6F-0C4F-BB6F-F7D5871AA091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B419-F5DF-6A4F-AA93-F0D82A6B08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750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FC76-DE6F-0C4F-BB6F-F7D5871AA091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B419-F5DF-6A4F-AA93-F0D82A6B08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68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FC76-DE6F-0C4F-BB6F-F7D5871AA091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B419-F5DF-6A4F-AA93-F0D82A6B08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196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FC76-DE6F-0C4F-BB6F-F7D5871AA091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B419-F5DF-6A4F-AA93-F0D82A6B08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70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FC76-DE6F-0C4F-BB6F-F7D5871AA091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1B419-F5DF-6A4F-AA93-F0D82A6B08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088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AFC76-DE6F-0C4F-BB6F-F7D5871AA091}" type="datetimeFigureOut">
              <a:rPr kumimoji="1" lang="zh-CN" altLang="en-US" smtClean="0"/>
              <a:t>2024/3/4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1B419-F5DF-6A4F-AA93-F0D82A6B08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038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105CAB4-D667-E24D-AFFF-A98C00B4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" y="11113"/>
            <a:ext cx="7556500" cy="106807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316058-E90D-2A49-AEBC-B6DEBD3FE924}"/>
              </a:ext>
            </a:extLst>
          </p:cNvPr>
          <p:cNvSpPr txBox="1"/>
          <p:nvPr/>
        </p:nvSpPr>
        <p:spPr>
          <a:xfrm>
            <a:off x="723106" y="2190366"/>
            <a:ext cx="6019800" cy="3389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kumimoji="1" lang="en-US" altLang="zh-CN" sz="1200" dirty="0"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1200" dirty="0">
                <a:solidFill>
                  <a:srgbClr val="FF0000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伙伴公司介绍及产品介绍</a:t>
            </a:r>
            <a:endParaRPr kumimoji="1" lang="en-US" altLang="zh-CN" sz="1200" dirty="0">
              <a:solidFill>
                <a:srgbClr val="FF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  <a:p>
            <a:pPr algn="just">
              <a:lnSpc>
                <a:spcPct val="150000"/>
              </a:lnSpc>
            </a:pPr>
            <a:endParaRPr kumimoji="1" lang="en-US" altLang="zh-CN" sz="1200" dirty="0"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  <a:p>
            <a:pPr algn="just">
              <a:lnSpc>
                <a:spcPct val="150000"/>
              </a:lnSpc>
            </a:pPr>
            <a:endParaRPr kumimoji="1" lang="en-US" altLang="zh-CN" sz="1200" dirty="0"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  <a:p>
            <a:pPr algn="just">
              <a:lnSpc>
                <a:spcPct val="150000"/>
              </a:lnSpc>
            </a:pPr>
            <a:endParaRPr kumimoji="1" lang="zh-CN" altLang="en-US" sz="1200" dirty="0"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12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北京奥星贝斯科技有限公司自主研发的</a:t>
            </a:r>
            <a:r>
              <a:rPr kumimoji="1" lang="en" altLang="zh-CN" sz="1200" dirty="0" err="1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OceanBase</a:t>
            </a:r>
            <a:r>
              <a:rPr kumimoji="1" lang="zh-CN" altLang="en-US" sz="12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原生分布式数据库软件主要面向金融、电信、交通、政府等行业，产品具有金融级高可用、</a:t>
            </a:r>
            <a:r>
              <a:rPr kumimoji="1" lang="en-US" altLang="zh-CN" sz="12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HTAP</a:t>
            </a:r>
            <a:r>
              <a:rPr kumimoji="1" lang="zh-CN" altLang="en-US" sz="12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混合负载、超大规模集群水平扩展、主流开源数据库兼容等特点，可以应用于大数据、高并发、强一致等应用场景，用技术让海量数据的管理和使用更简单。</a:t>
            </a:r>
            <a:endParaRPr kumimoji="1" lang="en-US" altLang="zh-CN" sz="1200"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  <a:p>
            <a:pPr algn="just">
              <a:lnSpc>
                <a:spcPct val="150000"/>
              </a:lnSpc>
            </a:pPr>
            <a:endParaRPr kumimoji="1" lang="zh-CN" altLang="en-US" sz="1200" dirty="0"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1200" dirty="0">
                <a:solidFill>
                  <a:srgbClr val="FF0000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合作伙伴公司</a:t>
            </a:r>
            <a:r>
              <a:rPr kumimoji="1" lang="zh-CN" altLang="en-US" sz="12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与北京奥星贝斯科技有限公司针对双方如下产品的功能、性能、兼容性进行了联合测试：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36B726A-8DAC-3F4C-BE49-69038F24DF50}"/>
              </a:ext>
            </a:extLst>
          </p:cNvPr>
          <p:cNvSpPr txBox="1"/>
          <p:nvPr/>
        </p:nvSpPr>
        <p:spPr>
          <a:xfrm>
            <a:off x="1932212" y="1551918"/>
            <a:ext cx="374172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3200" spc="300" dirty="0">
                <a:solidFill>
                  <a:srgbClr val="076FFE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产品兼容互认证书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1C7EA6-E91E-7A40-B3B8-09EB08779AF7}"/>
              </a:ext>
            </a:extLst>
          </p:cNvPr>
          <p:cNvSpPr txBox="1"/>
          <p:nvPr/>
        </p:nvSpPr>
        <p:spPr>
          <a:xfrm>
            <a:off x="798365" y="8838451"/>
            <a:ext cx="1428596" cy="597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kumimoji="1" lang="zh-CN" altLang="en-US" sz="1400" dirty="0">
                <a:solidFill>
                  <a:srgbClr val="FF0000"/>
                </a:solidFill>
              </a:rPr>
              <a:t>   伙伴公司名称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1400" dirty="0">
                <a:solidFill>
                  <a:srgbClr val="1E3F5B"/>
                </a:solidFill>
              </a:rPr>
              <a:t>2024</a:t>
            </a:r>
            <a:r>
              <a:rPr kumimoji="1" lang="zh-CN" altLang="en-US" sz="1400" dirty="0">
                <a:solidFill>
                  <a:srgbClr val="1E3F5B"/>
                </a:solidFill>
              </a:rPr>
              <a:t>年</a:t>
            </a:r>
            <a:r>
              <a:rPr kumimoji="1" lang="en-US" altLang="zh-CN" sz="1400" dirty="0">
                <a:solidFill>
                  <a:srgbClr val="1E3F5B"/>
                </a:solidFill>
              </a:rPr>
              <a:t>xx</a:t>
            </a:r>
            <a:r>
              <a:rPr kumimoji="1" lang="zh-CN" altLang="en-US" sz="1400" dirty="0">
                <a:solidFill>
                  <a:srgbClr val="1E3F5B"/>
                </a:solidFill>
              </a:rPr>
              <a:t>月</a:t>
            </a:r>
            <a:r>
              <a:rPr kumimoji="1" lang="en-US" altLang="zh-CN" sz="1400" dirty="0">
                <a:solidFill>
                  <a:srgbClr val="1E3F5B"/>
                </a:solidFill>
              </a:rPr>
              <a:t>xx</a:t>
            </a:r>
            <a:r>
              <a:rPr kumimoji="1" lang="zh-CN" altLang="en-US" sz="1400" dirty="0">
                <a:solidFill>
                  <a:srgbClr val="1E3F5B"/>
                </a:solidFill>
              </a:rPr>
              <a:t>日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D51CB7-5153-6648-B7D9-7F29ACBB2D0F}"/>
              </a:ext>
            </a:extLst>
          </p:cNvPr>
          <p:cNvSpPr txBox="1"/>
          <p:nvPr/>
        </p:nvSpPr>
        <p:spPr>
          <a:xfrm>
            <a:off x="101166" y="5978341"/>
            <a:ext cx="3901361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solidFill>
                  <a:srgbClr val="FF0000"/>
                </a:solidFill>
                <a:ea typeface="Alibaba PuHuiTi L" pitchFamily="18" charset="-122"/>
              </a:rPr>
              <a:t>伙伴公司名称</a:t>
            </a:r>
            <a:endParaRPr kumimoji="1" lang="zh-CN" altLang="en-US" sz="1400" b="1" dirty="0">
              <a:solidFill>
                <a:srgbClr val="FF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solidFill>
                  <a:srgbClr val="FF0000"/>
                </a:solidFill>
                <a:ea typeface="Alibaba PuHuiTi L" pitchFamily="18" charset="-122"/>
              </a:rPr>
              <a:t>伙伴产品名称</a:t>
            </a:r>
            <a:endParaRPr kumimoji="1" lang="en-US" altLang="zh-CN" sz="1400" b="1" dirty="0">
              <a:solidFill>
                <a:srgbClr val="FF0000"/>
              </a:solidFill>
              <a:ea typeface="Alibaba PuHuiTi L" pitchFamily="18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1400" dirty="0">
                <a:solidFill>
                  <a:srgbClr val="FF0000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[</a:t>
            </a:r>
            <a:r>
              <a:rPr kumimoji="1" lang="zh-CN" altLang="en-US" sz="1400" dirty="0">
                <a:solidFill>
                  <a:srgbClr val="FF0000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简称：伙伴产品简称 伙伴产品版本号</a:t>
            </a:r>
            <a:r>
              <a:rPr kumimoji="1" lang="en" altLang="zh-CN" sz="1400" dirty="0">
                <a:solidFill>
                  <a:srgbClr val="FF0000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]</a:t>
            </a:r>
            <a:endParaRPr kumimoji="1" lang="zh-CN" altLang="en-US" sz="1400" dirty="0">
              <a:solidFill>
                <a:srgbClr val="FF0000"/>
              </a:solidFill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1522C6-97D7-7B47-B886-4892BE6E6598}"/>
              </a:ext>
            </a:extLst>
          </p:cNvPr>
          <p:cNvSpPr txBox="1"/>
          <p:nvPr/>
        </p:nvSpPr>
        <p:spPr>
          <a:xfrm>
            <a:off x="4100519" y="5978341"/>
            <a:ext cx="2642388" cy="1031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1400" b="1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北京奥星贝斯科技有限公司</a:t>
            </a:r>
          </a:p>
          <a:p>
            <a:pPr algn="ctr">
              <a:lnSpc>
                <a:spcPct val="150000"/>
              </a:lnSpc>
            </a:pPr>
            <a:r>
              <a:rPr kumimoji="1" lang="en" altLang="zh-CN" sz="1400" b="1" dirty="0" err="1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OceanBase</a:t>
            </a:r>
            <a:r>
              <a:rPr kumimoji="1" lang="zh-CN" altLang="en-US" sz="1400" b="1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数据库软件社区版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14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[</a:t>
            </a:r>
            <a:r>
              <a:rPr kumimoji="1" lang="zh-CN" altLang="en-US" sz="14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简称：</a:t>
            </a:r>
            <a:r>
              <a:rPr kumimoji="1" lang="en" altLang="zh-CN" sz="1400" dirty="0" err="1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OceanBase</a:t>
            </a:r>
            <a:r>
              <a:rPr kumimoji="1" lang="zh-CN" altLang="en-US" sz="14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社区版</a:t>
            </a:r>
            <a:r>
              <a:rPr kumimoji="1" lang="en" altLang="zh-CN" sz="14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V4]</a:t>
            </a:r>
            <a:endParaRPr kumimoji="1" lang="zh-CN" altLang="en-US" sz="1400" dirty="0">
              <a:latin typeface="Alibaba PuHuiTi L" pitchFamily="18" charset="-122"/>
              <a:ea typeface="Alibaba PuHuiTi L" pitchFamily="18" charset="-122"/>
              <a:cs typeface="Alibaba PuHuiTi L" pitchFamily="18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306601-95E9-304F-8E61-C5A7B9D52FA4}"/>
              </a:ext>
            </a:extLst>
          </p:cNvPr>
          <p:cNvSpPr txBox="1"/>
          <p:nvPr/>
        </p:nvSpPr>
        <p:spPr>
          <a:xfrm>
            <a:off x="746760" y="7290543"/>
            <a:ext cx="5996146" cy="117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CN" altLang="en-US" sz="1200" dirty="0">
                <a:ea typeface="Alibaba PuHuiTi L" pitchFamily="18" charset="-122"/>
              </a:rPr>
              <a:t>双方一致认为：</a:t>
            </a:r>
            <a:r>
              <a:rPr kumimoji="1" lang="zh-CN" altLang="en-US" sz="1200" dirty="0">
                <a:solidFill>
                  <a:srgbClr val="FF0000"/>
                </a:solidFill>
                <a:ea typeface="Alibaba PuHuiTi L" pitchFamily="18" charset="-122"/>
              </a:rPr>
              <a:t>伙伴公司名称</a:t>
            </a:r>
            <a:r>
              <a:rPr kumimoji="1" lang="zh-CN" altLang="en-US" sz="1200" dirty="0">
                <a:ea typeface="Alibaba PuHuiTi L" pitchFamily="18" charset="-122"/>
              </a:rPr>
              <a:t>的</a:t>
            </a:r>
            <a:r>
              <a:rPr kumimoji="1" lang="zh-CN" altLang="en-US" sz="1200" dirty="0">
                <a:solidFill>
                  <a:srgbClr val="FF0000"/>
                </a:solidFill>
                <a:ea typeface="Alibaba PuHuiTi L" pitchFamily="18" charset="-122"/>
              </a:rPr>
              <a:t>伙伴产品名称</a:t>
            </a:r>
            <a:r>
              <a:rPr kumimoji="1" lang="en-US" altLang="zh-CN" sz="12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[</a:t>
            </a:r>
            <a:r>
              <a:rPr kumimoji="1" lang="zh-CN" altLang="en-US" sz="12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简称：</a:t>
            </a:r>
            <a:r>
              <a:rPr kumimoji="1" lang="zh-CN" altLang="en-US" sz="1200" dirty="0">
                <a:solidFill>
                  <a:srgbClr val="FF0000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伙伴产品简称 伙伴产品版本号</a:t>
            </a:r>
            <a:r>
              <a:rPr kumimoji="1" lang="en" altLang="zh-CN" sz="12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]</a:t>
            </a:r>
            <a:r>
              <a:rPr kumimoji="1" lang="zh-CN" altLang="en-US" sz="12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与</a:t>
            </a:r>
            <a:r>
              <a:rPr kumimoji="1" lang="en" altLang="zh-CN" sz="1200" dirty="0" err="1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OceanBase</a:t>
            </a:r>
            <a:r>
              <a:rPr kumimoji="1" lang="zh-CN" altLang="en-US" sz="12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数据库软件社区版</a:t>
            </a:r>
            <a:r>
              <a:rPr kumimoji="1" lang="en-US" altLang="zh-CN" sz="12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[</a:t>
            </a:r>
            <a:r>
              <a:rPr kumimoji="1" lang="zh-CN" altLang="en-US" sz="12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简称：</a:t>
            </a:r>
            <a:r>
              <a:rPr kumimoji="1" lang="en" altLang="zh-CN" sz="1200" dirty="0" err="1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OceanBase</a:t>
            </a:r>
            <a:r>
              <a:rPr kumimoji="1" lang="zh-CN" altLang="en-US" sz="12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社区版</a:t>
            </a:r>
            <a:r>
              <a:rPr kumimoji="1" lang="en" altLang="zh-CN" sz="12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V4]</a:t>
            </a:r>
            <a:r>
              <a:rPr kumimoji="1" lang="zh-CN" altLang="en-US" sz="12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系列产品完全兼容，整体运行稳定高效。</a:t>
            </a: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        特此证明！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4132FE-0FB6-3543-BE93-56430334AAB3}"/>
              </a:ext>
            </a:extLst>
          </p:cNvPr>
          <p:cNvSpPr txBox="1"/>
          <p:nvPr/>
        </p:nvSpPr>
        <p:spPr>
          <a:xfrm>
            <a:off x="962519" y="10123176"/>
            <a:ext cx="5681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证书编号：</a:t>
            </a:r>
            <a:r>
              <a:rPr kumimoji="1" lang="en" altLang="zh-CN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OB202</a:t>
            </a:r>
            <a:r>
              <a:rPr kumimoji="1" lang="en-US" altLang="zh-CN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4xx</a:t>
            </a:r>
            <a:r>
              <a:rPr kumimoji="1" lang="en" altLang="zh-CN" sz="1100" dirty="0" err="1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xxxxB</a:t>
            </a:r>
            <a:r>
              <a:rPr kumimoji="1" lang="zh-CN" altLang="en-US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             </a:t>
            </a:r>
            <a:r>
              <a:rPr kumimoji="1" lang="en-US" altLang="zh-CN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                  </a:t>
            </a:r>
            <a:r>
              <a:rPr kumimoji="1" lang="zh-CN" altLang="en-US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有效期：</a:t>
            </a:r>
            <a:r>
              <a:rPr kumimoji="1" lang="en-US" altLang="zh-CN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2024</a:t>
            </a:r>
            <a:r>
              <a:rPr kumimoji="1" lang="zh-CN" altLang="en-US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年</a:t>
            </a:r>
            <a:r>
              <a:rPr kumimoji="1" lang="en-US" altLang="zh-CN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xx</a:t>
            </a:r>
            <a:r>
              <a:rPr kumimoji="1" lang="zh-CN" altLang="en-US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月</a:t>
            </a:r>
            <a:r>
              <a:rPr kumimoji="1" lang="en-US" altLang="zh-CN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xx</a:t>
            </a:r>
            <a:r>
              <a:rPr kumimoji="1" lang="zh-CN" altLang="en-US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日至</a:t>
            </a:r>
            <a:r>
              <a:rPr kumimoji="1" lang="en-US" altLang="zh-CN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2027</a:t>
            </a:r>
            <a:r>
              <a:rPr kumimoji="1" lang="zh-CN" altLang="en-US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年</a:t>
            </a:r>
            <a:r>
              <a:rPr kumimoji="1" lang="en-US" altLang="zh-CN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xx</a:t>
            </a:r>
            <a:r>
              <a:rPr kumimoji="1" lang="zh-CN" altLang="en-US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月</a:t>
            </a:r>
            <a:r>
              <a:rPr kumimoji="1" lang="en-US" altLang="zh-CN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xx</a:t>
            </a:r>
            <a:r>
              <a:rPr kumimoji="1" lang="zh-CN" altLang="en-US" sz="1100" dirty="0">
                <a:solidFill>
                  <a:schemeClr val="bg1"/>
                </a:solidFill>
                <a:latin typeface="Alibaba PuHuiTi L" pitchFamily="18" charset="-122"/>
                <a:ea typeface="Alibaba PuHuiTi L" pitchFamily="18" charset="-122"/>
                <a:cs typeface="Alibaba PuHuiTi L" pitchFamily="18" charset="-122"/>
              </a:rPr>
              <a:t>日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0857AA9-CF0E-6449-8EB3-DA650D1CA23F}"/>
              </a:ext>
            </a:extLst>
          </p:cNvPr>
          <p:cNvSpPr txBox="1"/>
          <p:nvPr/>
        </p:nvSpPr>
        <p:spPr>
          <a:xfrm>
            <a:off x="4342844" y="8838451"/>
            <a:ext cx="2339102" cy="597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1E3F5B"/>
                </a:solidFill>
              </a:rPr>
              <a:t>北京奥星贝斯科技有限公司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1400" dirty="0">
                <a:solidFill>
                  <a:srgbClr val="1E3F5B"/>
                </a:solidFill>
              </a:rPr>
              <a:t>2024</a:t>
            </a:r>
            <a:r>
              <a:rPr kumimoji="1" lang="zh-CN" altLang="en-US" sz="1400" dirty="0">
                <a:solidFill>
                  <a:srgbClr val="1E3F5B"/>
                </a:solidFill>
              </a:rPr>
              <a:t>年</a:t>
            </a:r>
            <a:r>
              <a:rPr kumimoji="1" lang="en-US" altLang="zh-CN" sz="1400" dirty="0">
                <a:solidFill>
                  <a:srgbClr val="1E3F5B"/>
                </a:solidFill>
              </a:rPr>
              <a:t>xx</a:t>
            </a:r>
            <a:r>
              <a:rPr kumimoji="1" lang="zh-CN" altLang="en-US" sz="1400" dirty="0">
                <a:solidFill>
                  <a:srgbClr val="1E3F5B"/>
                </a:solidFill>
              </a:rPr>
              <a:t>月</a:t>
            </a:r>
            <a:r>
              <a:rPr kumimoji="1" lang="en-US" altLang="zh-CN" sz="1400">
                <a:solidFill>
                  <a:srgbClr val="1E3F5B"/>
                </a:solidFill>
              </a:rPr>
              <a:t>xx</a:t>
            </a:r>
            <a:r>
              <a:rPr kumimoji="1" lang="zh-CN" altLang="en-US" sz="1400">
                <a:solidFill>
                  <a:srgbClr val="1E3F5B"/>
                </a:solidFill>
              </a:rPr>
              <a:t>日</a:t>
            </a:r>
            <a:endParaRPr kumimoji="1" lang="zh-CN" altLang="en-US" sz="1400" dirty="0">
              <a:solidFill>
                <a:srgbClr val="1E3F5B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09085F5-8FFB-48CB-8894-088EB3A3FDD5}"/>
              </a:ext>
            </a:extLst>
          </p:cNvPr>
          <p:cNvSpPr txBox="1"/>
          <p:nvPr/>
        </p:nvSpPr>
        <p:spPr>
          <a:xfrm>
            <a:off x="1011112" y="825603"/>
            <a:ext cx="19098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spc="3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伙伴公司</a:t>
            </a:r>
            <a:r>
              <a:rPr kumimoji="1" lang="en-US" altLang="zh-CN" sz="1600" spc="300" dirty="0">
                <a:solidFill>
                  <a:srgbClr val="FF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logo</a:t>
            </a:r>
            <a:endParaRPr kumimoji="1" lang="zh-CN" altLang="en-US" sz="1600" spc="300" dirty="0">
              <a:solidFill>
                <a:srgbClr val="FF0000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21" name="文本框 20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BBAAD9C20100096B08A0000FCD90BF50C2B9B20D1C3C2B80A6D98933B1E92BE35B4EB738B16C5B0922B92508C84625EBE2F921AAB1D01B711BBFC26B770E26D524F321AD3C27E6B744E625A7656240416C92E1197399C08108B9219A6C54ACC8DCA62F9C3E3</a:t>
            </a:r>
          </a:p>
        </p:txBody>
      </p:sp>
      <p:sp>
        <p:nvSpPr>
          <p:cNvPr id="22" name="文本框 2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BBAAD9C20180234D78A0072836F0B4E042B9B20A15B46B70A4D98C35B1ED2BB01B46B638216D2B0822E92008C84681EB3CF921DA31D0DB011BBFC2EB7F2E2DDC24FF30ADC12DE64784992C476C5248866621EB467259DE26F80D5198703F2C98D8D6249FDE3</a:t>
            </a:r>
          </a:p>
        </p:txBody>
      </p:sp>
      <p:sp>
        <p:nvSpPr>
          <p:cNvPr id="23" name="文本框 22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BBAAD9C20180234D78A0072836F0BFA012B9B2041FC43BA0A9D98435B1682BA08B43BF3821637B0822B92508C846DFEB5FF9218AE1D09BF11BBFC20F783E29D324FF6DADCE2C9647848625E7634248A2C7D7E74575A26E27488CE19C6FC6FC48D9B62B933E3</a:t>
            </a:r>
          </a:p>
        </p:txBody>
      </p:sp>
      <p:sp>
        <p:nvSpPr>
          <p:cNvPr id="24" name="文本框 23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BBAAD9C20180234D78A0072836F0BE9092B9B20E10076B20A3D98436B11D2B208B4BB63871660B0C22092308C84666EB12F921FA41D06B611BBFC26F7FAE24DA24FE2EAD302DD6A7B4F82EF76AB2479F8660E54E755B1E7048983197F061DC18DD9620970E3</a:t>
            </a:r>
          </a:p>
        </p:txBody>
      </p:sp>
      <p:sp>
        <p:nvSpPr>
          <p:cNvPr id="25" name="文本框 24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BBAAD9C20180234D78A0072836F0BA5092B9B20619467B70A4D98431B1CC2BB05B4BBE38716E0B0A22692208C8460DEB0AF9218A61D02BB11BBFC211795E22D324FE93ADCA26B6E7B4F224376A024755ED61E446756FDEE048E84198037D5C78D9C62098CE3</a:t>
            </a:r>
          </a:p>
        </p:txBody>
      </p:sp>
      <p:sp>
        <p:nvSpPr>
          <p:cNvPr id="26" name="文本框 25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BBAAD9C20180234D78A0072836F0B1B062B9B20C151A8BF0ABD98A34B1932BF0DB44B53871610B0622192508C84672EB60F921BAC1D00BA11BBFC239741E2FD624FE44AD7325A6F7F4CB2D976A2247847E46EA4A7D407E1358D8419341622CF8D7E6229A2E3</a:t>
            </a:r>
          </a:p>
        </p:txBody>
      </p:sp>
      <p:sp>
        <p:nvSpPr>
          <p:cNvPr id="27" name="文本框 26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BBAAD9C20180234D78A0072836F0B9D0F2B9B20E15E58B20A1D98A3CB1632BAB1B4DBF38F1617B0E2219290898467BEB5FF921BA11D06B111BBFC203791E3BD624F967AD73259987840B2AB763224C877EC0EAA57D4267AF58DCA19741F02CA8D7862A929E3</a:t>
            </a:r>
          </a:p>
        </p:txBody>
      </p:sp>
      <p:sp>
        <p:nvSpPr>
          <p:cNvPr id="28" name="文本框 27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BBAAD9C20180234D78A0072836F0BCA062B9B201155BDBE0AFD98136B1962B7B0B44B438F16B7B0922492908984628EBE7F921EA11D08BB11BBFC2797B0E3BD924F9D2AD8C24A9A7B4C42B9763F24C8EBF4DE5A174B00773B8FC61905E8E2C88D686229E6E3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BA1472-F440-7E24-B373-6398D2FB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862" y="629231"/>
            <a:ext cx="2742605" cy="634227"/>
          </a:xfrm>
          <a:prstGeom prst="rect">
            <a:avLst/>
          </a:prstGeom>
        </p:spPr>
      </p:pic>
      <p:sp>
        <p:nvSpPr>
          <p:cNvPr id="29" name="文本框 28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BBAAD9C20180234D78A0072836F0B3B092B9B20F15EFFB00AAD98633B1542BDB1B4BBA38F168FB0B22192E08984678EBE9F9218AA1D0CBA11BBFC2FE741E35D324F9CFAD932179B754FB28C768A24C87DA65E3AC70D72780281B419148E02CC8D91620944E3</a:t>
            </a:r>
          </a:p>
        </p:txBody>
      </p:sp>
      <p:sp>
        <p:nvSpPr>
          <p:cNvPr id="30" name="文本框 29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BBAAD9C20180234D78A0072836F0BC1062B9B20E15547B70A3D98A34B1CC2B2BEB44BB38516E3B03229921089846FAEB0FF9218A31D06BD11BBFC200726E3DD324FB6BAD4826B9F754C02B376F02418E3D41E4AE7D6F171358E6B19833DE2C88D9D6229B6E3</a:t>
            </a:r>
          </a:p>
        </p:txBody>
      </p:sp>
      <p:sp>
        <p:nvSpPr>
          <p:cNvPr name="文本框 30" id="31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BBAAD9C20180234D78A0072836F0BBA0B2B9B20F1D9F2B00ABD98936B1192BAE3B49B838516BDB0E22B926089846DCEB37F921DAE1D09B811BBFC276763E39DC24FBD2AD9E27D9A784A62FF76EF241F33C05E655739B667508FEE1916C799CE8D8B6269BFE3</a:t>
            </a:r>
          </a:p>
        </p:txBody>
      </p:sp>
      <p:sp>
        <p:nvSpPr>
          <p:cNvPr name="文本框 31" id="32" hidden="true"/>
          <p:cNvSpPr txBox="true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BBAAD9C20180234D78A0072836F0B4D0C2B9B2051C3F5BB0A8D98135B1BE2B8E1B4EBB380161AB0822192408984674EB9FF921BA41D03BB11BBFC20D721E34D624FA6BAD9323F94744EB2CA767224E41A89CE65374063621B8DA219F4534ACA8D7962F9ADE3</a:t>
            </a:r>
          </a:p>
        </p:txBody>
      </p:sp>
    </p:spTree>
    <p:extLst>
      <p:ext uri="{BB962C8B-B14F-4D97-AF65-F5344CB8AC3E}">
        <p14:creationId xmlns:p14="http://schemas.microsoft.com/office/powerpoint/2010/main" val="255623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474</TotalTime>
  <Words>255</Words>
  <Application>Microsoft Macintosh PowerPoint</Application>
  <PresentationFormat>自定义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Alibaba PuHuiTi L</vt:lpstr>
      <vt:lpstr>Alibaba PuHuiTi R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56</cp:revision>
  <dcterms:created xsi:type="dcterms:W3CDTF">2021-09-13T13:39:07Z</dcterms:created>
  <dcterms:modified xsi:type="dcterms:W3CDTF">2024-03-04T06:45:07Z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BBAAD9C20100096B08A0000FCD90BF50C2B9B20D1C3C2B80A6D98933B1E92BE35B4EB738B16C5B0922B92508C84625EBE2F921AAB1D01B711BBFC26B770E26D524F321AD3C27E6B744E625A7656240416C92E1197399C08108B9219A6C54ACC8DCA62F9C3E3</vt:lpwstr>
  </property>
  <property fmtid="{D5CDD505-2E9C-101B-9397-08002B2CF9AE}" pid="3" name="property2">
    <vt:lpwstr>BBAAD9C20180234D78A0072836F0B4E042B9B20A15B46B70A4D98C35B1ED2BB01B46B638216D2B0822E92008C84681EB3CF921DA31D0DB011BBFC2EB7F2E2DDC24FF30ADC12DE64784992C476C5248866621EB467259DE26F80D5198703F2C98D8D6249FDE3</vt:lpwstr>
  </property>
  <property fmtid="{D5CDD505-2E9C-101B-9397-08002B2CF9AE}" pid="4" name="property3">
    <vt:lpwstr>BBAAD9C20180234D78A0072836F0BFA012B9B2041FC43BA0A9D98435B1682BA08B43BF3821637B0822B92508C846DFEB5FF9218AE1D09BF11BBFC20F783E29D324FF6DADCE2C9647848625E7634248A2C7D7E74575A26E27488CE19C6FC6FC48D9B62B933E3</vt:lpwstr>
  </property>
  <property fmtid="{D5CDD505-2E9C-101B-9397-08002B2CF9AE}" pid="5" name="property4">
    <vt:lpwstr>BBAAD9C20180234D78A0072836F0BE9092B9B20E10076B20A3D98436B11D2B208B4BB63871660B0C22092308C84666EB12F921FA41D06B611BBFC26F7FAE24DA24FE2EAD302DD6A7B4F82EF76AB2479F8660E54E755B1E7048983197F061DC18DD9620970E3</vt:lpwstr>
  </property>
  <property fmtid="{D5CDD505-2E9C-101B-9397-08002B2CF9AE}" pid="6" name="property5">
    <vt:lpwstr>BBAAD9C20180234D78A0072836F0BA5092B9B20619467B70A4D98431B1CC2BB05B4BBE38716E0B0A22692208C8460DEB0AF9218A61D02BB11BBFC211795E22D324FE93ADCA26B6E7B4F224376A024755ED61E446756FDEE048E84198037D5C78D9C62098CE3</vt:lpwstr>
  </property>
  <property fmtid="{D5CDD505-2E9C-101B-9397-08002B2CF9AE}" pid="7" name="property6">
    <vt:lpwstr>BBAAD9C20180234D78A0072836F0B1B062B9B20C151A8BF0ABD98A34B1932BF0DB44B53871610B0622192508C84672EB60F921BAC1D00BA11BBFC239741E2FD624FE44AD7325A6F7F4CB2D976A2247847E46EA4A7D407E1358D8419341622CF8D7E6229A2E3</vt:lpwstr>
  </property>
  <property fmtid="{D5CDD505-2E9C-101B-9397-08002B2CF9AE}" pid="8" name="property7">
    <vt:lpwstr>BBAAD9C20180234D78A0072836F0B9D0F2B9B20E15E58B20A1D98A3CB1632BAB1B4DBF38F1617B0E2219290898467BEB5FF921BA11D06B111BBFC203791E3BD624F967AD73259987840B2AB763224C877EC0EAA57D4267AF58DCA19741F02CA8D7862A929E3</vt:lpwstr>
  </property>
  <property fmtid="{D5CDD505-2E9C-101B-9397-08002B2CF9AE}" pid="9" name="property8">
    <vt:lpwstr>BBAAD9C20180234D78A0072836F0BCA062B9B201155BDBE0AFD98136B1962B7B0B44B438F16B7B0922492908984628EBE7F921EA11D08BB11BBFC2797B0E3BD924F9D2AD8C24A9A7B4C42B9763F24C8EBF4DE5A174B00773B8FC61905E8E2C88D686229E6E3</vt:lpwstr>
  </property>
  <property fmtid="{D5CDD505-2E9C-101B-9397-08002B2CF9AE}" pid="10" name="property9">
    <vt:lpwstr>BBAAD9C20180234D78A0072836F0B3B092B9B20F15EFFB00AAD98633B1542BDB1B4BBA38F168FB0B22192E08984678EBE9F9218AA1D0CBA11BBFC2FE741E35D324F9CFAD932179B754FB28C768A24C87DA65E3AC70D72780281B419148E02CC8D91620944E3</vt:lpwstr>
  </property>
  <property fmtid="{D5CDD505-2E9C-101B-9397-08002B2CF9AE}" pid="11" name="property10">
    <vt:lpwstr>BBAAD9C20180234D78A0072836F0BC1062B9B20E15547B70A3D98A34B1CC2B2BEB44BB38516E3B03229921089846FAEB0FF9218A31D06BD11BBFC200726E3DD324FB6BAD4826B9F754C02B376F02418E3D41E4AE7D6F171358E6B19833DE2C88D9D6229B6E3</vt:lpwstr>
  </property>
  <property fmtid="{D5CDD505-2E9C-101B-9397-08002B2CF9AE}" pid="12" name="property11">
    <vt:lpwstr>BBAAD9C20180234D78A0072836F0BBA0B2B9B20F1D9F2B00ABD98936B1192BAE3B49B838516BDB0E22B926089846DCEB37F921DAE1D09B811BBFC276763E39DC24FBD2AD9E27D9A784A62FF76EF241F33C05E655739B667508FEE1916C799CE8D8B6269BFE3</vt:lpwstr>
  </property>
  <property fmtid="{D5CDD505-2E9C-101B-9397-08002B2CF9AE}" pid="13" name="property12">
    <vt:lpwstr>BBAAD9C20180234D78A0072836F0B4D0C2B9B2051C3F5BB0A8D98135B1BE2B8E1B4EBB380161AB0822192408984674EB9FF921BA41D03BB11BBFC20D721E34D624FA6BAD9323F94744EB2CA767224E41A89CE65374063621B8DA219F4534ACA8D7962F9ADE3</vt:lpwstr>
  </property>
</Properties>
</file>