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1.svg" ContentType="image/svg+xml"/>
  <Override PartName="/ppt/media/image7.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24" r:id="rId3"/>
    <p:sldId id="386" r:id="rId5"/>
    <p:sldId id="291" r:id="rId6"/>
    <p:sldId id="276" r:id="rId7"/>
    <p:sldId id="508" r:id="rId8"/>
    <p:sldId id="509" r:id="rId9"/>
    <p:sldId id="512" r:id="rId10"/>
    <p:sldId id="510" r:id="rId11"/>
    <p:sldId id="511" r:id="rId12"/>
    <p:sldId id="292" r:id="rId13"/>
    <p:sldId id="295" r:id="rId14"/>
    <p:sldId id="330" r:id="rId15"/>
    <p:sldId id="331" r:id="rId16"/>
    <p:sldId id="558" r:id="rId17"/>
    <p:sldId id="293" r:id="rId18"/>
    <p:sldId id="333" r:id="rId19"/>
    <p:sldId id="634" r:id="rId20"/>
    <p:sldId id="456" r:id="rId21"/>
    <p:sldId id="335" r:id="rId22"/>
    <p:sldId id="513" r:id="rId23"/>
    <p:sldId id="458" r:id="rId24"/>
    <p:sldId id="336" r:id="rId25"/>
    <p:sldId id="584" r:id="rId26"/>
    <p:sldId id="459" r:id="rId27"/>
    <p:sldId id="339" r:id="rId28"/>
    <p:sldId id="514" r:id="rId29"/>
    <p:sldId id="515" r:id="rId30"/>
    <p:sldId id="636" r:id="rId31"/>
    <p:sldId id="460" r:id="rId32"/>
    <p:sldId id="340" r:id="rId33"/>
    <p:sldId id="461" r:id="rId34"/>
    <p:sldId id="300" r:id="rId35"/>
    <p:sldId id="516" r:id="rId36"/>
    <p:sldId id="664" r:id="rId37"/>
    <p:sldId id="547" r:id="rId38"/>
    <p:sldId id="548" r:id="rId39"/>
    <p:sldId id="665" r:id="rId40"/>
    <p:sldId id="549" r:id="rId41"/>
    <p:sldId id="626" r:id="rId42"/>
    <p:sldId id="666" r:id="rId43"/>
    <p:sldId id="603" r:id="rId44"/>
    <p:sldId id="550" r:id="rId45"/>
    <p:sldId id="294" r:id="rId46"/>
    <p:sldId id="314" r:id="rId47"/>
    <p:sldId id="342" r:id="rId48"/>
    <p:sldId id="265" r:id="rId49"/>
    <p:sldId id="557" r:id="rId50"/>
  </p:sldIdLst>
  <p:sldSz cx="12192000" cy="6858000"/>
  <p:notesSz cx="6858000" cy="9144000"/>
  <p:custDataLst>
    <p:tags r:id="rId5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6138"/>
    <a:srgbClr val="FFCC00"/>
    <a:srgbClr val="527C57"/>
    <a:srgbClr val="FDC6B9"/>
    <a:srgbClr val="FED7CE"/>
    <a:srgbClr val="B5DFE1"/>
    <a:srgbClr val="FFFFFF"/>
    <a:srgbClr val="FFDE53"/>
    <a:srgbClr val="40B2B2"/>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02" autoAdjust="0"/>
    <p:restoredTop sz="93340" autoAdjust="0"/>
  </p:normalViewPr>
  <p:slideViewPr>
    <p:cSldViewPr snapToGrid="0">
      <p:cViewPr varScale="1">
        <p:scale>
          <a:sx n="84" d="100"/>
          <a:sy n="84" d="100"/>
        </p:scale>
        <p:origin x="104"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4" Type="http://schemas.openxmlformats.org/officeDocument/2006/relationships/tags" Target="tags/tag85.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EA4710-245F-48C2-95B1-73698EDE917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C26848-2C0C-4FAF-882D-294BD11A0AD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ja-JP" altLang="en-US" sz="1200" dirty="0">
                <a:solidFill>
                  <a:prstClr val="black"/>
                </a:solidFill>
                <a:latin typeface="Kozuka Gothic Pr6N R" panose="020B0400000000000000" pitchFamily="34" charset="-128"/>
                <a:ea typeface="Kozuka Gothic Pr6N R" panose="020B0400000000000000" pitchFamily="34" charset="-128"/>
              </a:rPr>
              <a:t>マスクをする　　もうだめだ　　</a:t>
            </a:r>
            <a:r>
              <a:rPr lang="ja-JP" altLang="en-US" sz="1200" dirty="0">
                <a:solidFill>
                  <a:prstClr val="black"/>
                </a:solidFill>
                <a:latin typeface="Kozuka Gothic Pr6N R" panose="020B0400000000000000" pitchFamily="34" charset="-128"/>
                <a:ea typeface="Kozuka Gothic Pr6N R" panose="020B0400000000000000" pitchFamily="34" charset="-128"/>
              </a:rPr>
              <a:t>いいわね</a:t>
            </a:r>
            <a:endParaRPr lang="ja-JP" altLang="en-US" sz="1200" dirty="0">
              <a:solidFill>
                <a:prstClr val="black"/>
              </a:solidFill>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b="1" dirty="0">
              <a:latin typeface="微软雅黑" panose="020B0503020204020204" pitchFamily="34" charset="-122"/>
            </a:endParaRPr>
          </a:p>
        </p:txBody>
      </p:sp>
      <p:sp>
        <p:nvSpPr>
          <p:cNvPr id="4" name="灯片编号占位符 3"/>
          <p:cNvSpPr>
            <a:spLocks noGrp="1"/>
          </p:cNvSpPr>
          <p:nvPr>
            <p:ph type="sldNum" sz="quarter" idx="10"/>
          </p:nvPr>
        </p:nvSpPr>
        <p:spPr/>
        <p:txBody>
          <a:bodyPr/>
          <a:lstStyle/>
          <a:p>
            <a:fld id="{9D60EC85-9984-4D43-9AE1-06CFB460C5E5}"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ja-JP" altLang="en-US" sz="1200" dirty="0">
                <a:solidFill>
                  <a:prstClr val="black"/>
                </a:solidFill>
                <a:latin typeface="Kozuka Gothic Pr6N R" panose="020B0400000000000000" pitchFamily="34" charset="-128"/>
                <a:ea typeface="Kozuka Gothic Pr6N R" panose="020B0400000000000000" pitchFamily="34" charset="-128"/>
              </a:rPr>
              <a:t>二年生にとって簡単なのではないかと思う。　　もうちょっと詳しく説明したほうがいいのではないと思う</a:t>
            </a:r>
            <a:r>
              <a:rPr lang="ja-JP" altLang="en-US" sz="1200" dirty="0">
                <a:solidFill>
                  <a:prstClr val="black"/>
                </a:solidFill>
                <a:latin typeface="Kozuka Gothic Pr6N R" panose="020B0400000000000000" pitchFamily="34" charset="-128"/>
                <a:ea typeface="Kozuka Gothic Pr6N R" panose="020B0400000000000000" pitchFamily="34" charset="-128"/>
              </a:rPr>
              <a:t>。</a:t>
            </a:r>
            <a:endParaRPr lang="ja-JP" altLang="en-US" sz="1200" dirty="0">
              <a:solidFill>
                <a:prstClr val="black"/>
              </a:solidFill>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电视里面拍到有个人戴着太阳镜围着头巾出门呢。</a:t>
            </a: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ja-JP" altLang="en-US" sz="1200" dirty="0">
                <a:solidFill>
                  <a:prstClr val="black"/>
                </a:solidFill>
                <a:latin typeface="Kozuka Gothic Pr6N R" panose="020B0400000000000000" pitchFamily="34" charset="-128"/>
                <a:ea typeface="Kozuka Gothic Pr6N R" panose="020B0400000000000000" pitchFamily="34" charset="-128"/>
              </a:rPr>
              <a:t>顔を洗わないで、寝ました。　　　コートを着ないで、出かけた</a:t>
            </a:r>
            <a:r>
              <a:rPr lang="ja-JP" altLang="en-US" sz="1200" dirty="0">
                <a:solidFill>
                  <a:prstClr val="black"/>
                </a:solidFill>
                <a:latin typeface="Kozuka Gothic Pr6N R" panose="020B0400000000000000" pitchFamily="34" charset="-128"/>
                <a:ea typeface="Kozuka Gothic Pr6N R" panose="020B0400000000000000" pitchFamily="34" charset="-128"/>
              </a:rPr>
              <a:t>。</a:t>
            </a:r>
            <a:endParaRPr lang="ja-JP" altLang="en-US" sz="1200" dirty="0">
              <a:solidFill>
                <a:prstClr val="black"/>
              </a:solidFill>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不过确实是偶尔有虽然是晴天但不知道是雾霾还是什么的导致天空灰蒙蒙的时候。</a:t>
            </a: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9545F-FB21-40C6-8AD8-2F7F14B574C2}"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ja-JP" altLang="en-US" sz="1200" dirty="0">
                <a:solidFill>
                  <a:prstClr val="black"/>
                </a:solidFill>
                <a:latin typeface="Kozuka Gothic Pr6N R" panose="020B0400000000000000" pitchFamily="34" charset="-128"/>
                <a:ea typeface="Kozuka Gothic Pr6N R" panose="020B0400000000000000" pitchFamily="34" charset="-128"/>
              </a:rPr>
              <a:t>その問題は子供でも分かる。　　　この寮は留学生でも入ることができる</a:t>
            </a:r>
            <a:r>
              <a:rPr lang="ja-JP" altLang="en-US" sz="1200" dirty="0">
                <a:solidFill>
                  <a:prstClr val="black"/>
                </a:solidFill>
                <a:latin typeface="Kozuka Gothic Pr6N R" panose="020B0400000000000000" pitchFamily="34" charset="-128"/>
                <a:ea typeface="Kozuka Gothic Pr6N R" panose="020B0400000000000000" pitchFamily="34" charset="-128"/>
              </a:rPr>
              <a:t>。</a:t>
            </a:r>
            <a:endParaRPr lang="ja-JP" altLang="en-US" sz="1200" dirty="0">
              <a:solidFill>
                <a:prstClr val="black"/>
              </a:solidFill>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33CA141-1C7F-4708-A12C-CAD640A1D3A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ja-JP" altLang="en-US" sz="12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latin typeface="Kozuka Gothic Pr6N R" panose="020B0400000000000000" pitchFamily="34" charset="-128"/>
                <a:ea typeface="Kozuka Gothic Pr6N R" panose="020B0400000000000000" pitchFamily="34" charset="-128"/>
                <a:sym typeface="+mn-ea"/>
              </a:rPr>
              <a:t>假定条件：不知道前述部分是否成立</a:t>
            </a:r>
            <a:r>
              <a:rPr lang="ja-JP" altLang="en-US" dirty="0">
                <a:latin typeface="Kozuka Gothic Pr6N R" panose="020B0400000000000000" pitchFamily="34" charset="-128"/>
                <a:ea typeface="Kozuka Gothic Pr6N R" panose="020B0400000000000000" pitchFamily="34" charset="-128"/>
                <a:sym typeface="+mn-ea"/>
              </a:rPr>
              <a:t>／</a:t>
            </a:r>
            <a:r>
              <a:rPr lang="zh-CN" altLang="en-US" dirty="0">
                <a:latin typeface="Kozuka Gothic Pr6N R" panose="020B0400000000000000" pitchFamily="34" charset="-128"/>
                <a:ea typeface="Kozuka Gothic Pr6N R" panose="020B0400000000000000" pitchFamily="34" charset="-128"/>
                <a:sym typeface="+mn-ea"/>
              </a:rPr>
              <a:t>确定条件：知道前述部分肯定成立</a:t>
            </a:r>
            <a:endParaRPr kumimoji="0" lang="ja-JP" altLang="en-US" sz="12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ja-JP" altLang="en-US" sz="12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ja-JP" altLang="en-US" sz="1200" dirty="0">
                <a:solidFill>
                  <a:prstClr val="black"/>
                </a:solidFill>
                <a:latin typeface="Kozuka Gothic Pr6N R" panose="020B0400000000000000" pitchFamily="34" charset="-128"/>
                <a:ea typeface="Kozuka Gothic Pr6N R" panose="020B0400000000000000" pitchFamily="34" charset="-128"/>
              </a:rPr>
              <a:t>高橋さんが来たら、教えてください。　　家に帰ったら、すぐシャワーを浴びたい</a:t>
            </a:r>
            <a:r>
              <a:rPr lang="ja-JP" altLang="en-US" sz="1200" dirty="0">
                <a:solidFill>
                  <a:prstClr val="black"/>
                </a:solidFill>
                <a:latin typeface="Kozuka Gothic Pr6N R" panose="020B0400000000000000" pitchFamily="34" charset="-128"/>
                <a:ea typeface="Kozuka Gothic Pr6N R" panose="020B0400000000000000" pitchFamily="34" charset="-128"/>
              </a:rPr>
              <a:t>。</a:t>
            </a:r>
            <a:endParaRPr lang="ja-JP" altLang="en-US" sz="1200" dirty="0">
              <a:solidFill>
                <a:prstClr val="black"/>
              </a:solidFill>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1" dirty="0"/>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ja-JP" altLang="en-US" sz="1200" dirty="0">
                <a:solidFill>
                  <a:prstClr val="black"/>
                </a:solidFill>
                <a:latin typeface="Kozuka Gothic Pr6N R" panose="020B0400000000000000" pitchFamily="34" charset="-128"/>
                <a:ea typeface="Kozuka Gothic Pr6N R" panose="020B0400000000000000" pitchFamily="34" charset="-128"/>
              </a:rPr>
              <a:t>喉も痛いし、食欲もない。　　花火をあげたし、ギョーザを食べた</a:t>
            </a:r>
            <a:r>
              <a:rPr lang="ja-JP" altLang="en-US" sz="1200" dirty="0">
                <a:solidFill>
                  <a:prstClr val="black"/>
                </a:solidFill>
                <a:latin typeface="Kozuka Gothic Pr6N R" panose="020B0400000000000000" pitchFamily="34" charset="-128"/>
                <a:ea typeface="Kozuka Gothic Pr6N R" panose="020B0400000000000000" pitchFamily="34" charset="-128"/>
              </a:rPr>
              <a:t>。</a:t>
            </a:r>
            <a:endParaRPr lang="ja-JP" altLang="en-US" sz="1200" dirty="0">
              <a:solidFill>
                <a:prstClr val="black"/>
              </a:solidFill>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ja-JP" altLang="en-US" sz="1200" dirty="0">
                <a:latin typeface="Kozuka Gothic Pr6N R" panose="020B0400000000000000" pitchFamily="34" charset="-128"/>
                <a:ea typeface="Kozuka Gothic Pr6N R" panose="020B0400000000000000" pitchFamily="34" charset="-128"/>
              </a:rPr>
              <a:t>田中先生来的话，聚会会变得愉快吧。</a:t>
            </a: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10000"/>
              </a:lnSpc>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母</a:t>
            </a:r>
            <a:r>
              <a:rPr lang="ja-JP" alt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：北京沙尘暴很严重吧？高桥：没呀，来北京之后一次都没有。</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这样吗？电视里面拍到有个人戴着太阳镜围着头巾出门呢。</a:t>
            </a:r>
            <a:endParaRPr lang="zh-CN" altLang="en-US" dirty="0"/>
          </a:p>
        </p:txBody>
      </p:sp>
      <p:sp>
        <p:nvSpPr>
          <p:cNvPr id="4" name="灯片编号占位符 3"/>
          <p:cNvSpPr>
            <a:spLocks noGrp="1"/>
          </p:cNvSpPr>
          <p:nvPr>
            <p:ph type="sldNum" sz="quarter" idx="5"/>
          </p:nvPr>
        </p:nvSpPr>
        <p:spPr/>
        <p:txBody>
          <a:bodyPr/>
          <a:lstStyle/>
          <a:p>
            <a:fld id="{933CA141-1C7F-4708-A12C-CAD640A1D3A0}"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ja-JP" altLang="en-US" sz="1200" dirty="0">
                <a:latin typeface="Kozuka Gothic Pr6N R" panose="020B0400000000000000" pitchFamily="34" charset="-128"/>
                <a:ea typeface="Kozuka Gothic Pr6N R" panose="020B0400000000000000" pitchFamily="34" charset="-128"/>
              </a:rPr>
              <a:t>不懂日语就不懂日本漫画的趣味。如果不说清楚的话，就不能让别人理解自己的心情。</a:t>
            </a: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1" dirty="0">
                <a:latin typeface="Kozuka Gothic Pr6N R" panose="020B0400000000000000" pitchFamily="34" charset="-128"/>
                <a:ea typeface="Kozuka Gothic Pr6N R" panose="020B0400000000000000" pitchFamily="34" charset="-128"/>
              </a:rPr>
              <a:t>意志性表达：意志，希望，命令，请求等</a:t>
            </a:r>
            <a:r>
              <a:rPr lang="ja-JP" altLang="en-US" sz="1200" b="1" dirty="0">
                <a:latin typeface="Kozuka Gothic Pr6N R" panose="020B0400000000000000" pitchFamily="34" charset="-128"/>
                <a:ea typeface="Kozuka Gothic Pr6N R" panose="020B0400000000000000" pitchFamily="34" charset="-128"/>
              </a:rPr>
              <a:t>／</a:t>
            </a:r>
            <a:r>
              <a:rPr lang="zh-CN" altLang="en-US" sz="1200" b="1" dirty="0">
                <a:latin typeface="Kozuka Gothic Pr6N R" panose="020B0400000000000000" pitchFamily="34" charset="-128"/>
                <a:ea typeface="Kozuka Gothic Pr6N R" panose="020B0400000000000000" pitchFamily="34" charset="-128"/>
              </a:rPr>
              <a:t>状态性的词：</a:t>
            </a:r>
            <a:r>
              <a:rPr lang="ja-JP" altLang="en-US" sz="1200" b="1" dirty="0">
                <a:latin typeface="Kozuka Gothic Pr6N R" panose="020B0400000000000000" pitchFamily="34" charset="-128"/>
                <a:ea typeface="Kozuka Gothic Pr6N R" panose="020B0400000000000000" pitchFamily="34" charset="-128"/>
              </a:rPr>
              <a:t>ある、いる、できる、</a:t>
            </a:r>
            <a:r>
              <a:rPr lang="en-US" altLang="ja-JP" sz="1200" b="1" dirty="0">
                <a:latin typeface="Kozuka Gothic Pr6N R" panose="020B0400000000000000" pitchFamily="34" charset="-128"/>
                <a:ea typeface="Kozuka Gothic Pr6N R" panose="020B0400000000000000" pitchFamily="34" charset="-128"/>
              </a:rPr>
              <a:t>V</a:t>
            </a:r>
            <a:r>
              <a:rPr lang="zh-CN" altLang="en-US" sz="1200" b="1" dirty="0">
                <a:latin typeface="Kozuka Gothic Pr6N R" panose="020B0400000000000000" pitchFamily="34" charset="-128"/>
                <a:ea typeface="Kozuka Gothic Pr6N R" panose="020B0400000000000000" pitchFamily="34" charset="-128"/>
              </a:rPr>
              <a:t>能动态</a:t>
            </a:r>
            <a:r>
              <a:rPr lang="ja-JP" altLang="en-US" sz="1200" b="1" dirty="0">
                <a:latin typeface="Kozuka Gothic Pr6N R" panose="020B0400000000000000" pitchFamily="34" charset="-128"/>
                <a:ea typeface="Kozuka Gothic Pr6N R" panose="020B0400000000000000" pitchFamily="34" charset="-128"/>
              </a:rPr>
              <a:t>、分かる、ている</a:t>
            </a:r>
            <a:r>
              <a:rPr lang="zh-CN" altLang="en-US" sz="1200" b="1" dirty="0">
                <a:latin typeface="Kozuka Gothic Pr6N R" panose="020B0400000000000000" pitchFamily="34" charset="-128"/>
                <a:ea typeface="Kozuka Gothic Pr6N R" panose="020B0400000000000000" pitchFamily="34" charset="-128"/>
              </a:rPr>
              <a:t>；形容词</a:t>
            </a:r>
            <a:endParaRPr lang="ja-JP" altLang="en-US" sz="1200" b="1"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10"/>
          </p:nvPr>
        </p:nvSpPr>
        <p:spPr/>
        <p:txBody>
          <a:bodyPr/>
          <a:lstStyle/>
          <a:p>
            <a:fld id="{9D60EC85-9984-4D43-9AE1-06CFB460C5E5}" type="slidenum">
              <a:rPr lang="en-US" smtClean="0"/>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ja-JP" altLang="en-US" sz="1200" dirty="0">
                <a:solidFill>
                  <a:prstClr val="black"/>
                </a:solidFill>
                <a:latin typeface="Kozuka Gothic Pr6N R" panose="020B0400000000000000" pitchFamily="34" charset="-128"/>
                <a:ea typeface="Kozuka Gothic Pr6N R" panose="020B0400000000000000" pitchFamily="34" charset="-128"/>
              </a:rPr>
              <a:t>薬を飲まなければ、病気が治らない。　　パクチーが嫌いなら、食べなくてもいい</a:t>
            </a:r>
            <a:r>
              <a:rPr lang="ja-JP" altLang="en-US" sz="1200" dirty="0">
                <a:solidFill>
                  <a:prstClr val="black"/>
                </a:solidFill>
                <a:latin typeface="Kozuka Gothic Pr6N R" panose="020B0400000000000000" pitchFamily="34" charset="-128"/>
                <a:ea typeface="Kozuka Gothic Pr6N R" panose="020B0400000000000000" pitchFamily="34" charset="-128"/>
              </a:rPr>
              <a:t>。</a:t>
            </a:r>
            <a:endParaRPr lang="ja-JP" altLang="en-US" sz="1200" dirty="0">
              <a:solidFill>
                <a:prstClr val="black"/>
              </a:solidFill>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ja-JP" altLang="en-US" sz="1200" dirty="0">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ja-JP" altLang="en-US" dirty="0"/>
              <a:t>文句を言うな。　佐藤さとう　ペーティーに招待する。　例を挙げる　　交通事故　　</a:t>
            </a:r>
            <a:r>
              <a:rPr lang="ja-JP" altLang="en-US" dirty="0"/>
              <a:t>うんなんしょう　　招待状</a:t>
            </a:r>
            <a:endParaRPr lang="ja-JP" altLang="en-US" dirty="0"/>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ja-JP" sz="12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rPr>
              <a:t>方向を指示した。指示方向</a:t>
            </a:r>
            <a:r>
              <a:rPr kumimoji="0" lang="ja-JP" altLang="en-US" sz="12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rPr>
              <a:t>　　生まれ変わることができたら、鳥になりたい。如果有来生，我想称为一只鸟　おしゃれな</a:t>
            </a:r>
            <a:r>
              <a:rPr kumimoji="0" lang="ja-JP" altLang="en-US" sz="12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rPr>
              <a:t>人</a:t>
            </a:r>
            <a:endParaRPr kumimoji="0" lang="ja-JP" altLang="en-US" sz="12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不过确实是偶尔有虽然是晴天但不知道是雾霾还是什么的导致天空灰蒙蒙的时候。</a:t>
            </a:r>
            <a:endParaRPr lang="zh-CN" altLang="en-US" dirty="0"/>
          </a:p>
        </p:txBody>
      </p:sp>
      <p:sp>
        <p:nvSpPr>
          <p:cNvPr id="4" name="灯片编号占位符 3"/>
          <p:cNvSpPr>
            <a:spLocks noGrp="1"/>
          </p:cNvSpPr>
          <p:nvPr>
            <p:ph type="sldNum" sz="quarter" idx="5"/>
          </p:nvPr>
        </p:nvSpPr>
        <p:spPr/>
        <p:txBody>
          <a:bodyPr/>
          <a:lstStyle/>
          <a:p>
            <a:fld id="{933CA141-1C7F-4708-A12C-CAD640A1D3A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zh-CN" dirty="0"/>
              <a:t>てはいけない　</a:t>
            </a:r>
            <a:r>
              <a:rPr lang="zh-CN" altLang="zh-CN" dirty="0"/>
              <a:t>口语表达</a:t>
            </a:r>
            <a:endParaRPr lang="zh-CN" altLang="zh-CN" dirty="0"/>
          </a:p>
        </p:txBody>
      </p:sp>
      <p:sp>
        <p:nvSpPr>
          <p:cNvPr id="4" name="灯片编号占位符 3"/>
          <p:cNvSpPr>
            <a:spLocks noGrp="1"/>
          </p:cNvSpPr>
          <p:nvPr>
            <p:ph type="sldNum" sz="quarter" idx="5"/>
          </p:nvPr>
        </p:nvSpPr>
        <p:spPr/>
        <p:txBody>
          <a:bodyPr/>
          <a:lstStyle/>
          <a:p>
            <a:fld id="{933CA141-1C7F-4708-A12C-CAD640A1D3A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33CA141-1C7F-4708-A12C-CAD640A1D3A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33CA141-1C7F-4708-A12C-CAD640A1D3A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家族とビデオ通話する</a:t>
            </a:r>
            <a:r>
              <a:rPr lang="en-US" altLang="ja-JP"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ja-JP"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そっち　あっち　どっち　　</a:t>
            </a:r>
            <a:r>
              <a:rPr lang="ja-JP" altLang="ja-JP"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もう一度　</a:t>
            </a:r>
            <a:endParaRPr lang="ja-JP" altLang="ja-JP"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ja-JP" altLang="en-US" sz="1200" b="0" dirty="0">
                <a:solidFill>
                  <a:prstClr val="black"/>
                </a:solidFill>
                <a:latin typeface="Kozuka Gothic Pr6N R" panose="020B0400000000000000" pitchFamily="34" charset="-128"/>
                <a:ea typeface="Kozuka Gothic Pr6N R" panose="020B0400000000000000" pitchFamily="34" charset="-128"/>
              </a:rPr>
              <a:t>スカーフを</a:t>
            </a:r>
            <a:r>
              <a:rPr lang="ja-JP" altLang="en-US" sz="1200" b="0" dirty="0">
                <a:solidFill>
                  <a:prstClr val="black"/>
                </a:solidFill>
                <a:latin typeface="Kozuka Gothic Pr6N R" panose="020B0400000000000000" pitchFamily="34" charset="-128"/>
                <a:ea typeface="Kozuka Gothic Pr6N R" panose="020B0400000000000000" pitchFamily="34" charset="-128"/>
              </a:rPr>
              <a:t>巻く　　月の光が水に映る。月光映在水中　　ぼんやりした記憶。模糊的记忆　　涙で目がかすむ。泪眼朦胧</a:t>
            </a:r>
            <a:endParaRPr lang="ja-JP" altLang="en-US" sz="1200" b="0" dirty="0">
              <a:solidFill>
                <a:prstClr val="black"/>
              </a:solidFill>
              <a:latin typeface="Kozuka Gothic Pr6N R" panose="020B0400000000000000" pitchFamily="34" charset="-128"/>
              <a:ea typeface="Kozuka Gothic Pr6N R" panose="020B0400000000000000" pitchFamily="34" charset="-128"/>
            </a:endParaRPr>
          </a:p>
        </p:txBody>
      </p:sp>
      <p:sp>
        <p:nvSpPr>
          <p:cNvPr id="4" name="灯片编号占位符 3"/>
          <p:cNvSpPr>
            <a:spLocks noGrp="1"/>
          </p:cNvSpPr>
          <p:nvPr>
            <p:ph type="sldNum" sz="quarter" idx="5"/>
          </p:nvPr>
        </p:nvSpPr>
        <p:spPr/>
        <p:txBody>
          <a:bodyPr/>
          <a:lstStyle/>
          <a:p>
            <a:fld id="{2EC26848-2C0C-4FAF-882D-294BD11A0AD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199EDE2-E6BB-432E-AFC2-5B7FFCD3FD8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CED074-42F2-4A87-AA52-9E4EB6DF2ED6}"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199EDE2-E6BB-432E-AFC2-5B7FFCD3FD8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CED074-42F2-4A87-AA52-9E4EB6DF2ED6}"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199EDE2-E6BB-432E-AFC2-5B7FFCD3FD8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CED074-42F2-4A87-AA52-9E4EB6DF2ED6}"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199EDE2-E6BB-432E-AFC2-5B7FFCD3FD8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CED074-42F2-4A87-AA52-9E4EB6DF2ED6}"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3199EDE2-E6BB-432E-AFC2-5B7FFCD3FD8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CED074-42F2-4A87-AA52-9E4EB6DF2ED6}"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3199EDE2-E6BB-432E-AFC2-5B7FFCD3FD8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CED074-42F2-4A87-AA52-9E4EB6DF2ED6}"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199EDE2-E6BB-432E-AFC2-5B7FFCD3FD8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9CED074-42F2-4A87-AA52-9E4EB6DF2ED6}"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199EDE2-E6BB-432E-AFC2-5B7FFCD3FD8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CED074-42F2-4A87-AA52-9E4EB6DF2ED6}"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199EDE2-E6BB-432E-AFC2-5B7FFCD3FD8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9CED074-42F2-4A87-AA52-9E4EB6DF2ED6}"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199EDE2-E6BB-432E-AFC2-5B7FFCD3FD8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CED074-42F2-4A87-AA52-9E4EB6DF2ED6}"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199EDE2-E6BB-432E-AFC2-5B7FFCD3FD8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CED074-42F2-4A87-AA52-9E4EB6DF2ED6}"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99EDE2-E6BB-432E-AFC2-5B7FFCD3FD8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CED074-42F2-4A87-AA52-9E4EB6DF2ED6}" type="slidenum">
              <a:rPr lang="zh-CN" altLang="en-US" smtClean="0"/>
            </a:fld>
            <a:endParaRPr lang="zh-CN" altLang="en-US"/>
          </a:p>
        </p:txBody>
      </p:sp>
      <p:pic>
        <p:nvPicPr>
          <p:cNvPr id="7" name="图片 6"/>
          <p:cNvPicPr>
            <a:picLocks noChangeAspect="1"/>
          </p:cNvPicPr>
          <p:nvPr userDrawn="1"/>
        </p:nvPicPr>
        <p:blipFill rotWithShape="1">
          <a:blip r:embed="rId12">
            <a:duotone>
              <a:schemeClr val="accent3">
                <a:shade val="45000"/>
                <a:satMod val="135000"/>
              </a:schemeClr>
              <a:prstClr val="white"/>
            </a:duotone>
            <a:extLst>
              <a:ext uri="{28A0092B-C50C-407E-A947-70E740481C1C}">
                <a14:useLocalDpi xmlns:a14="http://schemas.microsoft.com/office/drawing/2010/main" val="0"/>
              </a:ext>
            </a:extLst>
          </a:blip>
          <a:srcRect r="20957" b="15005"/>
          <a:stretch>
            <a:fillRect/>
          </a:stretch>
        </p:blipFill>
        <p:spPr>
          <a:xfrm>
            <a:off x="8478982" y="46992"/>
            <a:ext cx="3713018" cy="27749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emf"/></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2.emf"/><Relationship Id="rId7" Type="http://schemas.openxmlformats.org/officeDocument/2006/relationships/image" Target="../media/image5.emf"/><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slide" Target="slide32.xml"/><Relationship Id="rId3" Type="http://schemas.openxmlformats.org/officeDocument/2006/relationships/slide" Target="slide3.xml"/><Relationship Id="rId2" Type="http://schemas.openxmlformats.org/officeDocument/2006/relationships/slide" Target="slide46.xml"/><Relationship Id="rId1" Type="http://schemas.openxmlformats.org/officeDocument/2006/relationships/slide" Target="slide1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2.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2.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2.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2.emf"/><Relationship Id="rId7" Type="http://schemas.openxmlformats.org/officeDocument/2006/relationships/image" Target="../media/image5.emf"/><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slide" Target="slide32.xml"/><Relationship Id="rId3" Type="http://schemas.openxmlformats.org/officeDocument/2006/relationships/slide" Target="slide3.xml"/><Relationship Id="rId2" Type="http://schemas.openxmlformats.org/officeDocument/2006/relationships/slide" Target="slide46.xml"/><Relationship Id="rId1" Type="http://schemas.openxmlformats.org/officeDocument/2006/relationships/slide" Target="slide15.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slide" Target="slide1.xml"/><Relationship Id="rId1" Type="http://schemas.openxmlformats.org/officeDocument/2006/relationships/image" Target="../media/image5.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tags" Target="../tags/tag70.xml"/><Relationship Id="rId1" Type="http://schemas.openxmlformats.org/officeDocument/2006/relationships/image" Target="../media/image2.emf"/></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slide" Target="slide1.xml"/><Relationship Id="rId1" Type="http://schemas.openxmlformats.org/officeDocument/2006/relationships/image" Target="../media/image5.emf"/></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7.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slide" Target="slide1.xml"/><Relationship Id="rId1" Type="http://schemas.openxmlformats.org/officeDocument/2006/relationships/image" Target="../media/image5.emf"/></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tags" Target="../tags/tag71.xml"/><Relationship Id="rId1" Type="http://schemas.openxmlformats.org/officeDocument/2006/relationships/image" Target="../media/image2.emf"/></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slide" Target="slide1.xml"/><Relationship Id="rId1" Type="http://schemas.openxmlformats.org/officeDocument/2006/relationships/image" Target="../media/image5.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tags" Target="../tags/tag72.xml"/><Relationship Id="rId1" Type="http://schemas.openxmlformats.org/officeDocument/2006/relationships/image" Target="../media/image2.emf"/></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slide" Target="slide1.xml"/><Relationship Id="rId1" Type="http://schemas.openxmlformats.org/officeDocument/2006/relationships/image" Target="../media/image5.emf"/></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slide" Target="slide1.xml"/><Relationship Id="rId1" Type="http://schemas.openxmlformats.org/officeDocument/2006/relationships/image" Target="../media/image5.emf"/></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tags" Target="../tags/tag73.xml"/><Relationship Id="rId3" Type="http://schemas.openxmlformats.org/officeDocument/2006/relationships/image" Target="../media/image13.png"/><Relationship Id="rId2" Type="http://schemas.openxmlformats.org/officeDocument/2006/relationships/slide" Target="slide1.xml"/><Relationship Id="rId1" Type="http://schemas.openxmlformats.org/officeDocument/2006/relationships/image" Target="../media/image5.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themeOverride" Target="../theme/themeOverride1.xml"/><Relationship Id="rId2" Type="http://schemas.openxmlformats.org/officeDocument/2006/relationships/tags" Target="../tags/tag74.xml"/><Relationship Id="rId1" Type="http://schemas.openxmlformats.org/officeDocument/2006/relationships/image" Target="../media/image2.emf"/></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2.emf"/><Relationship Id="rId7" Type="http://schemas.openxmlformats.org/officeDocument/2006/relationships/image" Target="../media/image5.emf"/><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slide" Target="slide32.xml"/><Relationship Id="rId3" Type="http://schemas.openxmlformats.org/officeDocument/2006/relationships/slide" Target="slide3.xml"/><Relationship Id="rId2" Type="http://schemas.openxmlformats.org/officeDocument/2006/relationships/slide" Target="slide46.xml"/><Relationship Id="rId1" Type="http://schemas.openxmlformats.org/officeDocument/2006/relationships/slide" Target="slide15.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slide" Target="slide1.xml"/><Relationship Id="rId1" Type="http://schemas.openxmlformats.org/officeDocument/2006/relationships/image" Target="../media/image5.emf"/></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7.xml"/><Relationship Id="rId2" Type="http://schemas.openxmlformats.org/officeDocument/2006/relationships/tags" Target="../tags/tag75.xml"/><Relationship Id="rId1" Type="http://schemas.openxmlformats.org/officeDocument/2006/relationships/image" Target="../media/image2.emf"/></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7.xml"/><Relationship Id="rId4" Type="http://schemas.openxmlformats.org/officeDocument/2006/relationships/tags" Target="../tags/tag76.xml"/><Relationship Id="rId3" Type="http://schemas.openxmlformats.org/officeDocument/2006/relationships/image" Target="../media/image13.png"/><Relationship Id="rId2" Type="http://schemas.openxmlformats.org/officeDocument/2006/relationships/slide" Target="slide4.xml"/><Relationship Id="rId1" Type="http://schemas.openxmlformats.org/officeDocument/2006/relationships/image" Target="../media/image5.emf"/></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slide" Target="slide4.xml"/><Relationship Id="rId1" Type="http://schemas.openxmlformats.org/officeDocument/2006/relationships/image" Target="../media/image5.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7.xml"/><Relationship Id="rId4" Type="http://schemas.openxmlformats.org/officeDocument/2006/relationships/tags" Target="../tags/tag77.xml"/><Relationship Id="rId3" Type="http://schemas.openxmlformats.org/officeDocument/2006/relationships/image" Target="../media/image13.png"/><Relationship Id="rId2" Type="http://schemas.openxmlformats.org/officeDocument/2006/relationships/slide" Target="slide4.xml"/><Relationship Id="rId1" Type="http://schemas.openxmlformats.org/officeDocument/2006/relationships/image" Target="../media/image5.emf"/></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slide" Target="slide4.xml"/><Relationship Id="rId1" Type="http://schemas.openxmlformats.org/officeDocument/2006/relationships/image" Target="../media/image5.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9" Type="http://schemas.openxmlformats.org/officeDocument/2006/relationships/notesSlide" Target="../notesSlides/notesSlide30.xml"/><Relationship Id="rId8" Type="http://schemas.openxmlformats.org/officeDocument/2006/relationships/slideLayout" Target="../slideLayouts/slideLayout7.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image" Target="../media/image14.png"/><Relationship Id="rId4" Type="http://schemas.openxmlformats.org/officeDocument/2006/relationships/tags" Target="../tags/tag78.xml"/><Relationship Id="rId3" Type="http://schemas.openxmlformats.org/officeDocument/2006/relationships/image" Target="../media/image13.png"/><Relationship Id="rId2" Type="http://schemas.openxmlformats.org/officeDocument/2006/relationships/slide" Target="slide4.xml"/><Relationship Id="rId1" Type="http://schemas.openxmlformats.org/officeDocument/2006/relationships/image" Target="../media/image5.emf"/></Relationships>
</file>

<file path=ppt/slides/_rels/slide39.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1.xml"/><Relationship Id="rId4" Type="http://schemas.openxmlformats.org/officeDocument/2006/relationships/image" Target="../media/image5.emf"/><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s>
</file>

<file path=ppt/slides/_rels/slide4.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tags" Target="../tags/tag6.xml"/><Relationship Id="rId7" Type="http://schemas.openxmlformats.org/officeDocument/2006/relationships/tags" Target="../tags/tag5.xml"/><Relationship Id="rId6" Type="http://schemas.microsoft.com/office/2007/relationships/hdphoto" Target="../media/image9.wdp"/><Relationship Id="rId5" Type="http://schemas.openxmlformats.org/officeDocument/2006/relationships/image" Target="../media/image8.png"/><Relationship Id="rId4" Type="http://schemas.openxmlformats.org/officeDocument/2006/relationships/tags" Target="../tags/tag4.xml"/><Relationship Id="rId3" Type="http://schemas.openxmlformats.org/officeDocument/2006/relationships/image" Target="../media/image7.svg"/><Relationship Id="rId20" Type="http://schemas.openxmlformats.org/officeDocument/2006/relationships/notesSlide" Target="../notesSlides/notesSlide2.xml"/><Relationship Id="rId2" Type="http://schemas.openxmlformats.org/officeDocument/2006/relationships/image" Target="../media/image6.png"/><Relationship Id="rId19" Type="http://schemas.openxmlformats.org/officeDocument/2006/relationships/slideLayout" Target="../slideLayouts/slideLayout1.xml"/><Relationship Id="rId18" Type="http://schemas.openxmlformats.org/officeDocument/2006/relationships/image" Target="../media/image12.png"/><Relationship Id="rId17" Type="http://schemas.openxmlformats.org/officeDocument/2006/relationships/tags" Target="../tags/tag13.xml"/><Relationship Id="rId16" Type="http://schemas.openxmlformats.org/officeDocument/2006/relationships/tags" Target="../tags/tag12.xml"/><Relationship Id="rId15" Type="http://schemas.openxmlformats.org/officeDocument/2006/relationships/tags" Target="../tags/tag11.xml"/><Relationship Id="rId14" Type="http://schemas.openxmlformats.org/officeDocument/2006/relationships/tags" Target="../tags/tag10.xml"/><Relationship Id="rId13" Type="http://schemas.openxmlformats.org/officeDocument/2006/relationships/tags" Target="../tags/tag9.xml"/><Relationship Id="rId12" Type="http://schemas.openxmlformats.org/officeDocument/2006/relationships/tags" Target="../tags/tag8.xml"/><Relationship Id="rId11" Type="http://schemas.openxmlformats.org/officeDocument/2006/relationships/tags" Target="../tags/tag7.xml"/><Relationship Id="rId10" Type="http://schemas.openxmlformats.org/officeDocument/2006/relationships/image" Target="../media/image11.svg"/><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image" Target="../media/image2.emf"/></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slide" Target="slide4.xml"/><Relationship Id="rId1" Type="http://schemas.openxmlformats.org/officeDocument/2006/relationships/image" Target="../media/image5.emf"/></Relationships>
</file>

<file path=ppt/slides/_rels/slide4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emf"/><Relationship Id="rId4" Type="http://schemas.openxmlformats.org/officeDocument/2006/relationships/image" Target="../media/image5.emf"/><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 Target="slide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image" Target="../media/image15.emf"/></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emf"/></Relationships>
</file>

<file path=ppt/slides/_rels/slide5.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image" Target="../media/image7.svg"/><Relationship Id="rId7" Type="http://schemas.openxmlformats.org/officeDocument/2006/relationships/image" Target="../media/image6.png"/><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image" Target="../media/image11.svg"/><Relationship Id="rId3" Type="http://schemas.openxmlformats.org/officeDocument/2006/relationships/image" Target="../media/image10.png"/><Relationship Id="rId21" Type="http://schemas.openxmlformats.org/officeDocument/2006/relationships/notesSlide" Target="../notesSlides/notesSlide3.xml"/><Relationship Id="rId20" Type="http://schemas.openxmlformats.org/officeDocument/2006/relationships/slideLayout" Target="../slideLayouts/slideLayout1.xml"/><Relationship Id="rId2" Type="http://schemas.openxmlformats.org/officeDocument/2006/relationships/tags" Target="../tags/tag15.xml"/><Relationship Id="rId19" Type="http://schemas.openxmlformats.org/officeDocument/2006/relationships/tags" Target="../tags/tag25.xml"/><Relationship Id="rId18" Type="http://schemas.openxmlformats.org/officeDocument/2006/relationships/image" Target="../media/image12.png"/><Relationship Id="rId17" Type="http://schemas.openxmlformats.org/officeDocument/2006/relationships/tags" Target="../tags/tag24.xml"/><Relationship Id="rId16" Type="http://schemas.openxmlformats.org/officeDocument/2006/relationships/tags" Target="../tags/tag23.xml"/><Relationship Id="rId15" Type="http://schemas.openxmlformats.org/officeDocument/2006/relationships/tags" Target="../tags/tag22.xml"/><Relationship Id="rId14" Type="http://schemas.openxmlformats.org/officeDocument/2006/relationships/tags" Target="../tags/tag21.xml"/><Relationship Id="rId13" Type="http://schemas.openxmlformats.org/officeDocument/2006/relationships/tags" Target="../tags/tag20.xml"/><Relationship Id="rId12" Type="http://schemas.microsoft.com/office/2007/relationships/hdphoto" Target="../media/image9.wdp"/><Relationship Id="rId11" Type="http://schemas.openxmlformats.org/officeDocument/2006/relationships/image" Target="../media/image8.png"/><Relationship Id="rId10" Type="http://schemas.openxmlformats.org/officeDocument/2006/relationships/tags" Target="../tags/tag19.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microsoft.com/office/2007/relationships/hdphoto" Target="../media/image9.wdp"/><Relationship Id="rId6" Type="http://schemas.openxmlformats.org/officeDocument/2006/relationships/image" Target="../media/image8.png"/><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image" Target="../media/image7.svg"/><Relationship Id="rId21" Type="http://schemas.openxmlformats.org/officeDocument/2006/relationships/notesSlide" Target="../notesSlides/notesSlide4.xml"/><Relationship Id="rId20" Type="http://schemas.openxmlformats.org/officeDocument/2006/relationships/slideLayout" Target="../slideLayouts/slideLayout1.xml"/><Relationship Id="rId2" Type="http://schemas.openxmlformats.org/officeDocument/2006/relationships/image" Target="../media/image6.png"/><Relationship Id="rId19" Type="http://schemas.openxmlformats.org/officeDocument/2006/relationships/image" Target="../media/image12.png"/><Relationship Id="rId18" Type="http://schemas.openxmlformats.org/officeDocument/2006/relationships/tags" Target="../tags/tag37.xml"/><Relationship Id="rId17" Type="http://schemas.openxmlformats.org/officeDocument/2006/relationships/tags" Target="../tags/tag36.xml"/><Relationship Id="rId16" Type="http://schemas.openxmlformats.org/officeDocument/2006/relationships/tags" Target="../tags/tag35.xml"/><Relationship Id="rId15" Type="http://schemas.openxmlformats.org/officeDocument/2006/relationships/tags" Target="../tags/tag34.xml"/><Relationship Id="rId14" Type="http://schemas.openxmlformats.org/officeDocument/2006/relationships/tags" Target="../tags/tag33.xml"/><Relationship Id="rId13" Type="http://schemas.openxmlformats.org/officeDocument/2006/relationships/tags" Target="../tags/tag32.xml"/><Relationship Id="rId12" Type="http://schemas.openxmlformats.org/officeDocument/2006/relationships/image" Target="../media/image11.svg"/><Relationship Id="rId11" Type="http://schemas.openxmlformats.org/officeDocument/2006/relationships/image" Target="../media/image10.png"/><Relationship Id="rId10" Type="http://schemas.openxmlformats.org/officeDocument/2006/relationships/tags" Target="../tags/tag31.xml"/><Relationship Id="rId1" Type="http://schemas.openxmlformats.org/officeDocument/2006/relationships/tags" Target="../tags/tag26.xml"/></Relationships>
</file>

<file path=ppt/slides/_rels/slide7.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image" Target="../media/image7.svg"/><Relationship Id="rId7" Type="http://schemas.openxmlformats.org/officeDocument/2006/relationships/image" Target="../media/image6.png"/><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image" Target="../media/image11.svg"/><Relationship Id="rId3" Type="http://schemas.openxmlformats.org/officeDocument/2006/relationships/image" Target="../media/image10.png"/><Relationship Id="rId2" Type="http://schemas.openxmlformats.org/officeDocument/2006/relationships/tags" Target="../tags/tag39.xml"/><Relationship Id="rId17" Type="http://schemas.openxmlformats.org/officeDocument/2006/relationships/notesSlide" Target="../notesSlides/notesSlide5.xml"/><Relationship Id="rId16" Type="http://schemas.openxmlformats.org/officeDocument/2006/relationships/slideLayout" Target="../slideLayouts/slideLayout1.xml"/><Relationship Id="rId15" Type="http://schemas.openxmlformats.org/officeDocument/2006/relationships/image" Target="../media/image12.png"/><Relationship Id="rId14" Type="http://schemas.openxmlformats.org/officeDocument/2006/relationships/tags" Target="../tags/tag45.xml"/><Relationship Id="rId13" Type="http://schemas.openxmlformats.org/officeDocument/2006/relationships/tags" Target="../tags/tag44.xml"/><Relationship Id="rId12" Type="http://schemas.microsoft.com/office/2007/relationships/hdphoto" Target="../media/image9.wdp"/><Relationship Id="rId11" Type="http://schemas.openxmlformats.org/officeDocument/2006/relationships/image" Target="../media/image8.png"/><Relationship Id="rId10" Type="http://schemas.openxmlformats.org/officeDocument/2006/relationships/tags" Target="../tags/tag43.xml"/><Relationship Id="rId1" Type="http://schemas.openxmlformats.org/officeDocument/2006/relationships/tags" Target="../tags/tag38.xml"/></Relationships>
</file>

<file path=ppt/slides/_rels/slide8.xml.rels><?xml version="1.0" encoding="UTF-8" standalone="yes"?>
<Relationships xmlns="http://schemas.openxmlformats.org/package/2006/relationships"><Relationship Id="rId9" Type="http://schemas.openxmlformats.org/officeDocument/2006/relationships/tags" Target="../tags/tag50.xml"/><Relationship Id="rId8" Type="http://schemas.openxmlformats.org/officeDocument/2006/relationships/image" Target="../media/image7.svg"/><Relationship Id="rId7" Type="http://schemas.openxmlformats.org/officeDocument/2006/relationships/image" Target="../media/image6.png"/><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image" Target="../media/image11.svg"/><Relationship Id="rId3" Type="http://schemas.openxmlformats.org/officeDocument/2006/relationships/image" Target="../media/image10.png"/><Relationship Id="rId21" Type="http://schemas.openxmlformats.org/officeDocument/2006/relationships/notesSlide" Target="../notesSlides/notesSlide6.xml"/><Relationship Id="rId20" Type="http://schemas.openxmlformats.org/officeDocument/2006/relationships/slideLayout" Target="../slideLayouts/slideLayout1.xml"/><Relationship Id="rId2" Type="http://schemas.openxmlformats.org/officeDocument/2006/relationships/tags" Target="../tags/tag47.xml"/><Relationship Id="rId19" Type="http://schemas.openxmlformats.org/officeDocument/2006/relationships/tags" Target="../tags/tag57.xml"/><Relationship Id="rId18" Type="http://schemas.openxmlformats.org/officeDocument/2006/relationships/image" Target="../media/image12.png"/><Relationship Id="rId17" Type="http://schemas.openxmlformats.org/officeDocument/2006/relationships/tags" Target="../tags/tag56.xml"/><Relationship Id="rId16" Type="http://schemas.openxmlformats.org/officeDocument/2006/relationships/tags" Target="../tags/tag55.xml"/><Relationship Id="rId15" Type="http://schemas.openxmlformats.org/officeDocument/2006/relationships/tags" Target="../tags/tag54.xml"/><Relationship Id="rId14" Type="http://schemas.openxmlformats.org/officeDocument/2006/relationships/tags" Target="../tags/tag53.xml"/><Relationship Id="rId13" Type="http://schemas.openxmlformats.org/officeDocument/2006/relationships/tags" Target="../tags/tag52.xml"/><Relationship Id="rId12" Type="http://schemas.microsoft.com/office/2007/relationships/hdphoto" Target="../media/image9.wdp"/><Relationship Id="rId11" Type="http://schemas.openxmlformats.org/officeDocument/2006/relationships/image" Target="../media/image8.png"/><Relationship Id="rId10" Type="http://schemas.openxmlformats.org/officeDocument/2006/relationships/tags" Target="../tags/tag51.xml"/><Relationship Id="rId1" Type="http://schemas.openxmlformats.org/officeDocument/2006/relationships/tags" Target="../tags/tag46.xml"/></Relationships>
</file>

<file path=ppt/slides/_rels/slide9.xml.rels><?xml version="1.0" encoding="UTF-8" standalone="yes"?>
<Relationships xmlns="http://schemas.openxmlformats.org/package/2006/relationships"><Relationship Id="rId9" Type="http://schemas.openxmlformats.org/officeDocument/2006/relationships/tags" Target="../tags/tag62.xml"/><Relationship Id="rId8" Type="http://schemas.openxmlformats.org/officeDocument/2006/relationships/tags" Target="../tags/tag61.xml"/><Relationship Id="rId7" Type="http://schemas.microsoft.com/office/2007/relationships/hdphoto" Target="../media/image9.wdp"/><Relationship Id="rId6" Type="http://schemas.openxmlformats.org/officeDocument/2006/relationships/image" Target="../media/image8.png"/><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image" Target="../media/image7.svg"/><Relationship Id="rId20" Type="http://schemas.openxmlformats.org/officeDocument/2006/relationships/notesSlide" Target="../notesSlides/notesSlide7.xml"/><Relationship Id="rId2" Type="http://schemas.openxmlformats.org/officeDocument/2006/relationships/image" Target="../media/image6.png"/><Relationship Id="rId19" Type="http://schemas.openxmlformats.org/officeDocument/2006/relationships/slideLayout" Target="../slideLayouts/slideLayout1.xml"/><Relationship Id="rId18" Type="http://schemas.openxmlformats.org/officeDocument/2006/relationships/image" Target="../media/image12.png"/><Relationship Id="rId17" Type="http://schemas.openxmlformats.org/officeDocument/2006/relationships/tags" Target="../tags/tag68.xml"/><Relationship Id="rId16" Type="http://schemas.openxmlformats.org/officeDocument/2006/relationships/tags" Target="../tags/tag67.xml"/><Relationship Id="rId15" Type="http://schemas.openxmlformats.org/officeDocument/2006/relationships/tags" Target="../tags/tag66.xml"/><Relationship Id="rId14" Type="http://schemas.openxmlformats.org/officeDocument/2006/relationships/tags" Target="../tags/tag65.xml"/><Relationship Id="rId13" Type="http://schemas.openxmlformats.org/officeDocument/2006/relationships/tags" Target="../tags/tag64.xml"/><Relationship Id="rId12" Type="http://schemas.openxmlformats.org/officeDocument/2006/relationships/image" Target="../media/image11.svg"/><Relationship Id="rId11" Type="http://schemas.openxmlformats.org/officeDocument/2006/relationships/image" Target="../media/image10.png"/><Relationship Id="rId10" Type="http://schemas.openxmlformats.org/officeDocument/2006/relationships/tags" Target="../tags/tag63.xml"/><Relationship Id="rId1" Type="http://schemas.openxmlformats.org/officeDocument/2006/relationships/tags" Target="../tags/tag5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duotone>
              <a:schemeClr val="accent3">
                <a:shade val="45000"/>
                <a:satMod val="135000"/>
              </a:schemeClr>
              <a:prstClr val="white"/>
            </a:duotone>
          </a:blip>
          <a:srcRect r="24066"/>
          <a:stretch>
            <a:fillRect/>
          </a:stretch>
        </p:blipFill>
        <p:spPr>
          <a:xfrm>
            <a:off x="4409515" y="1299133"/>
            <a:ext cx="7782485" cy="5448841"/>
          </a:xfrm>
          <a:prstGeom prst="rect">
            <a:avLst/>
          </a:prstGeom>
        </p:spPr>
      </p:pic>
      <p:sp>
        <p:nvSpPr>
          <p:cNvPr id="5" name="矩形 4"/>
          <p:cNvSpPr/>
          <p:nvPr/>
        </p:nvSpPr>
        <p:spPr>
          <a:xfrm>
            <a:off x="408061" y="1059445"/>
            <a:ext cx="4785995" cy="829945"/>
          </a:xfrm>
          <a:prstGeom prst="rect">
            <a:avLst/>
          </a:prstGeom>
        </p:spPr>
        <p:txBody>
          <a:bodyPr wrap="none">
            <a:spAutoFit/>
          </a:bodyPr>
          <a:lstStyle/>
          <a:p>
            <a:r>
              <a:rPr lang="ja-JP" altLang="en-US" sz="4800" dirty="0">
                <a:solidFill>
                  <a:srgbClr val="4C4C52"/>
                </a:solidFill>
                <a:latin typeface="Kozuka Gothic Pro R" panose="020B0400000000000000" pitchFamily="34" charset="-128"/>
                <a:ea typeface="Kozuka Gothic Pro R" panose="020B0400000000000000" pitchFamily="34" charset="-128"/>
                <a:cs typeface="Kozuka Gothic Pro R" panose="020B0400000000000000" pitchFamily="34" charset="-128"/>
              </a:rPr>
              <a:t>第</a:t>
            </a:r>
            <a:r>
              <a:rPr lang="en-US" altLang="ja-JP" sz="4800" dirty="0">
                <a:solidFill>
                  <a:srgbClr val="4C4C52"/>
                </a:solidFill>
                <a:latin typeface="Kozuka Gothic Pro R" panose="020B0400000000000000" pitchFamily="34" charset="-128"/>
                <a:ea typeface="Kozuka Gothic Pro R" panose="020B0400000000000000" pitchFamily="34" charset="-128"/>
                <a:cs typeface="Kozuka Gothic Pro R" panose="020B0400000000000000" pitchFamily="34" charset="-128"/>
              </a:rPr>
              <a:t>4</a:t>
            </a:r>
            <a:r>
              <a:rPr lang="ja-JP" altLang="en-US" sz="4800" dirty="0">
                <a:solidFill>
                  <a:srgbClr val="4C4C52"/>
                </a:solidFill>
                <a:latin typeface="Kozuka Gothic Pro R" panose="020B0400000000000000" pitchFamily="34" charset="-128"/>
                <a:ea typeface="Kozuka Gothic Pro R" panose="020B0400000000000000" pitchFamily="34" charset="-128"/>
                <a:cs typeface="Kozuka Gothic Pro R" panose="020B0400000000000000" pitchFamily="34" charset="-128"/>
              </a:rPr>
              <a:t>課　環境問題</a:t>
            </a:r>
            <a:endParaRPr lang="ja-JP" altLang="en-US" sz="4800" dirty="0">
              <a:solidFill>
                <a:srgbClr val="4C4C52"/>
              </a:solidFill>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sp>
        <p:nvSpPr>
          <p:cNvPr id="6" name="矩形 5"/>
          <p:cNvSpPr/>
          <p:nvPr/>
        </p:nvSpPr>
        <p:spPr>
          <a:xfrm>
            <a:off x="408061" y="2316876"/>
            <a:ext cx="6094476" cy="460375"/>
          </a:xfrm>
          <a:prstGeom prst="rect">
            <a:avLst/>
          </a:prstGeom>
        </p:spPr>
        <p:txBody>
          <a:bodyPr wrap="square">
            <a:spAutoFit/>
          </a:bodyPr>
          <a:lstStyle/>
          <a:p>
            <a:r>
              <a:rPr lang="ja-JP" altLang="en-US" sz="2400" dirty="0">
                <a:solidFill>
                  <a:srgbClr val="4C4C52"/>
                </a:solidFill>
                <a:latin typeface="Kozuka Gothic Pro R" panose="020B0400000000000000" pitchFamily="34" charset="-128"/>
                <a:ea typeface="Kozuka Gothic Pro R" panose="020B0400000000000000" pitchFamily="34" charset="-128"/>
                <a:cs typeface="Kozuka Gothic Pro R" panose="020B0400000000000000" pitchFamily="34" charset="-128"/>
              </a:rPr>
              <a:t>ユニット</a:t>
            </a:r>
            <a:r>
              <a:rPr lang="en-US" altLang="ja-JP" sz="2400" dirty="0">
                <a:solidFill>
                  <a:srgbClr val="4C4C52"/>
                </a:solidFill>
                <a:latin typeface="Kozuka Gothic Pro R" panose="020B0400000000000000" pitchFamily="34" charset="-128"/>
                <a:ea typeface="Kozuka Gothic Pro R" panose="020B0400000000000000" pitchFamily="34" charset="-128"/>
                <a:cs typeface="Kozuka Gothic Pro R" panose="020B0400000000000000" pitchFamily="34" charset="-128"/>
              </a:rPr>
              <a:t>2</a:t>
            </a:r>
            <a:r>
              <a:rPr lang="ja-JP" altLang="en-US" sz="2400" dirty="0">
                <a:solidFill>
                  <a:srgbClr val="4C4C52"/>
                </a:solidFill>
                <a:latin typeface="Kozuka Gothic Pro R" panose="020B0400000000000000" pitchFamily="34" charset="-128"/>
                <a:ea typeface="Kozuka Gothic Pro R" panose="020B0400000000000000" pitchFamily="34" charset="-128"/>
                <a:cs typeface="Kozuka Gothic Pro R" panose="020B0400000000000000" pitchFamily="34" charset="-128"/>
              </a:rPr>
              <a:t>　家族からの電話</a:t>
            </a:r>
            <a:endParaRPr lang="ja-JP" altLang="en-US" sz="2400" dirty="0">
              <a:solidFill>
                <a:srgbClr val="4C4C52"/>
              </a:solidFill>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322916" y="2170643"/>
            <a:ext cx="9526059" cy="2516714"/>
            <a:chOff x="1208682" y="2051097"/>
            <a:chExt cx="9526059" cy="2516714"/>
          </a:xfrm>
        </p:grpSpPr>
        <p:sp>
          <p:nvSpPr>
            <p:cNvPr id="27" name="椭圆 1">
              <a:hlinkClick r:id="rId1" action="ppaction://hlinksldjump"/>
            </p:cNvPr>
            <p:cNvSpPr>
              <a:spLocks noChangeArrowheads="1"/>
            </p:cNvSpPr>
            <p:nvPr/>
          </p:nvSpPr>
          <p:spPr bwMode="auto">
            <a:xfrm>
              <a:off x="1228791" y="2051097"/>
              <a:ext cx="2334683" cy="2495549"/>
            </a:xfrm>
            <a:custGeom>
              <a:avLst/>
              <a:gdLst>
                <a:gd name="T0" fmla="*/ 0 w 1751265"/>
                <a:gd name="T1" fmla="*/ 0 h 1872208"/>
                <a:gd name="T2" fmla="*/ 0 60000 65536"/>
                <a:gd name="T3" fmla="*/ 0 w 1751265"/>
                <a:gd name="T4" fmla="*/ 0 h 1872208"/>
                <a:gd name="T5" fmla="*/ 1751265 w 1751265"/>
                <a:gd name="T6" fmla="*/ 1872208 h 1872208"/>
              </a:gdLst>
              <a:ahLst/>
              <a:cxnLst>
                <a:cxn ang="T2">
                  <a:pos x="T0" y="T1"/>
                </a:cxn>
              </a:cxnLst>
              <a:rect l="T3" t="T4" r="T5" b="T6"/>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bg1">
                <a:lumMod val="65000"/>
              </a:schemeClr>
            </a:solidFill>
            <a:ln w="25400">
              <a:noFill/>
              <a:bevel/>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29" name="椭圆 11">
              <a:hlinkClick r:id="rId2" action="ppaction://hlinksldjump"/>
            </p:cNvPr>
            <p:cNvSpPr>
              <a:spLocks noChangeArrowheads="1"/>
            </p:cNvSpPr>
            <p:nvPr/>
          </p:nvSpPr>
          <p:spPr bwMode="auto">
            <a:xfrm>
              <a:off x="8237074" y="2072262"/>
              <a:ext cx="2497667" cy="2495549"/>
            </a:xfrm>
            <a:prstGeom prst="ellipse">
              <a:avLst/>
            </a:prstGeom>
            <a:solidFill>
              <a:schemeClr val="bg1">
                <a:lumMod val="85000"/>
              </a:schemeClr>
            </a:solidFill>
            <a:ln w="25400">
              <a:noFill/>
              <a:bevel/>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31" name="椭圆 1">
              <a:hlinkClick r:id="rId3" action="ppaction://hlinksldjump"/>
            </p:cNvPr>
            <p:cNvSpPr>
              <a:spLocks noChangeArrowheads="1"/>
            </p:cNvSpPr>
            <p:nvPr/>
          </p:nvSpPr>
          <p:spPr bwMode="auto">
            <a:xfrm>
              <a:off x="3563473" y="2072262"/>
              <a:ext cx="2336800" cy="2495549"/>
            </a:xfrm>
            <a:custGeom>
              <a:avLst/>
              <a:gdLst>
                <a:gd name="T0" fmla="*/ 0 w 1751265"/>
                <a:gd name="T1" fmla="*/ 0 h 1872208"/>
                <a:gd name="T2" fmla="*/ 0 60000 65536"/>
                <a:gd name="T3" fmla="*/ 0 w 1751265"/>
                <a:gd name="T4" fmla="*/ 0 h 1872208"/>
                <a:gd name="T5" fmla="*/ 1751265 w 1751265"/>
                <a:gd name="T6" fmla="*/ 1872208 h 1872208"/>
              </a:gdLst>
              <a:ahLst/>
              <a:cxnLst>
                <a:cxn ang="T2">
                  <a:pos x="T0" y="T1"/>
                </a:cxn>
              </a:cxnLst>
              <a:rect l="T3" t="T4" r="T5" b="T6"/>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accent4"/>
            </a:solidFill>
            <a:ln w="25400">
              <a:noFill/>
              <a:bevel/>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33" name="椭圆 1">
              <a:hlinkClick r:id="rId4" action="ppaction://hlinksldjump"/>
            </p:cNvPr>
            <p:cNvSpPr>
              <a:spLocks noChangeArrowheads="1"/>
            </p:cNvSpPr>
            <p:nvPr/>
          </p:nvSpPr>
          <p:spPr bwMode="auto">
            <a:xfrm>
              <a:off x="5900273" y="2072262"/>
              <a:ext cx="2334684" cy="2495549"/>
            </a:xfrm>
            <a:custGeom>
              <a:avLst/>
              <a:gdLst>
                <a:gd name="T0" fmla="*/ 0 w 1751265"/>
                <a:gd name="T1" fmla="*/ 0 h 1872208"/>
                <a:gd name="T2" fmla="*/ 0 60000 65536"/>
                <a:gd name="T3" fmla="*/ 0 w 1751265"/>
                <a:gd name="T4" fmla="*/ 0 h 1872208"/>
                <a:gd name="T5" fmla="*/ 1751265 w 1751265"/>
                <a:gd name="T6" fmla="*/ 1872208 h 1872208"/>
              </a:gdLst>
              <a:ahLst/>
              <a:cxnLst>
                <a:cxn ang="T2">
                  <a:pos x="T0" y="T1"/>
                </a:cxn>
              </a:cxnLst>
              <a:rect l="T3" t="T4" r="T5" b="T6"/>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bg1">
                <a:lumMod val="65000"/>
              </a:schemeClr>
            </a:solidFill>
            <a:ln w="25400">
              <a:noFill/>
              <a:bevel/>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34" name="TextBox 14"/>
            <p:cNvSpPr>
              <a:spLocks noChangeArrowheads="1"/>
            </p:cNvSpPr>
            <p:nvPr/>
          </p:nvSpPr>
          <p:spPr bwMode="auto">
            <a:xfrm>
              <a:off x="2043708" y="2065911"/>
              <a:ext cx="530915" cy="769441"/>
            </a:xfrm>
            <a:prstGeom prst="rect">
              <a:avLst/>
            </a:prstGeom>
            <a:noFill/>
            <a:ln w="9525">
              <a:noFill/>
              <a:miter lim="800000"/>
            </a:ln>
          </p:spPr>
          <p:txBody>
            <a:bodyPr wrap="none">
              <a:spAutoFit/>
            </a:bodyPr>
            <a:lstStyle/>
            <a:p>
              <a:r>
                <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rPr>
                <a:t>01</a:t>
              </a:r>
              <a:endPar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endParaRPr>
            </a:p>
          </p:txBody>
        </p:sp>
        <p:sp>
          <p:nvSpPr>
            <p:cNvPr id="35" name="TextBox 15"/>
            <p:cNvSpPr>
              <a:spLocks noChangeArrowheads="1"/>
            </p:cNvSpPr>
            <p:nvPr/>
          </p:nvSpPr>
          <p:spPr bwMode="auto">
            <a:xfrm>
              <a:off x="4418608" y="2116209"/>
              <a:ext cx="630301" cy="769441"/>
            </a:xfrm>
            <a:prstGeom prst="rect">
              <a:avLst/>
            </a:prstGeom>
            <a:noFill/>
            <a:ln w="9525">
              <a:noFill/>
              <a:miter lim="800000"/>
            </a:ln>
          </p:spPr>
          <p:txBody>
            <a:bodyPr wrap="none">
              <a:spAutoFit/>
            </a:bodyPr>
            <a:lstStyle/>
            <a:p>
              <a:r>
                <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rPr>
                <a:t>02</a:t>
              </a:r>
              <a:endPar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endParaRPr>
            </a:p>
          </p:txBody>
        </p:sp>
        <p:sp>
          <p:nvSpPr>
            <p:cNvPr id="36" name="TextBox 16"/>
            <p:cNvSpPr>
              <a:spLocks noChangeArrowheads="1"/>
            </p:cNvSpPr>
            <p:nvPr/>
          </p:nvSpPr>
          <p:spPr bwMode="auto">
            <a:xfrm>
              <a:off x="6700375" y="2116209"/>
              <a:ext cx="583814" cy="769441"/>
            </a:xfrm>
            <a:prstGeom prst="rect">
              <a:avLst/>
            </a:prstGeom>
            <a:noFill/>
            <a:ln w="9525">
              <a:noFill/>
              <a:miter lim="800000"/>
            </a:ln>
          </p:spPr>
          <p:txBody>
            <a:bodyPr wrap="none">
              <a:spAutoFit/>
            </a:bodyPr>
            <a:lstStyle/>
            <a:p>
              <a:r>
                <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rPr>
                <a:t>03</a:t>
              </a:r>
              <a:endPar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endParaRPr>
            </a:p>
          </p:txBody>
        </p:sp>
        <p:sp>
          <p:nvSpPr>
            <p:cNvPr id="37" name="TextBox 17"/>
            <p:cNvSpPr>
              <a:spLocks noChangeArrowheads="1"/>
            </p:cNvSpPr>
            <p:nvPr/>
          </p:nvSpPr>
          <p:spPr bwMode="auto">
            <a:xfrm>
              <a:off x="9062905" y="2116209"/>
              <a:ext cx="622286" cy="769441"/>
            </a:xfrm>
            <a:prstGeom prst="rect">
              <a:avLst/>
            </a:prstGeom>
            <a:noFill/>
            <a:ln w="9525">
              <a:noFill/>
              <a:miter lim="800000"/>
            </a:ln>
          </p:spPr>
          <p:txBody>
            <a:bodyPr wrap="none">
              <a:spAutoFit/>
            </a:bodyPr>
            <a:lstStyle/>
            <a:p>
              <a:r>
                <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rPr>
                <a:t>04</a:t>
              </a:r>
              <a:endPar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endParaRPr>
            </a:p>
          </p:txBody>
        </p:sp>
        <p:sp>
          <p:nvSpPr>
            <p:cNvPr id="38" name="直接连接符 18"/>
            <p:cNvSpPr>
              <a:spLocks noChangeShapeType="1"/>
            </p:cNvSpPr>
            <p:nvPr/>
          </p:nvSpPr>
          <p:spPr bwMode="auto">
            <a:xfrm>
              <a:off x="1516657" y="2844846"/>
              <a:ext cx="1714500" cy="2117"/>
            </a:xfrm>
            <a:prstGeom prst="line">
              <a:avLst/>
            </a:prstGeom>
            <a:noFill/>
            <a:ln w="9525">
              <a:solidFill>
                <a:schemeClr val="bg1"/>
              </a:solidFill>
              <a:prstDash val="dash"/>
              <a:bevel/>
            </a:ln>
          </p:spPr>
          <p:txBody>
            <a:bodyPr/>
            <a:lstStyle/>
            <a:p>
              <a:endParaRPr lang="zh-CN" altLang="en-US" sz="2400"/>
            </a:p>
          </p:txBody>
        </p:sp>
        <p:sp>
          <p:nvSpPr>
            <p:cNvPr id="39" name="直接连接符 19"/>
            <p:cNvSpPr>
              <a:spLocks noChangeShapeType="1"/>
            </p:cNvSpPr>
            <p:nvPr/>
          </p:nvSpPr>
          <p:spPr bwMode="auto">
            <a:xfrm>
              <a:off x="3874625" y="2844846"/>
              <a:ext cx="1714500" cy="2117"/>
            </a:xfrm>
            <a:prstGeom prst="line">
              <a:avLst/>
            </a:prstGeom>
            <a:noFill/>
            <a:ln w="9525">
              <a:solidFill>
                <a:schemeClr val="tx1"/>
              </a:solidFill>
              <a:prstDash val="dash"/>
              <a:bevel/>
            </a:ln>
          </p:spPr>
          <p:txBody>
            <a:bodyPr/>
            <a:lstStyle/>
            <a:p>
              <a:endParaRPr lang="zh-CN" altLang="en-US" sz="2400"/>
            </a:p>
          </p:txBody>
        </p:sp>
        <p:sp>
          <p:nvSpPr>
            <p:cNvPr id="40" name="直接连接符 20"/>
            <p:cNvSpPr>
              <a:spLocks noChangeShapeType="1"/>
            </p:cNvSpPr>
            <p:nvPr/>
          </p:nvSpPr>
          <p:spPr bwMode="auto">
            <a:xfrm>
              <a:off x="6209308" y="2844846"/>
              <a:ext cx="1714500" cy="2117"/>
            </a:xfrm>
            <a:prstGeom prst="line">
              <a:avLst/>
            </a:prstGeom>
            <a:noFill/>
            <a:ln w="9525">
              <a:solidFill>
                <a:schemeClr val="bg1"/>
              </a:solidFill>
              <a:prstDash val="dash"/>
              <a:bevel/>
            </a:ln>
          </p:spPr>
          <p:txBody>
            <a:bodyPr/>
            <a:lstStyle/>
            <a:p>
              <a:endParaRPr lang="zh-CN" altLang="en-US" sz="2400"/>
            </a:p>
          </p:txBody>
        </p:sp>
        <p:sp>
          <p:nvSpPr>
            <p:cNvPr id="41" name="直接连接符 21"/>
            <p:cNvSpPr>
              <a:spLocks noChangeShapeType="1"/>
            </p:cNvSpPr>
            <p:nvPr/>
          </p:nvSpPr>
          <p:spPr bwMode="auto">
            <a:xfrm>
              <a:off x="8556691" y="2844846"/>
              <a:ext cx="1913467" cy="2117"/>
            </a:xfrm>
            <a:prstGeom prst="line">
              <a:avLst/>
            </a:prstGeom>
            <a:noFill/>
            <a:ln w="9525">
              <a:solidFill>
                <a:schemeClr val="tx1"/>
              </a:solidFill>
              <a:prstDash val="dash"/>
              <a:bevel/>
            </a:ln>
          </p:spPr>
          <p:txBody>
            <a:bodyPr/>
            <a:lstStyle/>
            <a:p>
              <a:endParaRPr lang="zh-CN" altLang="en-US" sz="2400"/>
            </a:p>
          </p:txBody>
        </p:sp>
        <p:sp>
          <p:nvSpPr>
            <p:cNvPr id="42" name="TextBox 22"/>
            <p:cNvSpPr>
              <a:spLocks noChangeArrowheads="1"/>
            </p:cNvSpPr>
            <p:nvPr/>
          </p:nvSpPr>
          <p:spPr bwMode="auto">
            <a:xfrm>
              <a:off x="1208682" y="3001478"/>
              <a:ext cx="2330449" cy="441916"/>
            </a:xfrm>
            <a:prstGeom prst="rect">
              <a:avLst/>
            </a:prstGeom>
            <a:noFill/>
            <a:ln w="9525">
              <a:noFill/>
              <a:miter lim="800000"/>
            </a:ln>
          </p:spPr>
          <p:txBody>
            <a:bodyPr>
              <a:spAutoFit/>
            </a:bodyPr>
            <a:lstStyle/>
            <a:p>
              <a:pPr algn="ctr">
                <a:lnSpc>
                  <a:spcPct val="125000"/>
                </a:lnSpc>
              </a:pPr>
              <a:r>
                <a:rPr lang="ja-JP"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rPr>
                <a:t>会話</a:t>
              </a:r>
              <a:endParaRPr lang="zh-CN"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endParaRPr>
            </a:p>
          </p:txBody>
        </p:sp>
        <p:sp>
          <p:nvSpPr>
            <p:cNvPr id="43" name="TextBox 24"/>
            <p:cNvSpPr>
              <a:spLocks noChangeArrowheads="1"/>
            </p:cNvSpPr>
            <p:nvPr/>
          </p:nvSpPr>
          <p:spPr bwMode="auto">
            <a:xfrm>
              <a:off x="3577573" y="3001478"/>
              <a:ext cx="2328333" cy="441916"/>
            </a:xfrm>
            <a:prstGeom prst="rect">
              <a:avLst/>
            </a:prstGeom>
            <a:noFill/>
            <a:ln w="9525">
              <a:noFill/>
              <a:miter lim="800000"/>
            </a:ln>
          </p:spPr>
          <p:txBody>
            <a:bodyPr>
              <a:spAutoFit/>
            </a:bodyPr>
            <a:lstStyle/>
            <a:p>
              <a:pPr algn="ctr">
                <a:lnSpc>
                  <a:spcPct val="125000"/>
                </a:lnSpc>
              </a:pPr>
              <a:r>
                <a:rPr lang="ja-JP"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rPr>
                <a:t>新出単語</a:t>
              </a:r>
              <a:endParaRPr lang="zh-CN"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endParaRPr>
            </a:p>
          </p:txBody>
        </p:sp>
        <p:sp>
          <p:nvSpPr>
            <p:cNvPr id="44" name="TextBox 26"/>
            <p:cNvSpPr>
              <a:spLocks noChangeArrowheads="1"/>
            </p:cNvSpPr>
            <p:nvPr/>
          </p:nvSpPr>
          <p:spPr bwMode="auto">
            <a:xfrm>
              <a:off x="5914372" y="3001478"/>
              <a:ext cx="2330449" cy="441916"/>
            </a:xfrm>
            <a:prstGeom prst="rect">
              <a:avLst/>
            </a:prstGeom>
            <a:noFill/>
            <a:ln w="9525">
              <a:noFill/>
              <a:miter lim="800000"/>
            </a:ln>
          </p:spPr>
          <p:txBody>
            <a:bodyPr>
              <a:spAutoFit/>
            </a:bodyPr>
            <a:lstStyle/>
            <a:p>
              <a:pPr algn="ctr">
                <a:lnSpc>
                  <a:spcPct val="125000"/>
                </a:lnSpc>
              </a:pPr>
              <a:r>
                <a:rPr lang="ja-JP"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rPr>
                <a:t>文法</a:t>
              </a:r>
              <a:endParaRPr lang="zh-CN"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endParaRPr>
            </a:p>
          </p:txBody>
        </p:sp>
        <p:sp>
          <p:nvSpPr>
            <p:cNvPr id="45" name="TextBox 28"/>
            <p:cNvSpPr>
              <a:spLocks noChangeArrowheads="1"/>
            </p:cNvSpPr>
            <p:nvPr/>
          </p:nvSpPr>
          <p:spPr bwMode="auto">
            <a:xfrm>
              <a:off x="8556691" y="3003602"/>
              <a:ext cx="1913467" cy="441916"/>
            </a:xfrm>
            <a:prstGeom prst="rect">
              <a:avLst/>
            </a:prstGeom>
            <a:noFill/>
            <a:ln w="9525">
              <a:noFill/>
              <a:miter lim="800000"/>
            </a:ln>
          </p:spPr>
          <p:txBody>
            <a:bodyPr wrap="square">
              <a:spAutoFit/>
            </a:bodyPr>
            <a:lstStyle/>
            <a:p>
              <a:pPr algn="ctr">
                <a:lnSpc>
                  <a:spcPct val="125000"/>
                </a:lnSpc>
              </a:pPr>
              <a:r>
                <a:rPr lang="ja-JP"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rPr>
                <a:t>練習用単語</a:t>
              </a:r>
              <a:endParaRPr lang="zh-CN"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endParaRPr>
            </a:p>
          </p:txBody>
        </p:sp>
        <p:pic>
          <p:nvPicPr>
            <p:cNvPr id="46" name="图片 45"/>
            <p:cNvPicPr>
              <a:picLocks noChangeAspect="1"/>
            </p:cNvPicPr>
            <p:nvPr/>
          </p:nvPicPr>
          <p:blipFill>
            <a:blip r:embed="rId5"/>
            <a:stretch>
              <a:fillRect/>
            </a:stretch>
          </p:blipFill>
          <p:spPr>
            <a:xfrm>
              <a:off x="1921088" y="3521903"/>
              <a:ext cx="824912" cy="783667"/>
            </a:xfrm>
            <a:prstGeom prst="rect">
              <a:avLst/>
            </a:prstGeom>
          </p:spPr>
        </p:pic>
        <p:pic>
          <p:nvPicPr>
            <p:cNvPr id="47" name="图片 46"/>
            <p:cNvPicPr>
              <a:picLocks noChangeAspect="1"/>
            </p:cNvPicPr>
            <p:nvPr/>
          </p:nvPicPr>
          <p:blipFill>
            <a:blip r:embed="rId6"/>
            <a:stretch>
              <a:fillRect/>
            </a:stretch>
          </p:blipFill>
          <p:spPr>
            <a:xfrm>
              <a:off x="8709160" y="3440122"/>
              <a:ext cx="1370299" cy="858038"/>
            </a:xfrm>
            <a:prstGeom prst="rect">
              <a:avLst/>
            </a:prstGeom>
          </p:spPr>
        </p:pic>
        <p:pic>
          <p:nvPicPr>
            <p:cNvPr id="48" name="图片 47"/>
            <p:cNvPicPr>
              <a:picLocks noChangeAspect="1"/>
            </p:cNvPicPr>
            <p:nvPr/>
          </p:nvPicPr>
          <p:blipFill>
            <a:blip r:embed="rId7"/>
            <a:stretch>
              <a:fillRect/>
            </a:stretch>
          </p:blipFill>
          <p:spPr>
            <a:xfrm>
              <a:off x="6452278" y="3451861"/>
              <a:ext cx="1067638" cy="846299"/>
            </a:xfrm>
            <a:prstGeom prst="rect">
              <a:avLst/>
            </a:prstGeom>
          </p:spPr>
        </p:pic>
        <p:pic>
          <p:nvPicPr>
            <p:cNvPr id="49" name="图片 48"/>
            <p:cNvPicPr>
              <a:picLocks noChangeAspect="1"/>
            </p:cNvPicPr>
            <p:nvPr/>
          </p:nvPicPr>
          <p:blipFill>
            <a:blip r:embed="rId8"/>
            <a:stretch>
              <a:fillRect/>
            </a:stretch>
          </p:blipFill>
          <p:spPr>
            <a:xfrm>
              <a:off x="4197659" y="3575600"/>
              <a:ext cx="1162355" cy="617961"/>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17296" y="1166545"/>
            <a:ext cx="11402756" cy="5262245"/>
          </a:xfrm>
          <a:prstGeom prst="rect">
            <a:avLst/>
          </a:prstGeom>
          <a:noFill/>
        </p:spPr>
        <p:txBody>
          <a:bodyPr wrap="square" rtlCol="0">
            <a:spAutoFit/>
          </a:bodyPr>
          <a:lstStyle/>
          <a:p>
            <a:pPr marL="457200" lvl="0" indent="-457200" algn="just">
              <a:lnSpc>
                <a:spcPct val="200000"/>
              </a:lnSpc>
              <a:spcBef>
                <a:spcPct val="0"/>
              </a:spcBef>
              <a:buClr>
                <a:schemeClr val="tx1"/>
              </a:buClr>
              <a:buAutoNum type="arabicPeriod"/>
            </a:pPr>
            <a:r>
              <a:rPr lang="ja-JP" altLang="en-US" sz="2400" b="1"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ビデオ通話</a:t>
            </a:r>
            <a:r>
              <a:rPr lang="ja-JP" altLang="en-US" sz="2400" dirty="0">
                <a:solidFill>
                  <a:srgbClr val="527C57"/>
                </a:solidFill>
                <a:latin typeface="Kozuka Gothic Pro R" panose="020B0400000000000000" pitchFamily="34" charset="-128"/>
                <a:ea typeface="Kozuka Gothic Pro R" panose="020B0400000000000000" pitchFamily="34" charset="-128"/>
                <a:cs typeface="Kozuka Gothic Pro R" panose="020B0400000000000000" pitchFamily="34" charset="-128"/>
              </a:rPr>
              <a:t>（videoつうわ）</a:t>
            </a:r>
            <a:r>
              <a:rPr lang="zh-CN" altLang="ja-JP" sz="2400" dirty="0">
                <a:solidFill>
                  <a:srgbClr val="527C57"/>
                </a:solidFill>
                <a:latin typeface="Kozuka Gothic Pro R" panose="020B0400000000000000" pitchFamily="34" charset="-128"/>
                <a:ea typeface="Kozuka Gothic Pro R" panose="020B0400000000000000" pitchFamily="34" charset="-128"/>
                <a:cs typeface="Kozuka Gothic Pro R" panose="020B0400000000000000" pitchFamily="34" charset="-128"/>
              </a:rPr>
              <a:t>④</a:t>
            </a:r>
            <a:r>
              <a:rPr lang="ja-JP" altLang="zh-CN" sz="2400" dirty="0">
                <a:solidFill>
                  <a:srgbClr val="527C57"/>
                </a:solidFill>
                <a:latin typeface="Kozuka Gothic Pro R" panose="020B0400000000000000" pitchFamily="34" charset="-128"/>
                <a:ea typeface="Kozuka Gothic Pro R" panose="020B0400000000000000" pitchFamily="34" charset="-128"/>
                <a:cs typeface="Kozuka Gothic Pro R" panose="020B0400000000000000" pitchFamily="34" charset="-128"/>
              </a:rPr>
              <a:t>＜名＞</a:t>
            </a:r>
            <a:r>
              <a:rPr lang="zh-CN" altLang="ja-JP" sz="2400" dirty="0">
                <a:latin typeface="微软雅黑" panose="020B0503020204020204" pitchFamily="34" charset="-122"/>
                <a:ea typeface="微软雅黑" panose="020B0503020204020204" pitchFamily="34" charset="-122"/>
                <a:cs typeface="微软雅黑" panose="020B0503020204020204" pitchFamily="34" charset="-122"/>
              </a:rPr>
              <a:t>：</a:t>
            </a:r>
            <a:r>
              <a:rPr lang="ja-JP" altLang="zh-CN" sz="2400" dirty="0">
                <a:latin typeface="微软雅黑" panose="020B0503020204020204" pitchFamily="34" charset="-122"/>
                <a:ea typeface="微软雅黑" panose="020B0503020204020204" pitchFamily="34" charset="-122"/>
                <a:cs typeface="微软雅黑" panose="020B0503020204020204" pitchFamily="34" charset="-122"/>
              </a:rPr>
              <a:t>视频通话</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rPr>
              <a:t>　</a:t>
            </a:r>
            <a:endParaRPr lang="ja-JP"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lvl="0" indent="0" algn="just">
              <a:lnSpc>
                <a:spcPct val="200000"/>
              </a:lnSpc>
              <a:spcBef>
                <a:spcPct val="0"/>
              </a:spcBef>
              <a:buClr>
                <a:schemeClr val="tx1"/>
              </a:buClr>
              <a:buNone/>
            </a:pPr>
            <a:r>
              <a:rPr lang="ja-JP" altLang="en-US" sz="2400" b="1"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　　通話</a:t>
            </a:r>
            <a:r>
              <a:rPr lang="ja-JP" altLang="en-US" sz="2400" dirty="0">
                <a:solidFill>
                  <a:srgbClr val="527C57"/>
                </a:solidFill>
                <a:latin typeface="Kozuka Gothic Pro R" panose="020B0400000000000000" pitchFamily="34" charset="-128"/>
                <a:ea typeface="Kozuka Gothic Pro R" panose="020B0400000000000000" pitchFamily="34" charset="-128"/>
                <a:cs typeface="Kozuka Gothic Pro R" panose="020B0400000000000000" pitchFamily="34" charset="-128"/>
              </a:rPr>
              <a:t>（つうわ）</a:t>
            </a:r>
            <a:r>
              <a:rPr lang="ja-JP" altLang="en-US" sz="2400" dirty="0">
                <a:solidFill>
                  <a:srgbClr val="527C57"/>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⓪</a:t>
            </a:r>
            <a:r>
              <a:rPr lang="ja-JP" altLang="en-US" sz="2400" dirty="0">
                <a:solidFill>
                  <a:srgbClr val="527C57"/>
                </a:solidFill>
                <a:latin typeface="Kozuka Gothic Pro R" panose="020B0400000000000000" pitchFamily="34" charset="-128"/>
                <a:ea typeface="Kozuka Gothic Pro R" panose="020B0400000000000000" pitchFamily="34" charset="-128"/>
                <a:cs typeface="Kozuka Gothic Pro R" panose="020B0400000000000000" pitchFamily="34" charset="-128"/>
              </a:rPr>
              <a:t>＜名• 自Ⅲ＞</a:t>
            </a:r>
            <a:r>
              <a:rPr lang="zh-CN" altLang="ja-JP" sz="2400" dirty="0">
                <a:latin typeface="微软雅黑" panose="020B0503020204020204" pitchFamily="34" charset="-122"/>
                <a:ea typeface="微软雅黑" panose="020B0503020204020204" pitchFamily="34" charset="-122"/>
                <a:cs typeface="微软雅黑" panose="020B0503020204020204" pitchFamily="34" charset="-122"/>
              </a:rPr>
              <a:t>：通话</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rPr>
              <a:t>　　　　そっち　　あっち</a:t>
            </a:r>
            <a:endParaRPr lang="en-US" altLang="ja-JP" sz="2400" dirty="0">
              <a:latin typeface="微软雅黑" panose="020B0503020204020204" pitchFamily="34" charset="-122"/>
              <a:ea typeface="微软雅黑" panose="020B0503020204020204" pitchFamily="34" charset="-122"/>
              <a:cs typeface="微软雅黑" panose="020B0503020204020204" pitchFamily="34" charset="-122"/>
            </a:endParaRPr>
          </a:p>
          <a:p>
            <a:pPr marL="514350" lvl="0" indent="-514350" algn="just">
              <a:lnSpc>
                <a:spcPct val="200000"/>
              </a:lnSpc>
              <a:spcBef>
                <a:spcPct val="0"/>
              </a:spcBef>
              <a:buClr>
                <a:schemeClr val="tx1"/>
              </a:buClr>
              <a:buFont typeface="+mj-lt"/>
              <a:buAutoNum type="arabicPeriod" startAt="2"/>
            </a:pPr>
            <a:r>
              <a:rPr lang="ja-JP" altLang="en-US" sz="2400" b="1"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こっち</a:t>
            </a:r>
            <a:r>
              <a:rPr lang="ja-JP" altLang="en-US" sz="2400" dirty="0">
                <a:solidFill>
                  <a:srgbClr val="527C57"/>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③</a:t>
            </a:r>
            <a:r>
              <a:rPr lang="ja-JP" altLang="en-US" sz="2400" dirty="0">
                <a:solidFill>
                  <a:srgbClr val="527C57"/>
                </a:solidFill>
                <a:latin typeface="Kozuka Gothic Pro R" panose="020B0400000000000000" pitchFamily="34" charset="-128"/>
                <a:ea typeface="Kozuka Gothic Pro R" panose="020B0400000000000000" pitchFamily="34" charset="-128"/>
                <a:cs typeface="Kozuka Gothic Pro R" panose="020B0400000000000000" pitchFamily="34" charset="-128"/>
              </a:rPr>
              <a:t>＜名＞</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rPr>
              <a:t>：</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 「こちら 」 的</a:t>
            </a:r>
            <a:r>
              <a:rPr 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口</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语形式</a:t>
            </a:r>
            <a:r>
              <a:rPr 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这边 ;这里</a:t>
            </a:r>
            <a:r>
              <a:rPr lang="ja-JP" altLang="en-US" sz="24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　　どっち</a:t>
            </a:r>
            <a:endParaRPr lang="en-US" altLang="ja-JP" sz="2400" dirty="0">
              <a:latin typeface="微软雅黑" panose="020B0503020204020204" pitchFamily="34" charset="-122"/>
              <a:ea typeface="微软雅黑" panose="020B0503020204020204" pitchFamily="34" charset="-122"/>
              <a:cs typeface="微软雅黑" panose="020B0503020204020204" pitchFamily="34" charset="-122"/>
            </a:endParaRPr>
          </a:p>
          <a:p>
            <a:pPr marL="514350" lvl="0" indent="-514350" algn="just">
              <a:lnSpc>
                <a:spcPct val="200000"/>
              </a:lnSpc>
              <a:spcBef>
                <a:spcPct val="0"/>
              </a:spcBef>
              <a:buClr>
                <a:schemeClr val="tx1"/>
              </a:buClr>
              <a:buFont typeface="+mj-lt"/>
              <a:buAutoNum type="arabicPeriod" startAt="2"/>
            </a:pPr>
            <a:r>
              <a:rPr lang="ja-JP" altLang="en-US" sz="2400" b="1"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ううん</a:t>
            </a:r>
            <a:r>
              <a:rPr lang="ja-JP" altLang="en-US" sz="2400" dirty="0">
                <a:solidFill>
                  <a:srgbClr val="527C57"/>
                </a:solidFill>
                <a:latin typeface="Kozuka Gothic Pro R" panose="020B0400000000000000" pitchFamily="34" charset="-128"/>
                <a:ea typeface="Kozuka Gothic Pro R" panose="020B0400000000000000" pitchFamily="34" charset="-128"/>
                <a:cs typeface="Kozuka Gothic Pro R" panose="020B0400000000000000" pitchFamily="34" charset="-128"/>
              </a:rPr>
              <a:t>⓪＜感＞</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rPr>
              <a:t>：表示否定的意思 ;有感而</a:t>
            </a:r>
            <a:r>
              <a:rPr lang="zh-CN" altLang="ja-JP" sz="2400" dirty="0">
                <a:latin typeface="微软雅黑" panose="020B0503020204020204" pitchFamily="34" charset="-122"/>
                <a:ea typeface="微软雅黑" panose="020B0503020204020204" pitchFamily="34" charset="-122"/>
                <a:cs typeface="微软雅黑" panose="020B0503020204020204" pitchFamily="34" charset="-122"/>
              </a:rPr>
              <a:t>发</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rPr>
              <a:t>　　</a:t>
            </a:r>
            <a:endParaRPr lang="ja-JP"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marL="514350" lvl="0" indent="-514350" algn="just">
              <a:lnSpc>
                <a:spcPct val="200000"/>
              </a:lnSpc>
              <a:spcBef>
                <a:spcPct val="0"/>
              </a:spcBef>
              <a:buClr>
                <a:schemeClr val="tx1"/>
              </a:buClr>
              <a:buFont typeface="+mj-lt"/>
              <a:buAutoNum type="arabicPeriod" startAt="2"/>
            </a:pPr>
            <a:r>
              <a:rPr lang="ja-JP" altLang="en-US" sz="2400" b="1"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一度</a:t>
            </a:r>
            <a:r>
              <a:rPr lang="ja-JP" altLang="en-US" sz="2400" dirty="0">
                <a:solidFill>
                  <a:srgbClr val="527C57"/>
                </a:solidFill>
                <a:latin typeface="Kozuka Gothic Pro R" panose="020B0400000000000000" pitchFamily="34" charset="-128"/>
                <a:ea typeface="Kozuka Gothic Pro R" panose="020B0400000000000000" pitchFamily="34" charset="-128"/>
                <a:cs typeface="Kozuka Gothic Pro R" panose="020B0400000000000000" pitchFamily="34" charset="-128"/>
              </a:rPr>
              <a:t>（いちど）③＜名＞</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rPr>
              <a:t>一次 ;一遍　　</a:t>
            </a:r>
            <a:endParaRPr lang="ja-JP"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marL="514350" lvl="0" indent="-514350" algn="just">
              <a:lnSpc>
                <a:spcPct val="200000"/>
              </a:lnSpc>
              <a:spcBef>
                <a:spcPct val="0"/>
              </a:spcBef>
              <a:buClr>
                <a:schemeClr val="tx1"/>
              </a:buClr>
              <a:buFont typeface="+mj-lt"/>
              <a:buAutoNum type="arabicPeriod" startAt="2"/>
            </a:pPr>
            <a:r>
              <a:rPr lang="ja-JP" altLang="en-US" sz="2400" b="1"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サングラス</a:t>
            </a:r>
            <a:r>
              <a:rPr lang="ja-JP" altLang="en-US" sz="2400" dirty="0">
                <a:solidFill>
                  <a:srgbClr val="527C57"/>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（sun glasses）③＜名＞</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：太阳镜 ;墨镜　めがね</a:t>
            </a:r>
            <a:endParaRPr lang="ja-JP"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14350" lvl="0" indent="-514350" algn="just">
              <a:lnSpc>
                <a:spcPct val="200000"/>
              </a:lnSpc>
              <a:spcBef>
                <a:spcPct val="0"/>
              </a:spcBef>
              <a:buClr>
                <a:schemeClr val="tx1"/>
              </a:buClr>
              <a:buFont typeface="+mj-lt"/>
              <a:buAutoNum type="arabicPeriod" startAt="2"/>
            </a:pPr>
            <a:r>
              <a:rPr lang="ja-JP" altLang="en-US" sz="2400" b="1"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かける</a:t>
            </a:r>
            <a:r>
              <a:rPr lang="ja-JP" altLang="en-US" sz="2400" dirty="0">
                <a:solidFill>
                  <a:srgbClr val="527C57"/>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「掛ける」②＜他Ⅱ＞</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rPr>
              <a:t>佩戴 ; 挂 ; 系</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rPr>
              <a:t>　</a:t>
            </a:r>
            <a:r>
              <a:rPr lang="ja-JP" altLang="en-US" sz="2400" dirty="0">
                <a:latin typeface="微软雅黑" panose="020B0503020204020204" pitchFamily="34" charset="-122"/>
                <a:ea typeface="微软雅黑" panose="020B0503020204020204" pitchFamily="34" charset="-122"/>
                <a:sym typeface="+mn-ea"/>
              </a:rPr>
              <a:t>　</a:t>
            </a:r>
            <a:endParaRPr lang="en-US" altLang="ja-JP" sz="2400" dirty="0">
              <a:solidFill>
                <a:prstClr val="black"/>
              </a:solidFill>
              <a:latin typeface="Kozuka Gothic Pr6N R" panose="020B0400000000000000" pitchFamily="34" charset="-128"/>
              <a:ea typeface="Kozuka Gothic Pr6N R" panose="020B0400000000000000" pitchFamily="34" charset="-128"/>
            </a:endParaRPr>
          </a:p>
        </p:txBody>
      </p:sp>
      <p:grpSp>
        <p:nvGrpSpPr>
          <p:cNvPr id="10" name="组合 9"/>
          <p:cNvGrpSpPr/>
          <p:nvPr/>
        </p:nvGrpSpPr>
        <p:grpSpPr>
          <a:xfrm>
            <a:off x="-1" y="301841"/>
            <a:ext cx="4048125" cy="619376"/>
            <a:chOff x="-1" y="301841"/>
            <a:chExt cx="4048125" cy="619376"/>
          </a:xfrm>
        </p:grpSpPr>
        <p:sp>
          <p:nvSpPr>
            <p:cNvPr id="9" name="矩形: 剪去单角 8"/>
            <p:cNvSpPr/>
            <p:nvPr/>
          </p:nvSpPr>
          <p:spPr>
            <a:xfrm>
              <a:off x="-1" y="301841"/>
              <a:ext cx="4048125" cy="619376"/>
            </a:xfrm>
            <a:prstGeom prst="snip1Rect">
              <a:avLst>
                <a:gd name="adj" fmla="val 3243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nvGrpSpPr>
            <p:cNvPr id="2" name="组合 1"/>
            <p:cNvGrpSpPr/>
            <p:nvPr/>
          </p:nvGrpSpPr>
          <p:grpSpPr>
            <a:xfrm>
              <a:off x="317296" y="388532"/>
              <a:ext cx="3730828" cy="460375"/>
              <a:chOff x="88560" y="274732"/>
              <a:chExt cx="3730828" cy="460375"/>
            </a:xfrm>
          </p:grpSpPr>
          <p:sp>
            <p:nvSpPr>
              <p:cNvPr id="6" name="矩形 5"/>
              <p:cNvSpPr/>
              <p:nvPr/>
            </p:nvSpPr>
            <p:spPr>
              <a:xfrm>
                <a:off x="957749" y="274732"/>
                <a:ext cx="2861639" cy="460375"/>
              </a:xfrm>
              <a:prstGeom prst="rect">
                <a:avLst/>
              </a:prstGeom>
            </p:spPr>
            <p:txBody>
              <a:bodyPr wrap="square">
                <a:spAutoFit/>
              </a:bodyPr>
              <a:lstStyle/>
              <a:p>
                <a:r>
                  <a:rPr lang="ja-JP"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新出単語</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P25-26</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ja-JP"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88560" y="302832"/>
                <a:ext cx="762658" cy="405463"/>
              </a:xfrm>
              <a:prstGeom prst="rect">
                <a:avLst/>
              </a:prstGeom>
            </p:spPr>
          </p:pic>
        </p:gr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16661" y="921435"/>
            <a:ext cx="11326873" cy="5262245"/>
          </a:xfrm>
          <a:prstGeom prst="rect">
            <a:avLst/>
          </a:prstGeom>
          <a:noFill/>
        </p:spPr>
        <p:txBody>
          <a:bodyPr wrap="square" rtlCol="0">
            <a:spAutoFit/>
          </a:bodyPr>
          <a:lstStyle/>
          <a:p>
            <a:pPr marL="514350" indent="-514350" algn="just">
              <a:lnSpc>
                <a:spcPct val="200000"/>
              </a:lnSpc>
              <a:spcBef>
                <a:spcPct val="0"/>
              </a:spcBef>
              <a:buClr>
                <a:srgbClr val="000000"/>
              </a:buClr>
              <a:buSzPct val="99000"/>
              <a:buFont typeface="+mj-lt"/>
              <a:buAutoNum type="arabicPeriod" startAt="8"/>
            </a:pPr>
            <a:r>
              <a:rPr lang="ja-JP" altLang="en-US" sz="2400" b="1"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巻く</a:t>
            </a:r>
            <a:r>
              <a:rPr lang="ja-JP" altLang="en-US" sz="2400" dirty="0">
                <a:solidFill>
                  <a:srgbClr val="527C57"/>
                </a:solidFill>
                <a:latin typeface="Kozuka Gothic Pro R" panose="020B0400000000000000" pitchFamily="34" charset="-128"/>
                <a:ea typeface="Kozuka Gothic Pro R" panose="020B0400000000000000" pitchFamily="34" charset="-128"/>
                <a:cs typeface="Kozuka Gothic Pro R" panose="020B0400000000000000" pitchFamily="34" charset="-128"/>
              </a:rPr>
              <a:t>（まく）</a:t>
            </a:r>
            <a:r>
              <a:rPr lang="ja-JP" altLang="en-US" sz="2400" dirty="0">
                <a:solidFill>
                  <a:srgbClr val="527C57"/>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⓪</a:t>
            </a:r>
            <a:r>
              <a:rPr lang="ja-JP" altLang="en-US" sz="2400" dirty="0">
                <a:solidFill>
                  <a:srgbClr val="527C57"/>
                </a:solidFill>
                <a:latin typeface="Kozuka Gothic Pro R" panose="020B0400000000000000" pitchFamily="34" charset="-128"/>
                <a:ea typeface="Kozuka Gothic Pro R" panose="020B0400000000000000" pitchFamily="34" charset="-128"/>
                <a:cs typeface="Kozuka Gothic Pro R" panose="020B0400000000000000" pitchFamily="34" charset="-128"/>
              </a:rPr>
              <a:t>＜他 I &gt;</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rPr>
              <a:t>：</a:t>
            </a:r>
            <a:r>
              <a:rPr sz="2400" dirty="0">
                <a:latin typeface="微软雅黑" panose="020B0503020204020204" pitchFamily="34" charset="-122"/>
                <a:ea typeface="微软雅黑" panose="020B0503020204020204" pitchFamily="34" charset="-122"/>
                <a:cs typeface="微软雅黑" panose="020B0503020204020204" pitchFamily="34" charset="-122"/>
              </a:rPr>
              <a:t>围 ; 卷 ; 包围</a:t>
            </a:r>
            <a:r>
              <a:rPr lang="ja-JP" sz="2400" dirty="0">
                <a:latin typeface="微软雅黑" panose="020B0503020204020204" pitchFamily="34" charset="-122"/>
                <a:ea typeface="微软雅黑" panose="020B0503020204020204" pitchFamily="34" charset="-122"/>
                <a:cs typeface="微软雅黑" panose="020B0503020204020204" pitchFamily="34" charset="-122"/>
              </a:rPr>
              <a:t>　マフラーを巻く　卵巻き　春巻き</a:t>
            </a:r>
            <a:endParaRPr lang="ja-JP" sz="2400" dirty="0">
              <a:latin typeface="微软雅黑" panose="020B0503020204020204" pitchFamily="34" charset="-122"/>
              <a:ea typeface="微软雅黑" panose="020B0503020204020204" pitchFamily="34" charset="-122"/>
              <a:cs typeface="微软雅黑" panose="020B0503020204020204" pitchFamily="34" charset="-122"/>
            </a:endParaRPr>
          </a:p>
          <a:p>
            <a:pPr marL="514350" indent="-514350" algn="just">
              <a:lnSpc>
                <a:spcPct val="200000"/>
              </a:lnSpc>
              <a:spcBef>
                <a:spcPct val="0"/>
              </a:spcBef>
              <a:buClr>
                <a:srgbClr val="000000"/>
              </a:buClr>
              <a:buSzPct val="99000"/>
              <a:buFont typeface="+mj-lt"/>
              <a:buAutoNum type="arabicPeriod" startAt="8"/>
            </a:pPr>
            <a:r>
              <a:rPr kumimoji="0" lang="ja-JP" altLang="en-US" sz="2400" b="1" i="0" u="none" strike="noStrike" kern="1200" cap="none" spc="0" normalizeH="0" baseline="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映る</a:t>
            </a:r>
            <a:r>
              <a:rPr lang="ja-JP" altLang="en-US" sz="2400" dirty="0">
                <a:solidFill>
                  <a:srgbClr val="527C57"/>
                </a:solidFill>
                <a:latin typeface="Kozuka Gothic Pro R" panose="020B0400000000000000" pitchFamily="34" charset="-128"/>
                <a:ea typeface="Kozuka Gothic Pro R" panose="020B0400000000000000" pitchFamily="34" charset="-128"/>
                <a:cs typeface="Kozuka Gothic Pro R" panose="020B0400000000000000" pitchFamily="34" charset="-128"/>
              </a:rPr>
              <a:t>（うつる）②＜自Ⅰ＞</a:t>
            </a:r>
            <a:r>
              <a:rPr kumimoji="0" lang="ja-JP" altLang="en-US"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：映 ;照　影は湖にうつっている</a:t>
            </a:r>
            <a:endParaRPr kumimoji="0" lang="ja-JP" altLang="en-US" sz="2400" b="1" i="0" u="none" strike="noStrike" kern="1200" cap="none" spc="0" normalizeH="0" baseline="0"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514350" indent="-514350" algn="just">
              <a:lnSpc>
                <a:spcPct val="200000"/>
              </a:lnSpc>
              <a:spcBef>
                <a:spcPct val="0"/>
              </a:spcBef>
              <a:buClr>
                <a:srgbClr val="000000"/>
              </a:buClr>
              <a:buSzPct val="99000"/>
              <a:buFont typeface="+mj-lt"/>
              <a:buAutoNum type="arabicPeriod" startAt="8"/>
            </a:pPr>
            <a:r>
              <a:rPr lang="ja-JP" altLang="en-US" sz="2400" b="1"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わ</a:t>
            </a:r>
            <a:r>
              <a:rPr lang="ja-JP" altLang="en-US" sz="2400" dirty="0">
                <a:solidFill>
                  <a:srgbClr val="527C57"/>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＜感＞</a:t>
            </a:r>
            <a:r>
              <a:rPr lang="ja-JP" altLang="en-US" sz="24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ja-JP" sz="24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感叹</a:t>
            </a:r>
            <a:endParaRPr lang="ja-JP" altLang="en-US" sz="24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14350" indent="-514350" algn="just">
              <a:lnSpc>
                <a:spcPct val="200000"/>
              </a:lnSpc>
              <a:spcBef>
                <a:spcPct val="0"/>
              </a:spcBef>
              <a:buClr>
                <a:srgbClr val="000000"/>
              </a:buClr>
              <a:buSzPct val="99000"/>
              <a:buFont typeface="+mj-lt"/>
              <a:buAutoNum type="arabicPeriod" startAt="8"/>
            </a:pPr>
            <a:r>
              <a:rPr lang="ja-JP" altLang="en-US" sz="2400" b="1"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晴れ</a:t>
            </a:r>
            <a:r>
              <a:rPr lang="ja-JP" altLang="en-US" sz="2400" dirty="0">
                <a:solidFill>
                  <a:srgbClr val="527C57"/>
                </a:solidFill>
                <a:latin typeface="Kozuka Gothic Pro R" panose="020B0400000000000000" pitchFamily="34" charset="-128"/>
                <a:ea typeface="Kozuka Gothic Pro R" panose="020B0400000000000000" pitchFamily="34" charset="-128"/>
                <a:cs typeface="Kozuka Gothic Pro R" panose="020B0400000000000000" pitchFamily="34" charset="-128"/>
              </a:rPr>
              <a:t>（はれ）②①＜</a:t>
            </a:r>
            <a:r>
              <a:rPr lang="ja-JP" altLang="en-US" sz="2400" dirty="0">
                <a:solidFill>
                  <a:srgbClr val="527C57"/>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名＞</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rPr>
              <a:t>：</a:t>
            </a:r>
            <a:r>
              <a:rPr lang="ja-JP" altLang="en-US" sz="2400"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晴 ,晴天 ;放晴</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rPr>
              <a:t>　　天気が晴れている</a:t>
            </a:r>
            <a:endParaRPr lang="en-US" altLang="ja-JP" sz="2400" dirty="0">
              <a:latin typeface="微软雅黑" panose="020B0503020204020204" pitchFamily="34" charset="-122"/>
              <a:ea typeface="微软雅黑" panose="020B0503020204020204" pitchFamily="34" charset="-122"/>
              <a:cs typeface="微软雅黑" panose="020B0503020204020204" pitchFamily="34" charset="-122"/>
            </a:endParaRPr>
          </a:p>
          <a:p>
            <a:pPr marL="514350" indent="-514350" algn="just">
              <a:lnSpc>
                <a:spcPct val="200000"/>
              </a:lnSpc>
              <a:spcBef>
                <a:spcPct val="0"/>
              </a:spcBef>
              <a:buClr>
                <a:srgbClr val="000000"/>
              </a:buClr>
              <a:buSzPct val="99000"/>
              <a:buFont typeface="+mj-lt"/>
              <a:buAutoNum type="arabicPeriod" startAt="8"/>
              <a:defRPr/>
            </a:pPr>
            <a:r>
              <a:rPr lang="ja-JP" altLang="en-US" sz="2400" b="1"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スモッグ</a:t>
            </a:r>
            <a:r>
              <a:rPr lang="ja-JP" altLang="en-US" sz="2400" dirty="0">
                <a:solidFill>
                  <a:srgbClr val="527C57"/>
                </a:solidFill>
                <a:latin typeface="Kozuka Gothic Pro R" panose="020B0400000000000000" pitchFamily="34" charset="-128"/>
                <a:ea typeface="Kozuka Gothic Pro R" panose="020B0400000000000000" pitchFamily="34" charset="-128"/>
                <a:cs typeface="Kozuka Gothic Pro R" panose="020B0400000000000000" pitchFamily="34" charset="-128"/>
              </a:rPr>
              <a:t>（smog）②</a:t>
            </a:r>
            <a:r>
              <a:rPr lang="ja-JP" altLang="en-US" sz="2400" dirty="0">
                <a:solidFill>
                  <a:srgbClr val="527C57"/>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＜名＞</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rPr>
              <a:t>：雾霾 ;烟雾 ,烟尘　　　　　</a:t>
            </a:r>
            <a:endParaRPr lang="ja-JP"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marL="514350" indent="-514350" algn="just">
              <a:lnSpc>
                <a:spcPct val="200000"/>
              </a:lnSpc>
              <a:spcBef>
                <a:spcPct val="0"/>
              </a:spcBef>
              <a:buClr>
                <a:srgbClr val="000000"/>
              </a:buClr>
              <a:buSzPct val="99000"/>
              <a:buFont typeface="+mj-lt"/>
              <a:buAutoNum type="arabicPeriod" startAt="8"/>
              <a:defRPr/>
            </a:pPr>
            <a:r>
              <a:rPr lang="ja-JP" altLang="en-US" sz="2400" b="1"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ぼんやり</a:t>
            </a:r>
            <a:r>
              <a:rPr lang="ja-JP" altLang="en-US" sz="2400" dirty="0">
                <a:solidFill>
                  <a:srgbClr val="527C57"/>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③＜副・自Ⅲ＞</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模糊不清楚 ; 发呆 ; 心不在焉</a:t>
            </a:r>
            <a:r>
              <a:rPr lang="ja-JP" sz="2400" dirty="0">
                <a:latin typeface="微软雅黑" panose="020B0503020204020204" pitchFamily="34" charset="-122"/>
                <a:ea typeface="微软雅黑" panose="020B0503020204020204" pitchFamily="34" charset="-122"/>
                <a:cs typeface="微软雅黑" panose="020B0503020204020204" pitchFamily="34" charset="-122"/>
                <a:sym typeface="+mn-ea"/>
              </a:rPr>
              <a:t>　ぼんやりする</a:t>
            </a:r>
            <a:endParaRPr lang="ja-JP"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14350" indent="-514350" algn="just">
              <a:lnSpc>
                <a:spcPct val="200000"/>
              </a:lnSpc>
              <a:spcBef>
                <a:spcPct val="0"/>
              </a:spcBef>
              <a:buClr>
                <a:srgbClr val="000000"/>
              </a:buClr>
              <a:buSzPct val="99000"/>
              <a:buFont typeface="+mj-lt"/>
              <a:buAutoNum type="arabicPeriod" startAt="8"/>
              <a:defRPr/>
            </a:pPr>
            <a:r>
              <a:rPr lang="ja-JP" altLang="en-US" sz="2400" b="1"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霞む</a:t>
            </a:r>
            <a:r>
              <a:rPr lang="ja-JP" altLang="en-US" sz="2400" dirty="0">
                <a:solidFill>
                  <a:srgbClr val="527C57"/>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（かすむ）⓪＜自 I &gt;</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：起霞 ;模糊不清 ;朦胧</a:t>
            </a:r>
            <a:r>
              <a:rPr lang="ja-JP" altLang="en-US" sz="2400" dirty="0">
                <a:solidFill>
                  <a:prstClr val="black"/>
                </a:solidFill>
                <a:latin typeface="Kozuka Gothic Pr6N R" panose="020B0400000000000000" pitchFamily="34" charset="-128"/>
                <a:ea typeface="Kozuka Gothic Pr6N R" panose="020B0400000000000000" pitchFamily="34" charset="-128"/>
                <a:sym typeface="+mn-ea"/>
              </a:rPr>
              <a:t>　月が霞む</a:t>
            </a:r>
            <a:endParaRPr lang="ja-JP" altLang="en-US" sz="2400" dirty="0">
              <a:solidFill>
                <a:prstClr val="black"/>
              </a:solidFill>
              <a:latin typeface="Kozuka Gothic Pr6N R" panose="020B0400000000000000" pitchFamily="34" charset="-128"/>
              <a:ea typeface="Kozuka Gothic Pr6N R" panose="020B0400000000000000" pitchFamily="34" charset="-128"/>
              <a:sym typeface="+mn-ea"/>
            </a:endParaRPr>
          </a:p>
        </p:txBody>
      </p:sp>
      <p:grpSp>
        <p:nvGrpSpPr>
          <p:cNvPr id="10" name="组合 9"/>
          <p:cNvGrpSpPr/>
          <p:nvPr/>
        </p:nvGrpSpPr>
        <p:grpSpPr>
          <a:xfrm>
            <a:off x="-1" y="301841"/>
            <a:ext cx="4048125" cy="619376"/>
            <a:chOff x="-1" y="301841"/>
            <a:chExt cx="4048125" cy="619376"/>
          </a:xfrm>
        </p:grpSpPr>
        <p:sp>
          <p:nvSpPr>
            <p:cNvPr id="9" name="矩形: 剪去单角 8"/>
            <p:cNvSpPr/>
            <p:nvPr/>
          </p:nvSpPr>
          <p:spPr>
            <a:xfrm>
              <a:off x="-1" y="301841"/>
              <a:ext cx="4048125" cy="619376"/>
            </a:xfrm>
            <a:prstGeom prst="snip1Rect">
              <a:avLst>
                <a:gd name="adj" fmla="val 3243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nvGrpSpPr>
            <p:cNvPr id="2" name="组合 1"/>
            <p:cNvGrpSpPr/>
            <p:nvPr/>
          </p:nvGrpSpPr>
          <p:grpSpPr>
            <a:xfrm>
              <a:off x="317296" y="388532"/>
              <a:ext cx="3730828" cy="460375"/>
              <a:chOff x="88560" y="274732"/>
              <a:chExt cx="3730828" cy="460375"/>
            </a:xfrm>
          </p:grpSpPr>
          <p:sp>
            <p:nvSpPr>
              <p:cNvPr id="6" name="矩形 5"/>
              <p:cNvSpPr/>
              <p:nvPr/>
            </p:nvSpPr>
            <p:spPr>
              <a:xfrm>
                <a:off x="957749" y="274732"/>
                <a:ext cx="2861639" cy="460375"/>
              </a:xfrm>
              <a:prstGeom prst="rect">
                <a:avLst/>
              </a:prstGeom>
            </p:spPr>
            <p:txBody>
              <a:bodyPr wrap="square">
                <a:spAutoFit/>
              </a:bodyPr>
              <a:lstStyle/>
              <a:p>
                <a:r>
                  <a:rPr lang="ja-JP"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新出単</a:t>
                </a:r>
                <a:r>
                  <a:rPr lang="ja-JP"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語（P26）</a:t>
                </a:r>
                <a:endParaRPr lang="en-US" altLang="ja-JP"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88560" y="302832"/>
                <a:ext cx="762658" cy="405463"/>
              </a:xfrm>
              <a:prstGeom prst="rect">
                <a:avLst/>
              </a:prstGeom>
            </p:spPr>
          </p:pic>
        </p:gr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17296" y="1166545"/>
            <a:ext cx="11326873" cy="2922905"/>
          </a:xfrm>
          <a:prstGeom prst="rect">
            <a:avLst/>
          </a:prstGeom>
          <a:noFill/>
        </p:spPr>
        <p:txBody>
          <a:bodyPr wrap="square" rtlCol="0">
            <a:spAutoFit/>
          </a:bodyPr>
          <a:lstStyle/>
          <a:p>
            <a:pPr marL="514350" lvl="0" indent="-514350" algn="just">
              <a:lnSpc>
                <a:spcPct val="200000"/>
              </a:lnSpc>
              <a:spcBef>
                <a:spcPct val="0"/>
              </a:spcBef>
              <a:buClr>
                <a:schemeClr val="tx1"/>
              </a:buClr>
              <a:buFont typeface="+mj-lt"/>
              <a:buAutoNum type="arabicPeriod" startAt="15"/>
            </a:pPr>
            <a:r>
              <a:rPr lang="ja-JP" altLang="en-US" sz="2400" b="1"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マスク</a:t>
            </a:r>
            <a:r>
              <a:rPr lang="ja-JP" altLang="en-US" sz="2400" dirty="0">
                <a:solidFill>
                  <a:srgbClr val="527C57"/>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（mask）</a:t>
            </a:r>
            <a:r>
              <a:rPr lang="zh-CN" altLang="ja-JP" sz="2400" dirty="0">
                <a:solidFill>
                  <a:srgbClr val="527C57"/>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①</a:t>
            </a:r>
            <a:r>
              <a:rPr lang="ja-JP" altLang="en-US" sz="2400" dirty="0">
                <a:solidFill>
                  <a:srgbClr val="527C57"/>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＜名＞</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ja-JP" sz="2400" dirty="0">
                <a:latin typeface="微软雅黑" panose="020B0503020204020204" pitchFamily="34" charset="-122"/>
                <a:ea typeface="微软雅黑" panose="020B0503020204020204" pitchFamily="34" charset="-122"/>
                <a:cs typeface="微软雅黑" panose="020B0503020204020204" pitchFamily="34" charset="-122"/>
                <a:sym typeface="+mn-ea"/>
              </a:rPr>
              <a:t>口</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罩 ;面具 ;面膜</a:t>
            </a:r>
            <a:r>
              <a:rPr lang="ja-JP"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ja-JP" altLang="en-US" sz="2400" dirty="0">
              <a:solidFill>
                <a:srgbClr val="E66138"/>
              </a:solidFill>
              <a:latin typeface="微软雅黑" panose="020B0503020204020204" pitchFamily="34" charset="-122"/>
              <a:ea typeface="微软雅黑" panose="020B0503020204020204" pitchFamily="34" charset="-122"/>
              <a:cs typeface="微软雅黑" panose="020B0503020204020204" pitchFamily="34" charset="-122"/>
            </a:endParaRPr>
          </a:p>
          <a:p>
            <a:pPr marL="514350" lvl="0" indent="-514350" algn="just">
              <a:lnSpc>
                <a:spcPct val="200000"/>
              </a:lnSpc>
              <a:spcBef>
                <a:spcPct val="0"/>
              </a:spcBef>
              <a:buClr>
                <a:schemeClr val="tx1"/>
              </a:buClr>
              <a:buFont typeface="+mj-lt"/>
              <a:buAutoNum type="arabicPeriod" startAt="15"/>
            </a:pPr>
            <a:r>
              <a:rPr lang="ja-JP" altLang="en-US" sz="2400" b="1"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だめ</a:t>
            </a:r>
            <a:r>
              <a:rPr lang="en-US" altLang="ja-JP" sz="2400" dirty="0">
                <a:solidFill>
                  <a:srgbClr val="E66138"/>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ja-JP" sz="2400" dirty="0">
                <a:solidFill>
                  <a:srgbClr val="527C57"/>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②</a:t>
            </a:r>
            <a:r>
              <a:rPr lang="ja-JP" altLang="en-US" sz="2400" dirty="0">
                <a:solidFill>
                  <a:srgbClr val="527C57"/>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sz="2400" dirty="0">
                <a:solidFill>
                  <a:srgbClr val="527C57"/>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形</a:t>
            </a:r>
            <a:r>
              <a:rPr lang="en-US" sz="2400" dirty="0">
                <a:solidFill>
                  <a:srgbClr val="527C57"/>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Ⅱ</a:t>
            </a:r>
            <a:r>
              <a:rPr lang="ja-JP" altLang="en-US" sz="2400" dirty="0">
                <a:solidFill>
                  <a:srgbClr val="527C57"/>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rPr>
              <a:t>：无用 ;白费 ;不行　　</a:t>
            </a:r>
            <a:endParaRPr lang="en-US" altLang="ja-JP" sz="2400" u="sng" dirty="0">
              <a:latin typeface="微软雅黑" panose="020B0503020204020204" pitchFamily="34" charset="-122"/>
              <a:ea typeface="微软雅黑" panose="020B0503020204020204" pitchFamily="34" charset="-122"/>
              <a:cs typeface="微软雅黑" panose="020B0503020204020204" pitchFamily="34" charset="-122"/>
            </a:endParaRPr>
          </a:p>
          <a:p>
            <a:pPr marL="514350" lvl="0" indent="-514350" algn="just">
              <a:lnSpc>
                <a:spcPct val="200000"/>
              </a:lnSpc>
              <a:spcBef>
                <a:spcPct val="0"/>
              </a:spcBef>
              <a:buClr>
                <a:schemeClr val="tx1"/>
              </a:buClr>
              <a:buFont typeface="+mj-lt"/>
              <a:buAutoNum type="arabicPeriod" startAt="15"/>
            </a:pPr>
            <a:r>
              <a:rPr lang="ja-JP" altLang="en-US" sz="2400" b="1" dirty="0">
                <a:solidFill>
                  <a:srgbClr val="E66138"/>
                </a:solidFill>
                <a:latin typeface="Kozuka Gothic Pro R" panose="020B0400000000000000" pitchFamily="34" charset="-128"/>
                <a:ea typeface="Kozuka Gothic Pro R" panose="020B0400000000000000" pitchFamily="34" charset="-128"/>
                <a:cs typeface="Kozuka Gothic Pro R" panose="020B0400000000000000" pitchFamily="34" charset="-128"/>
              </a:rPr>
              <a:t>わね</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＜感＞</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rPr>
              <a:t>：表示语气柔和的主张或叮问</a:t>
            </a:r>
            <a:endParaRPr lang="ja-JP"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lvl="0" indent="0" algn="just">
              <a:lnSpc>
                <a:spcPct val="200000"/>
              </a:lnSpc>
              <a:spcBef>
                <a:spcPct val="0"/>
              </a:spcBef>
              <a:buClr>
                <a:schemeClr val="tx1"/>
              </a:buClr>
              <a:buFont typeface="+mj-lt"/>
              <a:buNone/>
            </a:pPr>
            <a:endParaRPr lang="en-US" altLang="ja-JP" sz="2000" dirty="0">
              <a:solidFill>
                <a:prstClr val="black"/>
              </a:solidFill>
              <a:latin typeface="Kozuka Gothic Pr6N R" panose="020B0400000000000000" pitchFamily="34" charset="-128"/>
              <a:ea typeface="Kozuka Gothic Pr6N R" panose="020B0400000000000000" pitchFamily="34" charset="-128"/>
            </a:endParaRPr>
          </a:p>
        </p:txBody>
      </p:sp>
      <p:grpSp>
        <p:nvGrpSpPr>
          <p:cNvPr id="10" name="组合 9"/>
          <p:cNvGrpSpPr/>
          <p:nvPr/>
        </p:nvGrpSpPr>
        <p:grpSpPr>
          <a:xfrm>
            <a:off x="-1" y="301841"/>
            <a:ext cx="4048125" cy="619376"/>
            <a:chOff x="-1" y="301841"/>
            <a:chExt cx="4048125" cy="619376"/>
          </a:xfrm>
        </p:grpSpPr>
        <p:sp>
          <p:nvSpPr>
            <p:cNvPr id="9" name="矩形: 剪去单角 8"/>
            <p:cNvSpPr/>
            <p:nvPr/>
          </p:nvSpPr>
          <p:spPr>
            <a:xfrm>
              <a:off x="-1" y="301841"/>
              <a:ext cx="4048125" cy="619376"/>
            </a:xfrm>
            <a:prstGeom prst="snip1Rect">
              <a:avLst>
                <a:gd name="adj" fmla="val 3243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nvGrpSpPr>
            <p:cNvPr id="2" name="组合 1"/>
            <p:cNvGrpSpPr/>
            <p:nvPr/>
          </p:nvGrpSpPr>
          <p:grpSpPr>
            <a:xfrm>
              <a:off x="317296" y="388532"/>
              <a:ext cx="3730828" cy="460375"/>
              <a:chOff x="88560" y="274732"/>
              <a:chExt cx="3730828" cy="460375"/>
            </a:xfrm>
          </p:grpSpPr>
          <p:sp>
            <p:nvSpPr>
              <p:cNvPr id="6" name="矩形 5"/>
              <p:cNvSpPr/>
              <p:nvPr/>
            </p:nvSpPr>
            <p:spPr>
              <a:xfrm>
                <a:off x="957749" y="274732"/>
                <a:ext cx="2861639" cy="460375"/>
              </a:xfrm>
              <a:prstGeom prst="rect">
                <a:avLst/>
              </a:prstGeom>
            </p:spPr>
            <p:txBody>
              <a:bodyPr wrap="square">
                <a:spAutoFit/>
              </a:bodyPr>
              <a:lstStyle/>
              <a:p>
                <a:r>
                  <a:rPr lang="ja-JP"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新出単語</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P26</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ja-JP"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88560" y="302832"/>
                <a:ext cx="762658" cy="405463"/>
              </a:xfrm>
              <a:prstGeom prst="rect">
                <a:avLst/>
              </a:prstGeom>
            </p:spPr>
          </p:pic>
        </p:gr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93801" y="464227"/>
            <a:ext cx="3204399" cy="530094"/>
            <a:chOff x="4929026" y="464227"/>
            <a:chExt cx="3204399" cy="530094"/>
          </a:xfrm>
        </p:grpSpPr>
        <p:sp>
          <p:nvSpPr>
            <p:cNvPr id="11" name="文本框 10"/>
            <p:cNvSpPr txBox="1"/>
            <p:nvPr/>
          </p:nvSpPr>
          <p:spPr>
            <a:xfrm>
              <a:off x="5563490" y="483056"/>
              <a:ext cx="2569935" cy="492443"/>
            </a:xfrm>
            <a:prstGeom prst="rect">
              <a:avLst/>
            </a:prstGeom>
            <a:noFill/>
          </p:spPr>
          <p:txBody>
            <a:bodyPr wrap="none" rtlCol="0">
              <a:spAutoFit/>
            </a:bodyPr>
            <a:lstStyle/>
            <a:p>
              <a:pPr algn="ctr"/>
              <a:r>
                <a:rPr lang="zh-CN" altLang="en-US" sz="2600" spc="500" dirty="0">
                  <a:solidFill>
                    <a:schemeClr val="tx1">
                      <a:lumMod val="85000"/>
                      <a:lumOff val="15000"/>
                    </a:schemeClr>
                  </a:solidFill>
                  <a:latin typeface="微软雅黑" panose="020B0503020204020204" pitchFamily="34" charset="-122"/>
                  <a:ea typeface="微软雅黑" panose="020B0503020204020204" pitchFamily="34" charset="-122"/>
                </a:rPr>
                <a:t>穿戴相关词汇</a:t>
              </a:r>
              <a:endParaRPr lang="zh-CN" altLang="en-US" sz="2600" spc="5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58" name="组合 57"/>
            <p:cNvGrpSpPr/>
            <p:nvPr/>
          </p:nvGrpSpPr>
          <p:grpSpPr>
            <a:xfrm rot="1192981">
              <a:off x="4929026" y="464227"/>
              <a:ext cx="533955" cy="530094"/>
              <a:chOff x="2118580" y="4342648"/>
              <a:chExt cx="672245" cy="680977"/>
            </a:xfrm>
          </p:grpSpPr>
          <p:grpSp>
            <p:nvGrpSpPr>
              <p:cNvPr id="59" name="组合 58"/>
              <p:cNvGrpSpPr/>
              <p:nvPr/>
            </p:nvGrpSpPr>
            <p:grpSpPr>
              <a:xfrm>
                <a:off x="2124539" y="4342648"/>
                <a:ext cx="641611" cy="680977"/>
                <a:chOff x="2124539" y="4342648"/>
                <a:chExt cx="641611" cy="680977"/>
              </a:xfrm>
            </p:grpSpPr>
            <p:sp>
              <p:nvSpPr>
                <p:cNvPr id="77" name="任意多边形 76"/>
                <p:cNvSpPr/>
                <p:nvPr/>
              </p:nvSpPr>
              <p:spPr>
                <a:xfrm>
                  <a:off x="2124539" y="4342648"/>
                  <a:ext cx="641611" cy="680977"/>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任意多边形 77"/>
                <p:cNvSpPr/>
                <p:nvPr/>
              </p:nvSpPr>
              <p:spPr>
                <a:xfrm>
                  <a:off x="2176934" y="4495047"/>
                  <a:ext cx="227805" cy="371040"/>
                </a:xfrm>
                <a:custGeom>
                  <a:avLst/>
                  <a:gdLst>
                    <a:gd name="connsiteX0" fmla="*/ 131483 w 768692"/>
                    <a:gd name="connsiteY0" fmla="*/ 0 h 962212"/>
                    <a:gd name="connsiteX1" fmla="*/ 394448 w 768692"/>
                    <a:gd name="connsiteY1" fmla="*/ 197223 h 962212"/>
                    <a:gd name="connsiteX2" fmla="*/ 621553 w 768692"/>
                    <a:gd name="connsiteY2" fmla="*/ 137459 h 962212"/>
                    <a:gd name="connsiteX3" fmla="*/ 764989 w 768692"/>
                    <a:gd name="connsiteY3" fmla="*/ 472141 h 962212"/>
                    <a:gd name="connsiteX4" fmla="*/ 472142 w 768692"/>
                    <a:gd name="connsiteY4" fmla="*/ 531906 h 962212"/>
                    <a:gd name="connsiteX5" fmla="*/ 591671 w 768692"/>
                    <a:gd name="connsiteY5" fmla="*/ 770965 h 962212"/>
                    <a:gd name="connsiteX6" fmla="*/ 442259 w 768692"/>
                    <a:gd name="connsiteY6" fmla="*/ 806823 h 962212"/>
                    <a:gd name="connsiteX7" fmla="*/ 352612 w 768692"/>
                    <a:gd name="connsiteY7" fmla="*/ 693271 h 962212"/>
                    <a:gd name="connsiteX8" fmla="*/ 197224 w 768692"/>
                    <a:gd name="connsiteY8" fmla="*/ 878541 h 962212"/>
                    <a:gd name="connsiteX9" fmla="*/ 0 w 768692"/>
                    <a:gd name="connsiteY9" fmla="*/ 962212 h 962212"/>
                    <a:gd name="connsiteX0-1" fmla="*/ 61103 w 698312"/>
                    <a:gd name="connsiteY0-2" fmla="*/ 0 h 1082820"/>
                    <a:gd name="connsiteX1-3" fmla="*/ 324068 w 698312"/>
                    <a:gd name="connsiteY1-4" fmla="*/ 197223 h 1082820"/>
                    <a:gd name="connsiteX2-5" fmla="*/ 551173 w 698312"/>
                    <a:gd name="connsiteY2-6" fmla="*/ 137459 h 1082820"/>
                    <a:gd name="connsiteX3-7" fmla="*/ 694609 w 698312"/>
                    <a:gd name="connsiteY3-8" fmla="*/ 472141 h 1082820"/>
                    <a:gd name="connsiteX4-9" fmla="*/ 401762 w 698312"/>
                    <a:gd name="connsiteY4-10" fmla="*/ 531906 h 1082820"/>
                    <a:gd name="connsiteX5-11" fmla="*/ 521291 w 698312"/>
                    <a:gd name="connsiteY5-12" fmla="*/ 770965 h 1082820"/>
                    <a:gd name="connsiteX6-13" fmla="*/ 371879 w 698312"/>
                    <a:gd name="connsiteY6-14" fmla="*/ 806823 h 1082820"/>
                    <a:gd name="connsiteX7-15" fmla="*/ 282232 w 698312"/>
                    <a:gd name="connsiteY7-16" fmla="*/ 693271 h 1082820"/>
                    <a:gd name="connsiteX8-17" fmla="*/ 126844 w 698312"/>
                    <a:gd name="connsiteY8-18" fmla="*/ 878541 h 1082820"/>
                    <a:gd name="connsiteX9-19" fmla="*/ 0 w 698312"/>
                    <a:gd name="connsiteY9-20" fmla="*/ 1082820 h 1082820"/>
                    <a:gd name="connsiteX0-21" fmla="*/ 61103 w 698312"/>
                    <a:gd name="connsiteY0-22" fmla="*/ 0 h 1082820"/>
                    <a:gd name="connsiteX1-23" fmla="*/ 324068 w 698312"/>
                    <a:gd name="connsiteY1-24" fmla="*/ 197223 h 1082820"/>
                    <a:gd name="connsiteX2-25" fmla="*/ 551173 w 698312"/>
                    <a:gd name="connsiteY2-26" fmla="*/ 137459 h 1082820"/>
                    <a:gd name="connsiteX3-27" fmla="*/ 694609 w 698312"/>
                    <a:gd name="connsiteY3-28" fmla="*/ 472141 h 1082820"/>
                    <a:gd name="connsiteX4-29" fmla="*/ 401762 w 698312"/>
                    <a:gd name="connsiteY4-30" fmla="*/ 531906 h 1082820"/>
                    <a:gd name="connsiteX5-31" fmla="*/ 521291 w 698312"/>
                    <a:gd name="connsiteY5-32" fmla="*/ 770965 h 1082820"/>
                    <a:gd name="connsiteX6-33" fmla="*/ 371879 w 698312"/>
                    <a:gd name="connsiteY6-34" fmla="*/ 806823 h 1082820"/>
                    <a:gd name="connsiteX7-35" fmla="*/ 282232 w 698312"/>
                    <a:gd name="connsiteY7-36" fmla="*/ 693271 h 1082820"/>
                    <a:gd name="connsiteX8-37" fmla="*/ 176111 w 698312"/>
                    <a:gd name="connsiteY8-38" fmla="*/ 905342 h 1082820"/>
                    <a:gd name="connsiteX9-39" fmla="*/ 0 w 698312"/>
                    <a:gd name="connsiteY9-40" fmla="*/ 1082820 h 10828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98312" h="1082820">
                      <a:moveTo>
                        <a:pt x="61103" y="0"/>
                      </a:moveTo>
                      <a:cubicBezTo>
                        <a:pt x="151746" y="87156"/>
                        <a:pt x="242390" y="174313"/>
                        <a:pt x="324068" y="197223"/>
                      </a:cubicBezTo>
                      <a:cubicBezTo>
                        <a:pt x="405746" y="220133"/>
                        <a:pt x="489416" y="91639"/>
                        <a:pt x="551173" y="137459"/>
                      </a:cubicBezTo>
                      <a:cubicBezTo>
                        <a:pt x="612930" y="183279"/>
                        <a:pt x="719511" y="406400"/>
                        <a:pt x="694609" y="472141"/>
                      </a:cubicBezTo>
                      <a:cubicBezTo>
                        <a:pt x="669707" y="537882"/>
                        <a:pt x="430648" y="482102"/>
                        <a:pt x="401762" y="531906"/>
                      </a:cubicBezTo>
                      <a:cubicBezTo>
                        <a:pt x="372876" y="581710"/>
                        <a:pt x="526272" y="725146"/>
                        <a:pt x="521291" y="770965"/>
                      </a:cubicBezTo>
                      <a:cubicBezTo>
                        <a:pt x="516311" y="816785"/>
                        <a:pt x="411722" y="819772"/>
                        <a:pt x="371879" y="806823"/>
                      </a:cubicBezTo>
                      <a:cubicBezTo>
                        <a:pt x="332036" y="793874"/>
                        <a:pt x="314860" y="676851"/>
                        <a:pt x="282232" y="693271"/>
                      </a:cubicBezTo>
                      <a:cubicBezTo>
                        <a:pt x="249604" y="709691"/>
                        <a:pt x="223150" y="840417"/>
                        <a:pt x="176111" y="905342"/>
                      </a:cubicBezTo>
                      <a:cubicBezTo>
                        <a:pt x="129072" y="970267"/>
                        <a:pt x="69227" y="1063396"/>
                        <a:pt x="0" y="1082820"/>
                      </a:cubicBezTo>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任意多边形 78"/>
                <p:cNvSpPr/>
                <p:nvPr/>
              </p:nvSpPr>
              <p:spPr>
                <a:xfrm>
                  <a:off x="2353279" y="4809159"/>
                  <a:ext cx="49757" cy="61548"/>
                </a:xfrm>
                <a:custGeom>
                  <a:avLst/>
                  <a:gdLst>
                    <a:gd name="connsiteX0" fmla="*/ 6763 w 126447"/>
                    <a:gd name="connsiteY0" fmla="*/ 18499 h 191822"/>
                    <a:gd name="connsiteX1" fmla="*/ 126292 w 126447"/>
                    <a:gd name="connsiteY1" fmla="*/ 24476 h 191822"/>
                    <a:gd name="connsiteX2" fmla="*/ 30669 w 126447"/>
                    <a:gd name="connsiteY2" fmla="*/ 191817 h 191822"/>
                    <a:gd name="connsiteX3" fmla="*/ 6763 w 126447"/>
                    <a:gd name="connsiteY3" fmla="*/ 18499 h 191822"/>
                    <a:gd name="connsiteX0-1" fmla="*/ 394 w 120595"/>
                    <a:gd name="connsiteY0-2" fmla="*/ 16500 h 159942"/>
                    <a:gd name="connsiteX1-3" fmla="*/ 119923 w 120595"/>
                    <a:gd name="connsiteY1-4" fmla="*/ 22477 h 159942"/>
                    <a:gd name="connsiteX2-5" fmla="*/ 84065 w 120595"/>
                    <a:gd name="connsiteY2-6" fmla="*/ 159936 h 159942"/>
                    <a:gd name="connsiteX3-7" fmla="*/ 394 w 120595"/>
                    <a:gd name="connsiteY3-8" fmla="*/ 16500 h 159942"/>
                    <a:gd name="connsiteX0-9" fmla="*/ 939 w 129518"/>
                    <a:gd name="connsiteY0-10" fmla="*/ 16500 h 160211"/>
                    <a:gd name="connsiteX1-11" fmla="*/ 120468 w 129518"/>
                    <a:gd name="connsiteY1-12" fmla="*/ 22477 h 160211"/>
                    <a:gd name="connsiteX2-13" fmla="*/ 84610 w 129518"/>
                    <a:gd name="connsiteY2-14" fmla="*/ 159936 h 160211"/>
                    <a:gd name="connsiteX3-15" fmla="*/ 939 w 129518"/>
                    <a:gd name="connsiteY3-16" fmla="*/ 16500 h 160211"/>
                  </a:gdLst>
                  <a:ahLst/>
                  <a:cxnLst>
                    <a:cxn ang="0">
                      <a:pos x="connsiteX0-1" y="connsiteY0-2"/>
                    </a:cxn>
                    <a:cxn ang="0">
                      <a:pos x="connsiteX1-3" y="connsiteY1-4"/>
                    </a:cxn>
                    <a:cxn ang="0">
                      <a:pos x="connsiteX2-5" y="connsiteY2-6"/>
                    </a:cxn>
                    <a:cxn ang="0">
                      <a:pos x="connsiteX3-7" y="connsiteY3-8"/>
                    </a:cxn>
                  </a:cxnLst>
                  <a:rect l="l" t="t" r="r" b="b"/>
                  <a:pathLst>
                    <a:path w="129518" h="160211">
                      <a:moveTo>
                        <a:pt x="939" y="16500"/>
                      </a:moveTo>
                      <a:cubicBezTo>
                        <a:pt x="6915" y="-6410"/>
                        <a:pt x="116484" y="-6409"/>
                        <a:pt x="120468" y="22477"/>
                      </a:cubicBezTo>
                      <a:cubicBezTo>
                        <a:pt x="124452" y="51363"/>
                        <a:pt x="152344" y="152964"/>
                        <a:pt x="84610" y="159936"/>
                      </a:cubicBezTo>
                      <a:cubicBezTo>
                        <a:pt x="16876" y="166908"/>
                        <a:pt x="-5037" y="39410"/>
                        <a:pt x="939" y="16500"/>
                      </a:cubicBezTo>
                      <a:close/>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任意多边形 79"/>
                <p:cNvSpPr/>
                <p:nvPr/>
              </p:nvSpPr>
              <p:spPr>
                <a:xfrm>
                  <a:off x="2500518" y="4409062"/>
                  <a:ext cx="255640" cy="461540"/>
                </a:xfrm>
                <a:custGeom>
                  <a:avLst/>
                  <a:gdLst>
                    <a:gd name="connsiteX0" fmla="*/ 420402 w 665437"/>
                    <a:gd name="connsiteY0" fmla="*/ 0 h 1201399"/>
                    <a:gd name="connsiteX1" fmla="*/ 181343 w 665437"/>
                    <a:gd name="connsiteY1" fmla="*/ 161365 h 1201399"/>
                    <a:gd name="connsiteX2" fmla="*/ 37908 w 665437"/>
                    <a:gd name="connsiteY2" fmla="*/ 173318 h 1201399"/>
                    <a:gd name="connsiteX3" fmla="*/ 2049 w 665437"/>
                    <a:gd name="connsiteY3" fmla="*/ 239059 h 1201399"/>
                    <a:gd name="connsiteX4" fmla="*/ 37908 w 665437"/>
                    <a:gd name="connsiteY4" fmla="*/ 579718 h 1201399"/>
                    <a:gd name="connsiteX5" fmla="*/ 306849 w 665437"/>
                    <a:gd name="connsiteY5" fmla="*/ 753036 h 1201399"/>
                    <a:gd name="connsiteX6" fmla="*/ 282943 w 665437"/>
                    <a:gd name="connsiteY6" fmla="*/ 926353 h 1201399"/>
                    <a:gd name="connsiteX7" fmla="*/ 336731 w 665437"/>
                    <a:gd name="connsiteY7" fmla="*/ 1093695 h 1201399"/>
                    <a:gd name="connsiteX8" fmla="*/ 306849 w 665437"/>
                    <a:gd name="connsiteY8" fmla="*/ 1201271 h 1201399"/>
                    <a:gd name="connsiteX9" fmla="*/ 408449 w 665437"/>
                    <a:gd name="connsiteY9" fmla="*/ 1111624 h 1201399"/>
                    <a:gd name="connsiteX10" fmla="*/ 444308 w 665437"/>
                    <a:gd name="connsiteY10" fmla="*/ 944283 h 1201399"/>
                    <a:gd name="connsiteX11" fmla="*/ 516025 w 665437"/>
                    <a:gd name="connsiteY11" fmla="*/ 818777 h 1201399"/>
                    <a:gd name="connsiteX12" fmla="*/ 665437 w 665437"/>
                    <a:gd name="connsiteY12" fmla="*/ 753036 h 120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5437" h="1201399">
                      <a:moveTo>
                        <a:pt x="420402" y="0"/>
                      </a:moveTo>
                      <a:cubicBezTo>
                        <a:pt x="332747" y="66239"/>
                        <a:pt x="245092" y="132479"/>
                        <a:pt x="181343" y="161365"/>
                      </a:cubicBezTo>
                      <a:cubicBezTo>
                        <a:pt x="117594" y="190251"/>
                        <a:pt x="67790" y="160369"/>
                        <a:pt x="37908" y="173318"/>
                      </a:cubicBezTo>
                      <a:cubicBezTo>
                        <a:pt x="8026" y="186267"/>
                        <a:pt x="2049" y="171326"/>
                        <a:pt x="2049" y="239059"/>
                      </a:cubicBezTo>
                      <a:cubicBezTo>
                        <a:pt x="2049" y="306792"/>
                        <a:pt x="-12892" y="494055"/>
                        <a:pt x="37908" y="579718"/>
                      </a:cubicBezTo>
                      <a:cubicBezTo>
                        <a:pt x="88708" y="665381"/>
                        <a:pt x="266010" y="695264"/>
                        <a:pt x="306849" y="753036"/>
                      </a:cubicBezTo>
                      <a:cubicBezTo>
                        <a:pt x="347688" y="810808"/>
                        <a:pt x="277963" y="869577"/>
                        <a:pt x="282943" y="926353"/>
                      </a:cubicBezTo>
                      <a:cubicBezTo>
                        <a:pt x="287923" y="983129"/>
                        <a:pt x="332747" y="1047875"/>
                        <a:pt x="336731" y="1093695"/>
                      </a:cubicBezTo>
                      <a:cubicBezTo>
                        <a:pt x="340715" y="1139515"/>
                        <a:pt x="294896" y="1198283"/>
                        <a:pt x="306849" y="1201271"/>
                      </a:cubicBezTo>
                      <a:cubicBezTo>
                        <a:pt x="318802" y="1204259"/>
                        <a:pt x="385539" y="1154455"/>
                        <a:pt x="408449" y="1111624"/>
                      </a:cubicBezTo>
                      <a:cubicBezTo>
                        <a:pt x="431359" y="1068793"/>
                        <a:pt x="426379" y="993091"/>
                        <a:pt x="444308" y="944283"/>
                      </a:cubicBezTo>
                      <a:cubicBezTo>
                        <a:pt x="462237" y="895475"/>
                        <a:pt x="479170" y="850651"/>
                        <a:pt x="516025" y="818777"/>
                      </a:cubicBezTo>
                      <a:cubicBezTo>
                        <a:pt x="552880" y="786903"/>
                        <a:pt x="609158" y="769969"/>
                        <a:pt x="665437" y="753036"/>
                      </a:cubicBezTo>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任意多边形 80"/>
                <p:cNvSpPr/>
                <p:nvPr/>
              </p:nvSpPr>
              <p:spPr>
                <a:xfrm>
                  <a:off x="2693191" y="4801426"/>
                  <a:ext cx="48215" cy="91839"/>
                </a:xfrm>
                <a:custGeom>
                  <a:avLst/>
                  <a:gdLst>
                    <a:gd name="connsiteX0" fmla="*/ 125506 w 125506"/>
                    <a:gd name="connsiteY0" fmla="*/ 0 h 239059"/>
                    <a:gd name="connsiteX1" fmla="*/ 59765 w 125506"/>
                    <a:gd name="connsiteY1" fmla="*/ 23906 h 239059"/>
                    <a:gd name="connsiteX2" fmla="*/ 0 w 125506"/>
                    <a:gd name="connsiteY2" fmla="*/ 143435 h 239059"/>
                    <a:gd name="connsiteX3" fmla="*/ 59765 w 125506"/>
                    <a:gd name="connsiteY3" fmla="*/ 239059 h 239059"/>
                  </a:gdLst>
                  <a:ahLst/>
                  <a:cxnLst>
                    <a:cxn ang="0">
                      <a:pos x="connsiteX0" y="connsiteY0"/>
                    </a:cxn>
                    <a:cxn ang="0">
                      <a:pos x="connsiteX1" y="connsiteY1"/>
                    </a:cxn>
                    <a:cxn ang="0">
                      <a:pos x="connsiteX2" y="connsiteY2"/>
                    </a:cxn>
                    <a:cxn ang="0">
                      <a:pos x="connsiteX3" y="connsiteY3"/>
                    </a:cxn>
                  </a:cxnLst>
                  <a:rect l="l" t="t" r="r" b="b"/>
                  <a:pathLst>
                    <a:path w="125506" h="239059">
                      <a:moveTo>
                        <a:pt x="125506" y="0"/>
                      </a:moveTo>
                      <a:cubicBezTo>
                        <a:pt x="103094" y="0"/>
                        <a:pt x="80683" y="0"/>
                        <a:pt x="59765" y="23906"/>
                      </a:cubicBezTo>
                      <a:cubicBezTo>
                        <a:pt x="38847" y="47812"/>
                        <a:pt x="0" y="107576"/>
                        <a:pt x="0" y="143435"/>
                      </a:cubicBezTo>
                      <a:cubicBezTo>
                        <a:pt x="0" y="179294"/>
                        <a:pt x="29882" y="209176"/>
                        <a:pt x="59765" y="239059"/>
                      </a:cubicBezTo>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任意多边形 59"/>
              <p:cNvSpPr/>
              <p:nvPr/>
            </p:nvSpPr>
            <p:spPr>
              <a:xfrm rot="20279529">
                <a:off x="2598988" y="4623569"/>
                <a:ext cx="174702" cy="8321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任意多边形 60"/>
              <p:cNvSpPr/>
              <p:nvPr/>
            </p:nvSpPr>
            <p:spPr>
              <a:xfrm rot="20279529">
                <a:off x="2479596" y="4480372"/>
                <a:ext cx="223342" cy="1187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61"/>
              <p:cNvSpPr/>
              <p:nvPr/>
            </p:nvSpPr>
            <p:spPr>
              <a:xfrm rot="20279529">
                <a:off x="2127434" y="4559064"/>
                <a:ext cx="113703" cy="55204"/>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任意多边形 62"/>
              <p:cNvSpPr/>
              <p:nvPr/>
            </p:nvSpPr>
            <p:spPr>
              <a:xfrm rot="20279529">
                <a:off x="2594342" y="4571927"/>
                <a:ext cx="163589" cy="9647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多边形 63"/>
              <p:cNvSpPr/>
              <p:nvPr/>
            </p:nvSpPr>
            <p:spPr>
              <a:xfrm rot="20279529">
                <a:off x="2135496" y="4638952"/>
                <a:ext cx="269481" cy="1483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64"/>
              <p:cNvSpPr/>
              <p:nvPr/>
            </p:nvSpPr>
            <p:spPr>
              <a:xfrm rot="20279529">
                <a:off x="2551872" y="4532481"/>
                <a:ext cx="202631" cy="103393"/>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5"/>
              <p:cNvSpPr/>
              <p:nvPr/>
            </p:nvSpPr>
            <p:spPr>
              <a:xfrm rot="20279529">
                <a:off x="2524326" y="4506288"/>
                <a:ext cx="197416" cy="9652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66"/>
              <p:cNvSpPr/>
              <p:nvPr/>
            </p:nvSpPr>
            <p:spPr>
              <a:xfrm rot="20279529">
                <a:off x="2501282" y="4464098"/>
                <a:ext cx="153497" cy="7992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rot="20279529">
                <a:off x="2328701" y="4625707"/>
                <a:ext cx="74052" cy="2824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rot="20279529">
                <a:off x="2130538" y="4603506"/>
                <a:ext cx="189693" cy="9750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69"/>
              <p:cNvSpPr/>
              <p:nvPr/>
            </p:nvSpPr>
            <p:spPr>
              <a:xfrm rot="20279529">
                <a:off x="2599025" y="4660637"/>
                <a:ext cx="191800" cy="9235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任意多边形 70"/>
              <p:cNvSpPr/>
              <p:nvPr/>
            </p:nvSpPr>
            <p:spPr>
              <a:xfrm rot="20279529">
                <a:off x="2611278" y="4795372"/>
                <a:ext cx="62292" cy="380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rot="20279529">
                <a:off x="2492800" y="4489548"/>
                <a:ext cx="71293" cy="5029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rot="20279529">
                <a:off x="2118580" y="4584223"/>
                <a:ext cx="149665" cy="78198"/>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p:nvSpPr>
            <p:spPr>
              <a:xfrm rot="20279529">
                <a:off x="2127493" y="4608630"/>
                <a:ext cx="255388" cy="13914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74"/>
              <p:cNvSpPr/>
              <p:nvPr/>
            </p:nvSpPr>
            <p:spPr>
              <a:xfrm rot="20279529">
                <a:off x="2284592" y="4709098"/>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rot="20279529">
                <a:off x="2302799" y="4734812"/>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aphicFrame>
        <p:nvGraphicFramePr>
          <p:cNvPr id="28" name="表格 27"/>
          <p:cNvGraphicFramePr>
            <a:graphicFrameLocks noGrp="1"/>
          </p:cNvGraphicFramePr>
          <p:nvPr>
            <p:custDataLst>
              <p:tags r:id="rId1"/>
            </p:custDataLst>
          </p:nvPr>
        </p:nvGraphicFramePr>
        <p:xfrm>
          <a:off x="415925" y="1130300"/>
          <a:ext cx="11328400" cy="5524500"/>
        </p:xfrm>
        <a:graphic>
          <a:graphicData uri="http://schemas.openxmlformats.org/drawingml/2006/table">
            <a:tbl>
              <a:tblPr firstRow="1" bandRow="1">
                <a:tableStyleId>{5940675A-B579-460E-94D1-54222C63F5DA}</a:tableStyleId>
              </a:tblPr>
              <a:tblGrid>
                <a:gridCol w="1480820"/>
                <a:gridCol w="4271010"/>
                <a:gridCol w="2972435"/>
                <a:gridCol w="2604135"/>
              </a:tblGrid>
              <a:tr h="552450">
                <a:tc gridSpan="2">
                  <a:txBody>
                    <a:bodyPr/>
                    <a:lstStyle/>
                    <a:p>
                      <a:pPr algn="ctr"/>
                      <a:endParaRPr lang="zh-CN" altLang="en-US" sz="2000" b="1" dirty="0">
                        <a:latin typeface="微软雅黑" panose="020B0503020204020204" pitchFamily="34" charset="-122"/>
                        <a:ea typeface="微软雅黑" panose="020B0503020204020204" pitchFamily="34" charset="-122"/>
                      </a:endParaRPr>
                    </a:p>
                  </a:txBody>
                  <a:tcPr marL="83176" marR="83176" marT="41579" marB="41579" anchor="ctr">
                    <a:noFill/>
                  </a:tcPr>
                </a:tc>
                <a:tc hMerge="1">
                  <a:tcPr marL="83176" marR="83176" marT="41579" marB="41579" anchor="ctr">
                    <a:noFill/>
                  </a:tcPr>
                </a:tc>
                <a:tc>
                  <a:txBody>
                    <a:bodyPr/>
                    <a:lstStyle/>
                    <a:p>
                      <a:pPr algn="ctr"/>
                      <a:r>
                        <a:rPr lang="zh-CN" altLang="en-US" sz="1800" b="1" dirty="0">
                          <a:solidFill>
                            <a:schemeClr val="tx1"/>
                          </a:solidFill>
                          <a:latin typeface="微软雅黑" panose="020B0503020204020204" pitchFamily="34" charset="-122"/>
                          <a:ea typeface="微软雅黑" panose="020B0503020204020204" pitchFamily="34" charset="-122"/>
                        </a:rPr>
                        <a:t>穿</a:t>
                      </a:r>
                      <a:endParaRPr lang="zh-CN" altLang="en-US" sz="1800" b="1" dirty="0">
                        <a:solidFill>
                          <a:schemeClr val="tx1"/>
                        </a:solidFill>
                        <a:latin typeface="微软雅黑" panose="020B0503020204020204" pitchFamily="34" charset="-122"/>
                        <a:ea typeface="微软雅黑" panose="020B0503020204020204" pitchFamily="34" charset="-122"/>
                      </a:endParaRPr>
                    </a:p>
                  </a:txBody>
                  <a:tcPr marL="83176" marR="83176" marT="41579" marB="41579" anchor="ctr">
                    <a:noFill/>
                  </a:tcPr>
                </a:tc>
                <a:tc>
                  <a:txBody>
                    <a:bodyPr/>
                    <a:lstStyle/>
                    <a:p>
                      <a:pPr algn="ctr"/>
                      <a:r>
                        <a:rPr lang="zh-CN" altLang="en-US" sz="1800" b="1" dirty="0">
                          <a:solidFill>
                            <a:schemeClr val="tx1"/>
                          </a:solidFill>
                          <a:latin typeface="微软雅黑" panose="020B0503020204020204" pitchFamily="34" charset="-122"/>
                          <a:ea typeface="微软雅黑" panose="020B0503020204020204" pitchFamily="34" charset="-122"/>
                        </a:rPr>
                        <a:t>脱</a:t>
                      </a:r>
                      <a:endParaRPr lang="zh-CN" altLang="en-US" sz="1800" b="1" dirty="0">
                        <a:solidFill>
                          <a:schemeClr val="tx1"/>
                        </a:solidFill>
                        <a:latin typeface="微软雅黑" panose="020B0503020204020204" pitchFamily="34" charset="-122"/>
                        <a:ea typeface="微软雅黑" panose="020B0503020204020204" pitchFamily="34" charset="-122"/>
                      </a:endParaRPr>
                    </a:p>
                  </a:txBody>
                  <a:tcPr marL="83176" marR="83176" marT="41579" marB="41579" anchor="ctr">
                    <a:noFill/>
                  </a:tcPr>
                </a:tc>
              </a:tr>
              <a:tr h="552450">
                <a:tc>
                  <a:txBody>
                    <a:bodyPr/>
                    <a:lstStyle/>
                    <a:p>
                      <a:r>
                        <a:rPr lang="zh-CN" altLang="en-US" sz="2000" b="1" dirty="0">
                          <a:solidFill>
                            <a:schemeClr val="tx1"/>
                          </a:solidFill>
                          <a:latin typeface="微软雅黑" panose="020B0503020204020204" pitchFamily="34" charset="-122"/>
                          <a:ea typeface="微软雅黑" panose="020B0503020204020204" pitchFamily="34" charset="-122"/>
                        </a:rPr>
                        <a:t>衣服</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marL="83176" marR="83176" marT="41579" marB="41579" anchor="ctr">
                    <a:noFill/>
                  </a:tcPr>
                </a:tc>
                <a:tc>
                  <a:txBody>
                    <a:bodyPr/>
                    <a:lstStyle/>
                    <a:p>
                      <a:r>
                        <a:rPr lang="ja-JP" altLang="en-US" sz="2000" b="0" dirty="0">
                          <a:solidFill>
                            <a:srgbClr val="E66138"/>
                          </a:solidFill>
                          <a:latin typeface="+mn-ea"/>
                          <a:ea typeface="+mn-ea"/>
                        </a:rPr>
                        <a:t>服</a:t>
                      </a:r>
                      <a:r>
                        <a:rPr lang="ja-JP" altLang="en-US" sz="2000" b="0" dirty="0">
                          <a:latin typeface="+mn-ea"/>
                          <a:ea typeface="+mn-ea"/>
                        </a:rPr>
                        <a:t>②、</a:t>
                      </a:r>
                      <a:r>
                        <a:rPr lang="ja-JP" altLang="en-US" sz="2000" b="0" dirty="0">
                          <a:solidFill>
                            <a:srgbClr val="E66138"/>
                          </a:solidFill>
                          <a:latin typeface="+mn-ea"/>
                          <a:ea typeface="+mn-ea"/>
                        </a:rPr>
                        <a:t>シャツ</a:t>
                      </a:r>
                      <a:r>
                        <a:rPr lang="ja-JP" altLang="en-US" sz="2000" b="0" dirty="0">
                          <a:latin typeface="+mn-ea"/>
                          <a:ea typeface="+mn-ea"/>
                        </a:rPr>
                        <a:t>①、</a:t>
                      </a:r>
                      <a:r>
                        <a:rPr lang="ja-JP" altLang="en-US" sz="2000" b="0" dirty="0">
                          <a:solidFill>
                            <a:srgbClr val="E66138"/>
                          </a:solidFill>
                          <a:latin typeface="+mn-ea"/>
                          <a:ea typeface="+mn-ea"/>
                        </a:rPr>
                        <a:t>セーター</a:t>
                      </a:r>
                      <a:r>
                        <a:rPr lang="ja-JP" altLang="en-US" sz="2000" b="0" dirty="0">
                          <a:latin typeface="+mn-ea"/>
                          <a:ea typeface="+mn-ea"/>
                        </a:rPr>
                        <a:t>①</a:t>
                      </a:r>
                      <a:endParaRPr lang="zh-CN" altLang="en-US" sz="2000" b="0" dirty="0">
                        <a:latin typeface="+mn-ea"/>
                        <a:ea typeface="+mn-ea"/>
                      </a:endParaRPr>
                    </a:p>
                  </a:txBody>
                  <a:tcPr marL="83176" marR="83176" marT="41579" marB="41579" anchor="ctr"/>
                </a:tc>
                <a:tc>
                  <a:txBody>
                    <a:bodyPr/>
                    <a:lstStyle/>
                    <a:p>
                      <a:pPr algn="l"/>
                      <a:r>
                        <a:rPr lang="ja-JP" altLang="en-US" sz="2000" b="0" dirty="0">
                          <a:solidFill>
                            <a:srgbClr val="E66138"/>
                          </a:solidFill>
                          <a:latin typeface="+mn-ea"/>
                          <a:ea typeface="+mn-ea"/>
                        </a:rPr>
                        <a:t>着る</a:t>
                      </a:r>
                      <a:r>
                        <a:rPr lang="ja-JP" altLang="en-US" sz="2000" dirty="0">
                          <a:latin typeface="+mn-ea"/>
                          <a:ea typeface="+mn-ea"/>
                        </a:rPr>
                        <a:t>（きる）⓪</a:t>
                      </a:r>
                      <a:endParaRPr lang="zh-CN" altLang="en-US" sz="2000" b="1" dirty="0">
                        <a:latin typeface="+mn-ea"/>
                        <a:ea typeface="+mn-ea"/>
                      </a:endParaRPr>
                    </a:p>
                  </a:txBody>
                  <a:tcPr marL="83176" marR="83176" marT="41579" marB="41579" anchor="ctr"/>
                </a:tc>
                <a:tc>
                  <a:txBody>
                    <a:bodyPr/>
                    <a:lstStyle/>
                    <a:p>
                      <a:pPr algn="l"/>
                      <a:r>
                        <a:rPr lang="ja-JP" altLang="en-US" sz="2000" dirty="0">
                          <a:solidFill>
                            <a:srgbClr val="E66138"/>
                          </a:solidFill>
                          <a:latin typeface="+mn-ea"/>
                          <a:ea typeface="+mn-ea"/>
                        </a:rPr>
                        <a:t>脱ぐ</a:t>
                      </a:r>
                      <a:r>
                        <a:rPr lang="ja-JP" altLang="en-US" sz="2000" dirty="0">
                          <a:solidFill>
                            <a:schemeClr val="tx1"/>
                          </a:solidFill>
                          <a:latin typeface="+mn-ea"/>
                          <a:ea typeface="+mn-ea"/>
                        </a:rPr>
                        <a:t>（ぬぐ）①</a:t>
                      </a:r>
                      <a:endParaRPr lang="zh-CN" altLang="en-US" sz="2000" b="1" dirty="0">
                        <a:solidFill>
                          <a:schemeClr val="tx1"/>
                        </a:solidFill>
                        <a:latin typeface="+mn-ea"/>
                        <a:ea typeface="+mn-ea"/>
                      </a:endParaRPr>
                    </a:p>
                  </a:txBody>
                  <a:tcPr marL="83176" marR="83176" marT="41579" marB="41579" anchor="ctr"/>
                </a:tc>
              </a:tr>
              <a:tr h="552450">
                <a:tc>
                  <a:txBody>
                    <a:bodyPr/>
                    <a:lstStyle/>
                    <a:p>
                      <a:r>
                        <a:rPr lang="zh-CN" altLang="en-US" sz="2000" b="1" dirty="0">
                          <a:solidFill>
                            <a:schemeClr val="tx1"/>
                          </a:solidFill>
                          <a:latin typeface="微软雅黑" panose="020B0503020204020204" pitchFamily="34" charset="-122"/>
                          <a:ea typeface="微软雅黑" panose="020B0503020204020204" pitchFamily="34" charset="-122"/>
                        </a:rPr>
                        <a:t>裤子</a:t>
                      </a:r>
                      <a:r>
                        <a:rPr lang="ja-JP" altLang="en-US" sz="2000" b="1" dirty="0">
                          <a:solidFill>
                            <a:schemeClr val="tx1"/>
                          </a:solidFill>
                          <a:latin typeface="微软雅黑" panose="020B0503020204020204" pitchFamily="34" charset="-122"/>
                          <a:ea typeface="微软雅黑" panose="020B0503020204020204" pitchFamily="34" charset="-122"/>
                        </a:rPr>
                        <a:t>・</a:t>
                      </a:r>
                      <a:r>
                        <a:rPr lang="zh-CN" altLang="en-US" sz="2000" b="1" dirty="0">
                          <a:solidFill>
                            <a:schemeClr val="tx1"/>
                          </a:solidFill>
                          <a:latin typeface="微软雅黑" panose="020B0503020204020204" pitchFamily="34" charset="-122"/>
                          <a:ea typeface="微软雅黑" panose="020B0503020204020204" pitchFamily="34" charset="-122"/>
                        </a:rPr>
                        <a:t>鞋袜</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marL="83176" marR="83176" marT="41579" marB="41579" anchor="ctr">
                    <a:noFill/>
                  </a:tcPr>
                </a:tc>
                <a:tc>
                  <a:txBody>
                    <a:bodyPr/>
                    <a:lstStyle/>
                    <a:p>
                      <a:r>
                        <a:rPr lang="ja-JP" altLang="en-US" sz="2000" b="0" dirty="0">
                          <a:solidFill>
                            <a:srgbClr val="E66138"/>
                          </a:solidFill>
                          <a:latin typeface="+mn-ea"/>
                          <a:ea typeface="+mn-ea"/>
                        </a:rPr>
                        <a:t>ズボン</a:t>
                      </a:r>
                      <a:r>
                        <a:rPr lang="ja-JP" altLang="en-US" sz="2000" b="0" dirty="0">
                          <a:latin typeface="+mn-ea"/>
                          <a:ea typeface="+mn-ea"/>
                        </a:rPr>
                        <a:t>①、</a:t>
                      </a:r>
                      <a:r>
                        <a:rPr lang="ja-JP" altLang="en-US" sz="2000" b="0" dirty="0">
                          <a:solidFill>
                            <a:srgbClr val="E66138"/>
                          </a:solidFill>
                          <a:latin typeface="+mn-ea"/>
                          <a:ea typeface="+mn-ea"/>
                        </a:rPr>
                        <a:t>スカート</a:t>
                      </a:r>
                      <a:r>
                        <a:rPr lang="ja-JP" altLang="en-US" sz="2000" b="0" dirty="0">
                          <a:latin typeface="+mn-ea"/>
                          <a:ea typeface="+mn-ea"/>
                        </a:rPr>
                        <a:t>②・</a:t>
                      </a:r>
                      <a:r>
                        <a:rPr lang="ja-JP" altLang="en-US" sz="2000" b="0" dirty="0">
                          <a:solidFill>
                            <a:srgbClr val="E66138"/>
                          </a:solidFill>
                          <a:latin typeface="+mn-ea"/>
                          <a:ea typeface="+mn-ea"/>
                        </a:rPr>
                        <a:t>靴</a:t>
                      </a:r>
                      <a:r>
                        <a:rPr lang="ja-JP" altLang="en-US" sz="2000" b="0" dirty="0">
                          <a:latin typeface="+mn-ea"/>
                          <a:ea typeface="+mn-ea"/>
                        </a:rPr>
                        <a:t>②、</a:t>
                      </a:r>
                      <a:r>
                        <a:rPr lang="ja-JP" altLang="en-US" sz="2000" b="0" dirty="0">
                          <a:solidFill>
                            <a:srgbClr val="E66138"/>
                          </a:solidFill>
                          <a:latin typeface="+mn-ea"/>
                          <a:ea typeface="+mn-ea"/>
                        </a:rPr>
                        <a:t>靴下</a:t>
                      </a:r>
                      <a:r>
                        <a:rPr lang="ja-JP" altLang="en-US" sz="2000" b="0" dirty="0">
                          <a:latin typeface="+mn-ea"/>
                          <a:ea typeface="+mn-ea"/>
                        </a:rPr>
                        <a:t>②④</a:t>
                      </a:r>
                      <a:endParaRPr lang="zh-CN" altLang="en-US" sz="2000" b="0" dirty="0">
                        <a:latin typeface="+mn-ea"/>
                        <a:ea typeface="+mn-ea"/>
                      </a:endParaRPr>
                    </a:p>
                  </a:txBody>
                  <a:tcPr marL="83176" marR="83176" marT="41579" marB="41579" anchor="ctr"/>
                </a:tc>
                <a:tc>
                  <a:txBody>
                    <a:bodyPr/>
                    <a:lstStyle/>
                    <a:p>
                      <a:pPr algn="l"/>
                      <a:r>
                        <a:rPr lang="ja-JP" altLang="en-US" sz="2000" dirty="0">
                          <a:solidFill>
                            <a:srgbClr val="E66138"/>
                          </a:solidFill>
                          <a:latin typeface="+mn-ea"/>
                          <a:ea typeface="+mn-ea"/>
                        </a:rPr>
                        <a:t>穿く</a:t>
                      </a:r>
                      <a:r>
                        <a:rPr lang="ja-JP" altLang="en-US" sz="2000" dirty="0">
                          <a:latin typeface="+mn-ea"/>
                          <a:ea typeface="+mn-ea"/>
                        </a:rPr>
                        <a:t>（はく）⓪・</a:t>
                      </a:r>
                      <a:r>
                        <a:rPr lang="ja-JP" altLang="en-US" sz="2000" dirty="0">
                          <a:solidFill>
                            <a:srgbClr val="E66138"/>
                          </a:solidFill>
                          <a:latin typeface="+mn-ea"/>
                          <a:ea typeface="+mn-ea"/>
                        </a:rPr>
                        <a:t>履く</a:t>
                      </a:r>
                      <a:r>
                        <a:rPr lang="ja-JP" altLang="en-US" sz="2000" dirty="0">
                          <a:latin typeface="+mn-ea"/>
                          <a:ea typeface="+mn-ea"/>
                        </a:rPr>
                        <a:t>（はく）⓪</a:t>
                      </a:r>
                      <a:endParaRPr lang="zh-CN" altLang="en-US" sz="2000" b="1" dirty="0">
                        <a:latin typeface="+mn-ea"/>
                        <a:ea typeface="+mn-ea"/>
                      </a:endParaRPr>
                    </a:p>
                  </a:txBody>
                  <a:tcPr marL="83176" marR="83176" marT="41579" marB="41579" anchor="ctr"/>
                </a:tc>
                <a:tc>
                  <a:txBody>
                    <a:bodyPr/>
                    <a:lstStyle/>
                    <a:p>
                      <a:pPr marL="0" algn="l" defTabSz="914400" rtl="0" eaLnBrk="1" latinLnBrk="0" hangingPunct="1"/>
                      <a:r>
                        <a:rPr lang="ja-JP" altLang="en-US" sz="2000" kern="1200" dirty="0">
                          <a:solidFill>
                            <a:srgbClr val="E66138"/>
                          </a:solidFill>
                          <a:latin typeface="+mn-ea"/>
                          <a:ea typeface="+mn-ea"/>
                          <a:cs typeface="+mn-cs"/>
                        </a:rPr>
                        <a:t>脱ぐ</a:t>
                      </a:r>
                      <a:r>
                        <a:rPr lang="ja-JP" altLang="en-US" sz="2000" kern="1200" dirty="0">
                          <a:solidFill>
                            <a:schemeClr val="tx1"/>
                          </a:solidFill>
                          <a:latin typeface="+mn-ea"/>
                          <a:ea typeface="+mn-ea"/>
                          <a:cs typeface="+mn-cs"/>
                        </a:rPr>
                        <a:t>（ぬぐ）</a:t>
                      </a:r>
                      <a:endParaRPr lang="zh-CN" altLang="en-US" sz="2000" kern="1200" dirty="0">
                        <a:solidFill>
                          <a:schemeClr val="tx1"/>
                        </a:solidFill>
                        <a:latin typeface="+mn-ea"/>
                        <a:ea typeface="+mn-ea"/>
                        <a:cs typeface="+mn-cs"/>
                      </a:endParaRPr>
                    </a:p>
                  </a:txBody>
                  <a:tcPr marL="83176" marR="83176" marT="41579" marB="41579" anchor="ctr"/>
                </a:tc>
              </a:tr>
              <a:tr h="552450">
                <a:tc>
                  <a:txBody>
                    <a:bodyPr/>
                    <a:lstStyle/>
                    <a:p>
                      <a:r>
                        <a:rPr lang="zh-CN" altLang="en-US" sz="2000" b="1" dirty="0">
                          <a:solidFill>
                            <a:schemeClr val="tx1"/>
                          </a:solidFill>
                          <a:latin typeface="微软雅黑" panose="020B0503020204020204" pitchFamily="34" charset="-122"/>
                          <a:ea typeface="微软雅黑" panose="020B0503020204020204" pitchFamily="34" charset="-122"/>
                        </a:rPr>
                        <a:t>帽子</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marL="83176" marR="83176" marT="41579" marB="41579" anchor="ctr">
                    <a:noFill/>
                  </a:tcPr>
                </a:tc>
                <a:tc>
                  <a:txBody>
                    <a:bodyPr/>
                    <a:lstStyle/>
                    <a:p>
                      <a:r>
                        <a:rPr lang="ja-JP" altLang="en-US" sz="2000" b="0" dirty="0">
                          <a:solidFill>
                            <a:srgbClr val="E66138"/>
                          </a:solidFill>
                          <a:latin typeface="+mn-ea"/>
                          <a:ea typeface="+mn-ea"/>
                        </a:rPr>
                        <a:t>帽子</a:t>
                      </a:r>
                      <a:r>
                        <a:rPr lang="ja-JP" altLang="en-US" sz="2000" b="0" dirty="0">
                          <a:latin typeface="+mn-ea"/>
                          <a:ea typeface="+mn-ea"/>
                        </a:rPr>
                        <a:t>（ぼうし）⓪</a:t>
                      </a:r>
                      <a:endParaRPr lang="zh-CN" altLang="en-US" sz="2000" b="0" dirty="0">
                        <a:latin typeface="+mn-ea"/>
                        <a:ea typeface="+mn-ea"/>
                      </a:endParaRPr>
                    </a:p>
                  </a:txBody>
                  <a:tcPr marL="83176" marR="83176" marT="41579" marB="41579" anchor="ctr"/>
                </a:tc>
                <a:tc>
                  <a:txBody>
                    <a:bodyPr/>
                    <a:lstStyle/>
                    <a:p>
                      <a:pPr algn="l"/>
                      <a:r>
                        <a:rPr lang="ja-JP" altLang="en-US" sz="2000" dirty="0">
                          <a:solidFill>
                            <a:srgbClr val="E66138"/>
                          </a:solidFill>
                          <a:latin typeface="+mn-ea"/>
                          <a:ea typeface="+mn-ea"/>
                        </a:rPr>
                        <a:t>被る</a:t>
                      </a:r>
                      <a:r>
                        <a:rPr lang="ja-JP" altLang="en-US" sz="2000" dirty="0">
                          <a:latin typeface="+mn-ea"/>
                          <a:ea typeface="+mn-ea"/>
                        </a:rPr>
                        <a:t>（かぶる）②</a:t>
                      </a:r>
                      <a:endParaRPr lang="zh-CN" altLang="en-US" sz="2000" b="1" dirty="0">
                        <a:latin typeface="+mn-ea"/>
                        <a:ea typeface="+mn-ea"/>
                      </a:endParaRPr>
                    </a:p>
                  </a:txBody>
                  <a:tcPr marL="83176" marR="83176" marT="41579" marB="41579" anchor="ctr"/>
                </a:tc>
                <a:tc>
                  <a:txBody>
                    <a:bodyPr/>
                    <a:lstStyle/>
                    <a:p>
                      <a:pPr algn="l"/>
                      <a:r>
                        <a:rPr lang="ja-JP" altLang="en-US" sz="2000" kern="1200" dirty="0">
                          <a:solidFill>
                            <a:srgbClr val="527C57"/>
                          </a:solidFill>
                          <a:latin typeface="+mn-ea"/>
                          <a:ea typeface="+mn-ea"/>
                          <a:cs typeface="+mn-cs"/>
                        </a:rPr>
                        <a:t>とる</a:t>
                      </a:r>
                      <a:r>
                        <a:rPr lang="ja-JP" altLang="en-US" sz="2000" dirty="0">
                          <a:solidFill>
                            <a:schemeClr val="tx1"/>
                          </a:solidFill>
                          <a:latin typeface="+mn-ea"/>
                          <a:ea typeface="+mn-ea"/>
                        </a:rPr>
                        <a:t>・</a:t>
                      </a:r>
                      <a:r>
                        <a:rPr lang="ja-JP" altLang="en-US" sz="2000" kern="1200" dirty="0">
                          <a:solidFill>
                            <a:srgbClr val="E66138"/>
                          </a:solidFill>
                          <a:latin typeface="+mn-ea"/>
                          <a:ea typeface="+mn-ea"/>
                          <a:cs typeface="+mn-cs"/>
                        </a:rPr>
                        <a:t>脱ぐ</a:t>
                      </a:r>
                      <a:r>
                        <a:rPr lang="ja-JP" altLang="en-US" sz="2000" kern="1200" dirty="0">
                          <a:solidFill>
                            <a:schemeClr val="tx1"/>
                          </a:solidFill>
                          <a:latin typeface="+mn-ea"/>
                          <a:ea typeface="+mn-ea"/>
                          <a:cs typeface="+mn-cs"/>
                        </a:rPr>
                        <a:t>（ぬぐ）</a:t>
                      </a:r>
                      <a:endParaRPr lang="zh-CN" altLang="en-US" sz="2000" kern="1200" dirty="0">
                        <a:solidFill>
                          <a:schemeClr val="tx1"/>
                        </a:solidFill>
                        <a:latin typeface="+mn-ea"/>
                        <a:ea typeface="+mn-ea"/>
                        <a:cs typeface="+mn-cs"/>
                      </a:endParaRPr>
                    </a:p>
                  </a:txBody>
                  <a:tcPr marL="83176" marR="83176" marT="41579" marB="41579" anchor="ctr"/>
                </a:tc>
              </a:tr>
              <a:tr h="552450">
                <a:tc>
                  <a:txBody>
                    <a:bodyPr/>
                    <a:lstStyle/>
                    <a:p>
                      <a:r>
                        <a:rPr lang="zh-CN" altLang="en-US" sz="2000" b="1" dirty="0">
                          <a:solidFill>
                            <a:schemeClr val="tx1"/>
                          </a:solidFill>
                          <a:latin typeface="微软雅黑" panose="020B0503020204020204" pitchFamily="34" charset="-122"/>
                          <a:ea typeface="微软雅黑" panose="020B0503020204020204" pitchFamily="34" charset="-122"/>
                        </a:rPr>
                        <a:t>眼镜</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marL="83176" marR="83176" marT="41579" marB="41579" anchor="ctr">
                    <a:noFill/>
                  </a:tcPr>
                </a:tc>
                <a:tc>
                  <a:txBody>
                    <a:bodyPr/>
                    <a:lstStyle/>
                    <a:p>
                      <a:r>
                        <a:rPr lang="ja-JP" altLang="en-US" sz="2000" b="0" dirty="0">
                          <a:solidFill>
                            <a:srgbClr val="E66138"/>
                          </a:solidFill>
                          <a:latin typeface="+mn-ea"/>
                          <a:ea typeface="+mn-ea"/>
                        </a:rPr>
                        <a:t>サングラス</a:t>
                      </a:r>
                      <a:r>
                        <a:rPr lang="ja-JP" altLang="en-US" sz="2000" b="0" dirty="0">
                          <a:latin typeface="+mn-ea"/>
                          <a:ea typeface="+mn-ea"/>
                        </a:rPr>
                        <a:t>③、</a:t>
                      </a:r>
                      <a:r>
                        <a:rPr lang="ja-JP" altLang="en-US" sz="2000" b="0" dirty="0">
                          <a:solidFill>
                            <a:srgbClr val="E66138"/>
                          </a:solidFill>
                          <a:latin typeface="+mn-ea"/>
                          <a:ea typeface="+mn-ea"/>
                        </a:rPr>
                        <a:t>メガネ</a:t>
                      </a:r>
                      <a:r>
                        <a:rPr lang="ja-JP" altLang="en-US" sz="2000" b="0" dirty="0">
                          <a:latin typeface="+mn-ea"/>
                          <a:ea typeface="+mn-ea"/>
                        </a:rPr>
                        <a:t>①</a:t>
                      </a:r>
                      <a:endParaRPr lang="zh-CN" altLang="en-US" sz="2000" b="0" dirty="0">
                        <a:latin typeface="+mn-ea"/>
                        <a:ea typeface="+mn-ea"/>
                      </a:endParaRPr>
                    </a:p>
                  </a:txBody>
                  <a:tcPr marL="83176" marR="83176" marT="41579" marB="41579" anchor="ctr"/>
                </a:tc>
                <a:tc>
                  <a:txBody>
                    <a:bodyPr/>
                    <a:lstStyle/>
                    <a:p>
                      <a:pPr algn="l"/>
                      <a:r>
                        <a:rPr lang="ja-JP" altLang="en-US" sz="2000" dirty="0">
                          <a:solidFill>
                            <a:srgbClr val="E66138"/>
                          </a:solidFill>
                          <a:latin typeface="+mn-ea"/>
                          <a:ea typeface="+mn-ea"/>
                        </a:rPr>
                        <a:t>かける</a:t>
                      </a:r>
                      <a:r>
                        <a:rPr lang="ja-JP" altLang="en-US" sz="2000" dirty="0">
                          <a:latin typeface="+mn-ea"/>
                          <a:ea typeface="+mn-ea"/>
                        </a:rPr>
                        <a:t>②</a:t>
                      </a:r>
                      <a:endParaRPr lang="zh-CN" altLang="en-US" sz="2000" b="1" dirty="0">
                        <a:latin typeface="+mn-ea"/>
                        <a:ea typeface="+mn-ea"/>
                      </a:endParaRPr>
                    </a:p>
                  </a:txBody>
                  <a:tcPr marL="83176" marR="83176" marT="41579" marB="41579"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ja-JP" altLang="en-US" sz="2000" dirty="0">
                          <a:solidFill>
                            <a:srgbClr val="527C57"/>
                          </a:solidFill>
                          <a:latin typeface="+mn-ea"/>
                          <a:ea typeface="+mn-ea"/>
                        </a:rPr>
                        <a:t>とる</a:t>
                      </a:r>
                      <a:r>
                        <a:rPr lang="ja-JP" altLang="en-US" sz="2000" dirty="0">
                          <a:solidFill>
                            <a:schemeClr val="tx1"/>
                          </a:solidFill>
                          <a:latin typeface="+mn-ea"/>
                          <a:ea typeface="+mn-ea"/>
                        </a:rPr>
                        <a:t>・</a:t>
                      </a:r>
                      <a:r>
                        <a:rPr lang="ja-JP" altLang="en-US" sz="2000" dirty="0">
                          <a:solidFill>
                            <a:srgbClr val="E66138"/>
                          </a:solidFill>
                          <a:latin typeface="+mn-ea"/>
                          <a:ea typeface="+mn-ea"/>
                        </a:rPr>
                        <a:t>外す</a:t>
                      </a:r>
                      <a:r>
                        <a:rPr lang="ja-JP" altLang="en-US" sz="2000" dirty="0">
                          <a:solidFill>
                            <a:schemeClr val="tx1"/>
                          </a:solidFill>
                          <a:latin typeface="+mn-ea"/>
                          <a:ea typeface="+mn-ea"/>
                        </a:rPr>
                        <a:t>（はずす）⓪</a:t>
                      </a:r>
                      <a:endParaRPr lang="en-US" altLang="ja-JP" sz="2000" b="1" dirty="0">
                        <a:solidFill>
                          <a:schemeClr val="tx1"/>
                        </a:solidFill>
                        <a:latin typeface="+mn-ea"/>
                        <a:ea typeface="+mn-ea"/>
                      </a:endParaRPr>
                    </a:p>
                  </a:txBody>
                  <a:tcPr marL="83176" marR="83176" marT="41579" marB="41579" anchor="ctr"/>
                </a:tc>
              </a:tr>
              <a:tr h="552450">
                <a:tc>
                  <a:txBody>
                    <a:bodyPr/>
                    <a:lstStyle/>
                    <a:p>
                      <a:r>
                        <a:rPr lang="zh-CN" altLang="en-US" sz="2000" b="1" dirty="0">
                          <a:solidFill>
                            <a:schemeClr val="tx1"/>
                          </a:solidFill>
                          <a:latin typeface="微软雅黑" panose="020B0503020204020204" pitchFamily="34" charset="-122"/>
                          <a:ea typeface="微软雅黑" panose="020B0503020204020204" pitchFamily="34" charset="-122"/>
                        </a:rPr>
                        <a:t>围巾头巾</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marL="83176" marR="83176" marT="41579" marB="41579" anchor="ctr">
                    <a:noFill/>
                  </a:tcPr>
                </a:tc>
                <a:tc>
                  <a:txBody>
                    <a:bodyPr/>
                    <a:lstStyle/>
                    <a:p>
                      <a:r>
                        <a:rPr lang="ja-JP" altLang="en-US" sz="2000" b="0" dirty="0">
                          <a:solidFill>
                            <a:srgbClr val="E66138"/>
                          </a:solidFill>
                          <a:latin typeface="+mn-ea"/>
                          <a:ea typeface="+mn-ea"/>
                        </a:rPr>
                        <a:t>スカーフ</a:t>
                      </a:r>
                      <a:r>
                        <a:rPr lang="ja-JP" altLang="en-US" sz="2000" b="0" dirty="0">
                          <a:latin typeface="+mn-ea"/>
                          <a:ea typeface="+mn-ea"/>
                        </a:rPr>
                        <a:t>②</a:t>
                      </a:r>
                      <a:endParaRPr lang="zh-CN" altLang="en-US" sz="2000" b="0" dirty="0">
                        <a:latin typeface="+mn-ea"/>
                        <a:ea typeface="+mn-ea"/>
                      </a:endParaRPr>
                    </a:p>
                  </a:txBody>
                  <a:tcPr marL="83176" marR="83176" marT="41579" marB="41579" anchor="ctr"/>
                </a:tc>
                <a:tc>
                  <a:txBody>
                    <a:bodyPr/>
                    <a:lstStyle/>
                    <a:p>
                      <a:pPr algn="l"/>
                      <a:r>
                        <a:rPr lang="ja-JP" altLang="en-US" sz="2000" dirty="0">
                          <a:solidFill>
                            <a:srgbClr val="527C57"/>
                          </a:solidFill>
                          <a:latin typeface="+mn-ea"/>
                          <a:ea typeface="+mn-ea"/>
                        </a:rPr>
                        <a:t>する</a:t>
                      </a:r>
                      <a:r>
                        <a:rPr lang="ja-JP" altLang="en-US" sz="2000" dirty="0">
                          <a:latin typeface="+mn-ea"/>
                          <a:ea typeface="+mn-ea"/>
                        </a:rPr>
                        <a:t>・</a:t>
                      </a:r>
                      <a:r>
                        <a:rPr lang="ja-JP" altLang="en-US" sz="2000" dirty="0">
                          <a:solidFill>
                            <a:srgbClr val="E66138"/>
                          </a:solidFill>
                          <a:latin typeface="+mn-ea"/>
                          <a:ea typeface="+mn-ea"/>
                        </a:rPr>
                        <a:t>巻く</a:t>
                      </a:r>
                      <a:r>
                        <a:rPr lang="ja-JP" altLang="en-US" sz="2000" dirty="0">
                          <a:latin typeface="+mn-ea"/>
                          <a:ea typeface="+mn-ea"/>
                        </a:rPr>
                        <a:t>（まく）⓪</a:t>
                      </a:r>
                      <a:endParaRPr lang="zh-CN" altLang="en-US" sz="2000" b="1" dirty="0">
                        <a:solidFill>
                          <a:srgbClr val="527C57"/>
                        </a:solidFill>
                        <a:latin typeface="+mn-ea"/>
                        <a:ea typeface="+mn-ea"/>
                      </a:endParaRPr>
                    </a:p>
                  </a:txBody>
                  <a:tcPr marL="83176" marR="83176" marT="41579" marB="41579" anchor="ctr"/>
                </a:tc>
                <a:tc>
                  <a:txBody>
                    <a:bodyPr/>
                    <a:lstStyle/>
                    <a:p>
                      <a:pPr algn="l"/>
                      <a:r>
                        <a:rPr lang="ja-JP" altLang="en-US" sz="2000" kern="1200" dirty="0">
                          <a:solidFill>
                            <a:srgbClr val="527C57"/>
                          </a:solidFill>
                          <a:latin typeface="+mn-ea"/>
                          <a:ea typeface="+mn-ea"/>
                          <a:cs typeface="+mn-cs"/>
                        </a:rPr>
                        <a:t>とる（取る）</a:t>
                      </a:r>
                      <a:endParaRPr lang="ja-JP" altLang="en-US" sz="2000" kern="1200" dirty="0">
                        <a:solidFill>
                          <a:srgbClr val="527C57"/>
                        </a:solidFill>
                        <a:latin typeface="+mn-ea"/>
                        <a:ea typeface="+mn-ea"/>
                        <a:cs typeface="+mn-cs"/>
                      </a:endParaRPr>
                    </a:p>
                  </a:txBody>
                  <a:tcPr marL="83176" marR="83176" marT="41579" marB="41579" anchor="ctr"/>
                </a:tc>
              </a:tr>
              <a:tr h="552450">
                <a:tc>
                  <a:txBody>
                    <a:bodyPr/>
                    <a:lstStyle/>
                    <a:p>
                      <a:r>
                        <a:rPr lang="zh-CN" altLang="en-US" sz="2000" b="1" dirty="0">
                          <a:solidFill>
                            <a:schemeClr val="tx1"/>
                          </a:solidFill>
                          <a:latin typeface="微软雅黑" panose="020B0503020204020204" pitchFamily="34" charset="-122"/>
                          <a:ea typeface="微软雅黑" panose="020B0503020204020204" pitchFamily="34" charset="-122"/>
                        </a:rPr>
                        <a:t>口罩</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marL="83176" marR="83176" marT="41579" marB="41579" anchor="ctr">
                    <a:noFill/>
                  </a:tcPr>
                </a:tc>
                <a:tc>
                  <a:txBody>
                    <a:bodyPr/>
                    <a:lstStyle/>
                    <a:p>
                      <a:r>
                        <a:rPr lang="ja-JP" altLang="en-US" sz="2000" b="0" dirty="0">
                          <a:solidFill>
                            <a:srgbClr val="E66138"/>
                          </a:solidFill>
                          <a:latin typeface="+mn-ea"/>
                          <a:ea typeface="+mn-ea"/>
                        </a:rPr>
                        <a:t>マスク</a:t>
                      </a:r>
                      <a:r>
                        <a:rPr lang="ja-JP" altLang="en-US" sz="2000" b="0" dirty="0">
                          <a:latin typeface="+mn-ea"/>
                          <a:ea typeface="+mn-ea"/>
                        </a:rPr>
                        <a:t>①</a:t>
                      </a:r>
                      <a:endParaRPr lang="zh-CN" altLang="en-US" sz="2000" b="0" dirty="0">
                        <a:latin typeface="+mn-ea"/>
                        <a:ea typeface="+mn-ea"/>
                      </a:endParaRPr>
                    </a:p>
                  </a:txBody>
                  <a:tcPr marL="83176" marR="83176" marT="41579" marB="41579"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ja-JP" altLang="en-US" sz="2000" kern="1200" dirty="0">
                          <a:solidFill>
                            <a:srgbClr val="527C57"/>
                          </a:solidFill>
                          <a:latin typeface="+mn-ea"/>
                          <a:ea typeface="+mn-ea"/>
                          <a:cs typeface="+mn-cs"/>
                        </a:rPr>
                        <a:t>する</a:t>
                      </a:r>
                      <a:endParaRPr lang="zh-CN" altLang="en-US" sz="2000" kern="1200" dirty="0">
                        <a:solidFill>
                          <a:srgbClr val="527C57"/>
                        </a:solidFill>
                        <a:latin typeface="+mn-ea"/>
                        <a:ea typeface="+mn-ea"/>
                        <a:cs typeface="+mn-cs"/>
                      </a:endParaRPr>
                    </a:p>
                  </a:txBody>
                  <a:tcPr marL="83176" marR="83176" marT="41579" marB="41579" anchor="ctr"/>
                </a:tc>
                <a:tc>
                  <a:txBody>
                    <a:bodyPr/>
                    <a:lstStyle/>
                    <a:p>
                      <a:pPr marL="0" algn="l" defTabSz="914400" rtl="0" eaLnBrk="1" latinLnBrk="0" hangingPunct="1"/>
                      <a:r>
                        <a:rPr lang="ja-JP" altLang="en-US" sz="2000" kern="1200" dirty="0">
                          <a:solidFill>
                            <a:srgbClr val="527C57"/>
                          </a:solidFill>
                          <a:latin typeface="+mn-ea"/>
                          <a:ea typeface="+mn-ea"/>
                          <a:cs typeface="+mn-cs"/>
                        </a:rPr>
                        <a:t>とる</a:t>
                      </a:r>
                      <a:endParaRPr lang="zh-CN" altLang="en-US" sz="2000" kern="1200" dirty="0">
                        <a:solidFill>
                          <a:srgbClr val="527C57"/>
                        </a:solidFill>
                        <a:latin typeface="+mn-ea"/>
                        <a:ea typeface="+mn-ea"/>
                        <a:cs typeface="+mn-cs"/>
                      </a:endParaRPr>
                    </a:p>
                  </a:txBody>
                  <a:tcPr marL="83176" marR="83176" marT="41579" marB="41579" anchor="ctr"/>
                </a:tc>
              </a:tr>
              <a:tr h="552450">
                <a:tc>
                  <a:txBody>
                    <a:bodyPr/>
                    <a:lstStyle/>
                    <a:p>
                      <a:r>
                        <a:rPr lang="zh-CN" altLang="en-US" sz="2000" b="1" dirty="0">
                          <a:solidFill>
                            <a:schemeClr val="tx1"/>
                          </a:solidFill>
                          <a:latin typeface="微软雅黑" panose="020B0503020204020204" pitchFamily="34" charset="-122"/>
                          <a:ea typeface="微软雅黑" panose="020B0503020204020204" pitchFamily="34" charset="-122"/>
                        </a:rPr>
                        <a:t>手表，首饰</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marL="83176" marR="83176" marT="41579" marB="41579" anchor="ctr">
                    <a:noFill/>
                  </a:tcPr>
                </a:tc>
                <a:tc>
                  <a:txBody>
                    <a:bodyPr/>
                    <a:lstStyle/>
                    <a:p>
                      <a:r>
                        <a:rPr lang="ja-JP" altLang="en-US" sz="2000" b="0" dirty="0">
                          <a:solidFill>
                            <a:srgbClr val="E66138"/>
                          </a:solidFill>
                          <a:latin typeface="+mn-ea"/>
                          <a:ea typeface="+mn-ea"/>
                        </a:rPr>
                        <a:t>時計</a:t>
                      </a:r>
                      <a:r>
                        <a:rPr lang="ja-JP" altLang="en-US" sz="2000" b="0" dirty="0">
                          <a:latin typeface="+mn-ea"/>
                          <a:ea typeface="+mn-ea"/>
                        </a:rPr>
                        <a:t>⓪、</a:t>
                      </a:r>
                      <a:r>
                        <a:rPr lang="ja-JP" altLang="en-US" sz="2000" b="0" dirty="0">
                          <a:solidFill>
                            <a:srgbClr val="E66138"/>
                          </a:solidFill>
                          <a:latin typeface="+mn-ea"/>
                          <a:ea typeface="+mn-ea"/>
                        </a:rPr>
                        <a:t>ネックレス</a:t>
                      </a:r>
                      <a:r>
                        <a:rPr lang="ja-JP" altLang="en-US" sz="2000" b="0" dirty="0">
                          <a:latin typeface="+mn-ea"/>
                          <a:ea typeface="+mn-ea"/>
                        </a:rPr>
                        <a:t>①、</a:t>
                      </a:r>
                      <a:r>
                        <a:rPr lang="ja-JP" altLang="en-US" sz="2000" b="0" dirty="0">
                          <a:solidFill>
                            <a:srgbClr val="E66138"/>
                          </a:solidFill>
                          <a:latin typeface="+mn-ea"/>
                          <a:ea typeface="+mn-ea"/>
                        </a:rPr>
                        <a:t>イヤリング</a:t>
                      </a:r>
                      <a:r>
                        <a:rPr lang="ja-JP" altLang="en-US" sz="2000" b="0" dirty="0">
                          <a:latin typeface="+mn-ea"/>
                          <a:ea typeface="+mn-ea"/>
                        </a:rPr>
                        <a:t>①</a:t>
                      </a:r>
                      <a:endParaRPr lang="zh-CN" altLang="en-US" sz="2000" b="0" dirty="0">
                        <a:latin typeface="+mn-ea"/>
                        <a:ea typeface="+mn-ea"/>
                      </a:endParaRPr>
                    </a:p>
                  </a:txBody>
                  <a:tcPr marL="83176" marR="83176" marT="41579" marB="41579"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ja-JP" altLang="en-US" sz="2000" kern="1200" dirty="0">
                          <a:solidFill>
                            <a:srgbClr val="527C57"/>
                          </a:solidFill>
                          <a:latin typeface="+mn-ea"/>
                          <a:ea typeface="+mn-ea"/>
                          <a:cs typeface="+mn-cs"/>
                        </a:rPr>
                        <a:t>する</a:t>
                      </a:r>
                      <a:r>
                        <a:rPr lang="ja-JP" altLang="en-US" sz="2000" dirty="0">
                          <a:latin typeface="+mn-ea"/>
                          <a:sym typeface="+mn-ea"/>
                        </a:rPr>
                        <a:t>・</a:t>
                      </a:r>
                      <a:r>
                        <a:rPr lang="ja-JP" altLang="en-US" sz="2000" dirty="0">
                          <a:solidFill>
                            <a:srgbClr val="E66138"/>
                          </a:solidFill>
                          <a:latin typeface="+mn-ea"/>
                          <a:sym typeface="+mn-ea"/>
                        </a:rPr>
                        <a:t>着ける</a:t>
                      </a:r>
                      <a:r>
                        <a:rPr lang="ja-JP" altLang="en-US" sz="2000" dirty="0">
                          <a:latin typeface="+mn-ea"/>
                          <a:sym typeface="+mn-ea"/>
                        </a:rPr>
                        <a:t>（つける）②</a:t>
                      </a:r>
                      <a:endParaRPr lang="ja-JP" altLang="en-US" sz="2000" dirty="0">
                        <a:latin typeface="+mn-ea"/>
                        <a:sym typeface="+mn-ea"/>
                      </a:endParaRPr>
                    </a:p>
                  </a:txBody>
                  <a:tcPr marL="83176" marR="83176" marT="41579" marB="41579" anchor="ctr"/>
                </a:tc>
                <a:tc>
                  <a:txBody>
                    <a:bodyPr/>
                    <a:lstStyle/>
                    <a:p>
                      <a:pPr algn="l"/>
                      <a:r>
                        <a:rPr lang="ja-JP" altLang="en-US" sz="2000" kern="1200" dirty="0">
                          <a:solidFill>
                            <a:srgbClr val="527C57"/>
                          </a:solidFill>
                          <a:latin typeface="+mn-ea"/>
                          <a:ea typeface="+mn-ea"/>
                          <a:cs typeface="+mn-cs"/>
                        </a:rPr>
                        <a:t>とる</a:t>
                      </a:r>
                      <a:r>
                        <a:rPr lang="ja-JP" altLang="en-US" sz="2000" dirty="0">
                          <a:solidFill>
                            <a:schemeClr val="tx1"/>
                          </a:solidFill>
                          <a:latin typeface="+mn-ea"/>
                          <a:ea typeface="+mn-ea"/>
                        </a:rPr>
                        <a:t>・</a:t>
                      </a:r>
                      <a:r>
                        <a:rPr lang="ja-JP" altLang="en-US" sz="2000" kern="1200" dirty="0">
                          <a:solidFill>
                            <a:srgbClr val="E66138"/>
                          </a:solidFill>
                          <a:latin typeface="+mn-ea"/>
                          <a:ea typeface="+mn-ea"/>
                          <a:cs typeface="+mn-cs"/>
                        </a:rPr>
                        <a:t>外す</a:t>
                      </a:r>
                      <a:r>
                        <a:rPr lang="ja-JP" altLang="en-US" sz="2000" dirty="0">
                          <a:solidFill>
                            <a:schemeClr val="tx1"/>
                          </a:solidFill>
                          <a:latin typeface="+mn-ea"/>
                          <a:ea typeface="+mn-ea"/>
                        </a:rPr>
                        <a:t>（はずす）</a:t>
                      </a:r>
                      <a:endParaRPr lang="zh-CN" altLang="en-US" sz="2000" b="1" dirty="0">
                        <a:solidFill>
                          <a:schemeClr val="tx1"/>
                        </a:solidFill>
                        <a:latin typeface="+mn-ea"/>
                        <a:ea typeface="+mn-ea"/>
                      </a:endParaRPr>
                    </a:p>
                  </a:txBody>
                  <a:tcPr marL="83176" marR="83176" marT="41579" marB="41579" anchor="ctr"/>
                </a:tc>
              </a:tr>
              <a:tr h="552450">
                <a:tc>
                  <a:txBody>
                    <a:bodyPr/>
                    <a:lstStyle/>
                    <a:p>
                      <a:r>
                        <a:rPr lang="zh-CN" altLang="en-US" sz="2000" b="1" dirty="0">
                          <a:solidFill>
                            <a:schemeClr val="tx1"/>
                          </a:solidFill>
                          <a:latin typeface="微软雅黑" panose="020B0503020204020204" pitchFamily="34" charset="-122"/>
                          <a:ea typeface="微软雅黑" panose="020B0503020204020204" pitchFamily="34" charset="-122"/>
                        </a:rPr>
                        <a:t>领带腰带</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marL="83176" marR="83176" marT="41579" marB="41579" anchor="ctr">
                    <a:noFill/>
                  </a:tcPr>
                </a:tc>
                <a:tc>
                  <a:txBody>
                    <a:bodyPr/>
                    <a:lstStyle/>
                    <a:p>
                      <a:r>
                        <a:rPr lang="ja-JP" altLang="en-US" sz="2000" b="0" dirty="0">
                          <a:solidFill>
                            <a:srgbClr val="E66138"/>
                          </a:solidFill>
                          <a:latin typeface="+mn-ea"/>
                          <a:ea typeface="+mn-ea"/>
                        </a:rPr>
                        <a:t>ネクタイ</a:t>
                      </a:r>
                      <a:r>
                        <a:rPr lang="ja-JP" altLang="en-US" sz="2000" b="0" dirty="0">
                          <a:latin typeface="+mn-ea"/>
                          <a:ea typeface="+mn-ea"/>
                        </a:rPr>
                        <a:t>①、</a:t>
                      </a:r>
                      <a:r>
                        <a:rPr lang="ja-JP" altLang="en-US" sz="2000" b="0" dirty="0">
                          <a:solidFill>
                            <a:srgbClr val="E66138"/>
                          </a:solidFill>
                          <a:latin typeface="+mn-ea"/>
                          <a:ea typeface="+mn-ea"/>
                        </a:rPr>
                        <a:t>ベルト</a:t>
                      </a:r>
                      <a:r>
                        <a:rPr lang="ja-JP" altLang="en-US" sz="2000" b="0" dirty="0">
                          <a:latin typeface="+mn-ea"/>
                          <a:ea typeface="+mn-ea"/>
                        </a:rPr>
                        <a:t>⓪</a:t>
                      </a:r>
                      <a:endParaRPr lang="zh-CN" altLang="en-US" sz="2000" b="0" dirty="0">
                        <a:latin typeface="+mn-ea"/>
                        <a:ea typeface="+mn-ea"/>
                      </a:endParaRPr>
                    </a:p>
                  </a:txBody>
                  <a:tcPr marL="83176" marR="83176" marT="41579" marB="41579" anchor="ctr"/>
                </a:tc>
                <a:tc>
                  <a:txBody>
                    <a:bodyPr/>
                    <a:lstStyle/>
                    <a:p>
                      <a:pPr algn="l"/>
                      <a:r>
                        <a:rPr lang="ja-JP" altLang="en-US" sz="2000" kern="1200" dirty="0">
                          <a:solidFill>
                            <a:srgbClr val="527C57"/>
                          </a:solidFill>
                          <a:latin typeface="+mn-ea"/>
                          <a:ea typeface="+mn-ea"/>
                          <a:cs typeface="+mn-cs"/>
                        </a:rPr>
                        <a:t>する</a:t>
                      </a:r>
                      <a:r>
                        <a:rPr lang="ja-JP" altLang="en-US" sz="2000" dirty="0">
                          <a:latin typeface="+mn-ea"/>
                          <a:ea typeface="+mn-ea"/>
                        </a:rPr>
                        <a:t>・</a:t>
                      </a:r>
                      <a:r>
                        <a:rPr lang="ja-JP" altLang="en-US" sz="2000" dirty="0">
                          <a:solidFill>
                            <a:srgbClr val="E66138"/>
                          </a:solidFill>
                          <a:latin typeface="+mn-ea"/>
                          <a:ea typeface="+mn-ea"/>
                        </a:rPr>
                        <a:t>締める</a:t>
                      </a:r>
                      <a:r>
                        <a:rPr lang="ja-JP" altLang="en-US" sz="2000" dirty="0">
                          <a:latin typeface="+mn-ea"/>
                          <a:ea typeface="+mn-ea"/>
                        </a:rPr>
                        <a:t>（しめる）②</a:t>
                      </a:r>
                      <a:endParaRPr lang="zh-CN" altLang="en-US" sz="2000" b="1" dirty="0">
                        <a:latin typeface="+mn-ea"/>
                        <a:ea typeface="+mn-ea"/>
                      </a:endParaRPr>
                    </a:p>
                  </a:txBody>
                  <a:tcPr marL="83176" marR="83176" marT="41579" marB="41579" anchor="ctr"/>
                </a:tc>
                <a:tc>
                  <a:txBody>
                    <a:bodyPr/>
                    <a:lstStyle/>
                    <a:p>
                      <a:pPr algn="l"/>
                      <a:r>
                        <a:rPr lang="ja-JP" altLang="en-US" sz="2000" kern="1200" dirty="0">
                          <a:solidFill>
                            <a:srgbClr val="527C57"/>
                          </a:solidFill>
                          <a:latin typeface="+mn-ea"/>
                          <a:ea typeface="+mn-ea"/>
                          <a:cs typeface="+mn-cs"/>
                        </a:rPr>
                        <a:t>とる</a:t>
                      </a:r>
                      <a:r>
                        <a:rPr lang="ja-JP" altLang="en-US" sz="2000" dirty="0">
                          <a:solidFill>
                            <a:schemeClr val="tx1"/>
                          </a:solidFill>
                          <a:latin typeface="+mn-ea"/>
                          <a:ea typeface="+mn-ea"/>
                        </a:rPr>
                        <a:t>・</a:t>
                      </a:r>
                      <a:r>
                        <a:rPr lang="ja-JP" altLang="en-US" sz="2000" dirty="0">
                          <a:solidFill>
                            <a:srgbClr val="E66138"/>
                          </a:solidFill>
                          <a:latin typeface="+mn-ea"/>
                          <a:ea typeface="+mn-ea"/>
                        </a:rPr>
                        <a:t>外す</a:t>
                      </a:r>
                      <a:r>
                        <a:rPr lang="ja-JP" altLang="en-US" sz="2000" dirty="0">
                          <a:solidFill>
                            <a:schemeClr val="tx1"/>
                          </a:solidFill>
                          <a:latin typeface="+mn-ea"/>
                          <a:ea typeface="+mn-ea"/>
                        </a:rPr>
                        <a:t>（はずす）</a:t>
                      </a:r>
                      <a:endParaRPr lang="zh-CN" altLang="en-US" sz="2000" b="1" dirty="0">
                        <a:solidFill>
                          <a:schemeClr val="tx1"/>
                        </a:solidFill>
                        <a:latin typeface="+mn-ea"/>
                        <a:ea typeface="+mn-ea"/>
                      </a:endParaRPr>
                    </a:p>
                  </a:txBody>
                  <a:tcPr marL="83176" marR="83176" marT="41579" marB="41579" anchor="ctr"/>
                </a:tc>
              </a:tr>
              <a:tr h="552450">
                <a:tc>
                  <a:txBody>
                    <a:bodyPr/>
                    <a:p>
                      <a:pPr>
                        <a:buNone/>
                      </a:pPr>
                      <a:r>
                        <a:rPr lang="zh-CN" altLang="en-US" sz="2000" b="1" dirty="0">
                          <a:solidFill>
                            <a:schemeClr val="tx1"/>
                          </a:solidFill>
                          <a:latin typeface="微软雅黑" panose="020B0503020204020204" pitchFamily="34" charset="-122"/>
                          <a:ea typeface="微软雅黑" panose="020B0503020204020204" pitchFamily="34" charset="-122"/>
                        </a:rPr>
                        <a:t>手套</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marL="83176" marR="83176" marT="41579" marB="41579" anchor="ctr">
                    <a:noFill/>
                  </a:tcPr>
                </a:tc>
                <a:tc>
                  <a:txBody>
                    <a:bodyPr/>
                    <a:p>
                      <a:pPr>
                        <a:buNone/>
                      </a:pPr>
                      <a:r>
                        <a:rPr lang="ja-JP" altLang="en-US" sz="2000" b="0" dirty="0">
                          <a:solidFill>
                            <a:srgbClr val="E66138"/>
                          </a:solidFill>
                          <a:latin typeface="+mn-ea"/>
                          <a:ea typeface="+mn-ea"/>
                        </a:rPr>
                        <a:t>手袋</a:t>
                      </a:r>
                      <a:r>
                        <a:rPr lang="ja-JP" altLang="en-US" sz="2000" b="0" dirty="0">
                          <a:latin typeface="+mn-ea"/>
                          <a:ea typeface="+mn-ea"/>
                        </a:rPr>
                        <a:t>（てぶくろ）②</a:t>
                      </a:r>
                      <a:endParaRPr lang="ja-JP" altLang="en-US" sz="2000" b="0" dirty="0">
                        <a:latin typeface="+mn-ea"/>
                        <a:ea typeface="+mn-ea"/>
                      </a:endParaRPr>
                    </a:p>
                  </a:txBody>
                  <a:tcPr marL="83176" marR="83176" marT="41579" marB="41579" anchor="ctr"/>
                </a:tc>
                <a:tc>
                  <a:txBody>
                    <a:bodyPr/>
                    <a:p>
                      <a:pPr algn="l">
                        <a:buNone/>
                      </a:pPr>
                      <a:r>
                        <a:rPr lang="ja-JP" altLang="en-US" sz="2000" dirty="0">
                          <a:solidFill>
                            <a:srgbClr val="527C57"/>
                          </a:solidFill>
                          <a:latin typeface="+mn-ea"/>
                          <a:sym typeface="+mn-ea"/>
                        </a:rPr>
                        <a:t>する</a:t>
                      </a:r>
                      <a:r>
                        <a:rPr lang="ja-JP" altLang="en-US" sz="2000" dirty="0">
                          <a:latin typeface="+mn-ea"/>
                          <a:sym typeface="+mn-ea"/>
                        </a:rPr>
                        <a:t>・</a:t>
                      </a:r>
                      <a:r>
                        <a:rPr lang="ja-JP" altLang="en-US" sz="2000" dirty="0">
                          <a:solidFill>
                            <a:srgbClr val="E66138"/>
                          </a:solidFill>
                          <a:latin typeface="+mn-ea"/>
                          <a:ea typeface="+mn-ea"/>
                        </a:rPr>
                        <a:t>嵌める</a:t>
                      </a:r>
                      <a:r>
                        <a:rPr lang="ja-JP" altLang="en-US" sz="2000" dirty="0">
                          <a:latin typeface="+mn-ea"/>
                          <a:ea typeface="+mn-ea"/>
                        </a:rPr>
                        <a:t>（はめる）</a:t>
                      </a:r>
                      <a:r>
                        <a:rPr lang="ja-JP" altLang="en-US" sz="2000" dirty="0">
                          <a:latin typeface="+mn-ea"/>
                          <a:sym typeface="+mn-ea"/>
                        </a:rPr>
                        <a:t>⓪</a:t>
                      </a:r>
                      <a:endParaRPr lang="ja-JP" altLang="zh-CN" sz="2000" b="1" dirty="0">
                        <a:latin typeface="+mn-ea"/>
                        <a:ea typeface="+mn-ea"/>
                      </a:endParaRPr>
                    </a:p>
                  </a:txBody>
                  <a:tcPr marL="83176" marR="83176" marT="41579" marB="41579" anchor="ctr"/>
                </a:tc>
                <a:tc>
                  <a:txBody>
                    <a:bodyPr/>
                    <a:p>
                      <a:pPr algn="l">
                        <a:buNone/>
                      </a:pPr>
                      <a:r>
                        <a:rPr lang="ja-JP" altLang="en-US" sz="2000" dirty="0">
                          <a:solidFill>
                            <a:srgbClr val="527C57"/>
                          </a:solidFill>
                          <a:latin typeface="+mn-ea"/>
                          <a:sym typeface="+mn-ea"/>
                        </a:rPr>
                        <a:t>とる</a:t>
                      </a:r>
                      <a:r>
                        <a:rPr lang="ja-JP" altLang="en-US" sz="2000" dirty="0">
                          <a:latin typeface="+mn-ea"/>
                          <a:sym typeface="+mn-ea"/>
                        </a:rPr>
                        <a:t>・</a:t>
                      </a:r>
                      <a:r>
                        <a:rPr lang="ja-JP" altLang="en-US" sz="2000" dirty="0">
                          <a:solidFill>
                            <a:srgbClr val="E66138"/>
                          </a:solidFill>
                          <a:latin typeface="+mn-ea"/>
                          <a:sym typeface="+mn-ea"/>
                        </a:rPr>
                        <a:t>外す</a:t>
                      </a:r>
                      <a:r>
                        <a:rPr lang="ja-JP" altLang="en-US" sz="2000" dirty="0">
                          <a:latin typeface="+mn-ea"/>
                          <a:sym typeface="+mn-ea"/>
                        </a:rPr>
                        <a:t>（はずす）</a:t>
                      </a:r>
                      <a:endParaRPr lang="zh-CN" altLang="en-US" sz="2000" b="1" dirty="0">
                        <a:solidFill>
                          <a:schemeClr val="tx1"/>
                        </a:solidFill>
                        <a:latin typeface="+mn-ea"/>
                        <a:ea typeface="+mn-ea"/>
                      </a:endParaRPr>
                    </a:p>
                  </a:txBody>
                  <a:tcPr marL="83176" marR="83176" marT="41579" marB="41579" anchor="ctr"/>
                </a:tc>
              </a:tr>
            </a:tbl>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322916" y="2170643"/>
            <a:ext cx="9526059" cy="2516714"/>
            <a:chOff x="1208682" y="2051097"/>
            <a:chExt cx="9526059" cy="2516714"/>
          </a:xfrm>
        </p:grpSpPr>
        <p:sp>
          <p:nvSpPr>
            <p:cNvPr id="27" name="椭圆 1">
              <a:hlinkClick r:id="rId1" action="ppaction://hlinksldjump"/>
            </p:cNvPr>
            <p:cNvSpPr>
              <a:spLocks noChangeArrowheads="1"/>
            </p:cNvSpPr>
            <p:nvPr/>
          </p:nvSpPr>
          <p:spPr bwMode="auto">
            <a:xfrm>
              <a:off x="1228791" y="2051097"/>
              <a:ext cx="2334683" cy="2495549"/>
            </a:xfrm>
            <a:custGeom>
              <a:avLst/>
              <a:gdLst>
                <a:gd name="T0" fmla="*/ 0 w 1751265"/>
                <a:gd name="T1" fmla="*/ 0 h 1872208"/>
                <a:gd name="T2" fmla="*/ 0 60000 65536"/>
                <a:gd name="T3" fmla="*/ 0 w 1751265"/>
                <a:gd name="T4" fmla="*/ 0 h 1872208"/>
                <a:gd name="T5" fmla="*/ 1751265 w 1751265"/>
                <a:gd name="T6" fmla="*/ 1872208 h 1872208"/>
              </a:gdLst>
              <a:ahLst/>
              <a:cxnLst>
                <a:cxn ang="T2">
                  <a:pos x="T0" y="T1"/>
                </a:cxn>
              </a:cxnLst>
              <a:rect l="T3" t="T4" r="T5" b="T6"/>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bg1">
                <a:lumMod val="65000"/>
              </a:schemeClr>
            </a:solidFill>
            <a:ln w="25400">
              <a:noFill/>
              <a:bevel/>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29" name="椭圆 11">
              <a:hlinkClick r:id="rId2" action="ppaction://hlinksldjump"/>
            </p:cNvPr>
            <p:cNvSpPr>
              <a:spLocks noChangeArrowheads="1"/>
            </p:cNvSpPr>
            <p:nvPr/>
          </p:nvSpPr>
          <p:spPr bwMode="auto">
            <a:xfrm>
              <a:off x="8237074" y="2072262"/>
              <a:ext cx="2497667" cy="2495549"/>
            </a:xfrm>
            <a:prstGeom prst="ellipse">
              <a:avLst/>
            </a:prstGeom>
            <a:solidFill>
              <a:schemeClr val="bg1">
                <a:lumMod val="85000"/>
              </a:schemeClr>
            </a:solidFill>
            <a:ln w="25400">
              <a:noFill/>
              <a:bevel/>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31" name="椭圆 1">
              <a:hlinkClick r:id="rId3" action="ppaction://hlinksldjump"/>
            </p:cNvPr>
            <p:cNvSpPr>
              <a:spLocks noChangeArrowheads="1"/>
            </p:cNvSpPr>
            <p:nvPr/>
          </p:nvSpPr>
          <p:spPr bwMode="auto">
            <a:xfrm>
              <a:off x="3563473" y="2072262"/>
              <a:ext cx="2336800" cy="2495549"/>
            </a:xfrm>
            <a:custGeom>
              <a:avLst/>
              <a:gdLst>
                <a:gd name="T0" fmla="*/ 0 w 1751265"/>
                <a:gd name="T1" fmla="*/ 0 h 1872208"/>
                <a:gd name="T2" fmla="*/ 0 60000 65536"/>
                <a:gd name="T3" fmla="*/ 0 w 1751265"/>
                <a:gd name="T4" fmla="*/ 0 h 1872208"/>
                <a:gd name="T5" fmla="*/ 1751265 w 1751265"/>
                <a:gd name="T6" fmla="*/ 1872208 h 1872208"/>
              </a:gdLst>
              <a:ahLst/>
              <a:cxnLst>
                <a:cxn ang="T2">
                  <a:pos x="T0" y="T1"/>
                </a:cxn>
              </a:cxnLst>
              <a:rect l="T3" t="T4" r="T5" b="T6"/>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bg1">
                <a:lumMod val="85000"/>
              </a:schemeClr>
            </a:solidFill>
            <a:ln w="25400">
              <a:noFill/>
              <a:bevel/>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33" name="椭圆 1">
              <a:hlinkClick r:id="rId4" action="ppaction://hlinksldjump"/>
            </p:cNvPr>
            <p:cNvSpPr>
              <a:spLocks noChangeArrowheads="1"/>
            </p:cNvSpPr>
            <p:nvPr/>
          </p:nvSpPr>
          <p:spPr bwMode="auto">
            <a:xfrm>
              <a:off x="5900273" y="2072262"/>
              <a:ext cx="2334684" cy="2495549"/>
            </a:xfrm>
            <a:custGeom>
              <a:avLst/>
              <a:gdLst>
                <a:gd name="T0" fmla="*/ 0 w 1751265"/>
                <a:gd name="T1" fmla="*/ 0 h 1872208"/>
                <a:gd name="T2" fmla="*/ 0 60000 65536"/>
                <a:gd name="T3" fmla="*/ 0 w 1751265"/>
                <a:gd name="T4" fmla="*/ 0 h 1872208"/>
                <a:gd name="T5" fmla="*/ 1751265 w 1751265"/>
                <a:gd name="T6" fmla="*/ 1872208 h 1872208"/>
              </a:gdLst>
              <a:ahLst/>
              <a:cxnLst>
                <a:cxn ang="T2">
                  <a:pos x="T0" y="T1"/>
                </a:cxn>
              </a:cxnLst>
              <a:rect l="T3" t="T4" r="T5" b="T6"/>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accent2"/>
            </a:solidFill>
            <a:ln w="25400">
              <a:noFill/>
              <a:bevel/>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34" name="TextBox 14"/>
            <p:cNvSpPr>
              <a:spLocks noChangeArrowheads="1"/>
            </p:cNvSpPr>
            <p:nvPr/>
          </p:nvSpPr>
          <p:spPr bwMode="auto">
            <a:xfrm>
              <a:off x="2043708" y="2065911"/>
              <a:ext cx="530915" cy="769441"/>
            </a:xfrm>
            <a:prstGeom prst="rect">
              <a:avLst/>
            </a:prstGeom>
            <a:noFill/>
            <a:ln w="9525">
              <a:noFill/>
              <a:miter lim="800000"/>
            </a:ln>
          </p:spPr>
          <p:txBody>
            <a:bodyPr wrap="none">
              <a:spAutoFit/>
            </a:bodyPr>
            <a:lstStyle/>
            <a:p>
              <a:r>
                <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rPr>
                <a:t>01</a:t>
              </a:r>
              <a:endPar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endParaRPr>
            </a:p>
          </p:txBody>
        </p:sp>
        <p:sp>
          <p:nvSpPr>
            <p:cNvPr id="35" name="TextBox 15"/>
            <p:cNvSpPr>
              <a:spLocks noChangeArrowheads="1"/>
            </p:cNvSpPr>
            <p:nvPr/>
          </p:nvSpPr>
          <p:spPr bwMode="auto">
            <a:xfrm>
              <a:off x="4418608" y="2116209"/>
              <a:ext cx="630301" cy="769441"/>
            </a:xfrm>
            <a:prstGeom prst="rect">
              <a:avLst/>
            </a:prstGeom>
            <a:noFill/>
            <a:ln w="9525">
              <a:noFill/>
              <a:miter lim="800000"/>
            </a:ln>
          </p:spPr>
          <p:txBody>
            <a:bodyPr wrap="none">
              <a:spAutoFit/>
            </a:bodyPr>
            <a:lstStyle/>
            <a:p>
              <a:r>
                <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rPr>
                <a:t>02</a:t>
              </a:r>
              <a:endPar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endParaRPr>
            </a:p>
          </p:txBody>
        </p:sp>
        <p:sp>
          <p:nvSpPr>
            <p:cNvPr id="36" name="TextBox 16"/>
            <p:cNvSpPr>
              <a:spLocks noChangeArrowheads="1"/>
            </p:cNvSpPr>
            <p:nvPr/>
          </p:nvSpPr>
          <p:spPr bwMode="auto">
            <a:xfrm>
              <a:off x="6700375" y="2116209"/>
              <a:ext cx="583814" cy="769441"/>
            </a:xfrm>
            <a:prstGeom prst="rect">
              <a:avLst/>
            </a:prstGeom>
            <a:noFill/>
            <a:ln w="9525">
              <a:noFill/>
              <a:miter lim="800000"/>
            </a:ln>
          </p:spPr>
          <p:txBody>
            <a:bodyPr wrap="none">
              <a:spAutoFit/>
            </a:bodyPr>
            <a:lstStyle/>
            <a:p>
              <a:r>
                <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rPr>
                <a:t>03</a:t>
              </a:r>
              <a:endPar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endParaRPr>
            </a:p>
          </p:txBody>
        </p:sp>
        <p:sp>
          <p:nvSpPr>
            <p:cNvPr id="37" name="TextBox 17"/>
            <p:cNvSpPr>
              <a:spLocks noChangeArrowheads="1"/>
            </p:cNvSpPr>
            <p:nvPr/>
          </p:nvSpPr>
          <p:spPr bwMode="auto">
            <a:xfrm>
              <a:off x="9062905" y="2116209"/>
              <a:ext cx="622286" cy="769441"/>
            </a:xfrm>
            <a:prstGeom prst="rect">
              <a:avLst/>
            </a:prstGeom>
            <a:noFill/>
            <a:ln w="9525">
              <a:noFill/>
              <a:miter lim="800000"/>
            </a:ln>
          </p:spPr>
          <p:txBody>
            <a:bodyPr wrap="none">
              <a:spAutoFit/>
            </a:bodyPr>
            <a:lstStyle/>
            <a:p>
              <a:r>
                <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rPr>
                <a:t>04</a:t>
              </a:r>
              <a:endPar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endParaRPr>
            </a:p>
          </p:txBody>
        </p:sp>
        <p:sp>
          <p:nvSpPr>
            <p:cNvPr id="38" name="直接连接符 18"/>
            <p:cNvSpPr>
              <a:spLocks noChangeShapeType="1"/>
            </p:cNvSpPr>
            <p:nvPr/>
          </p:nvSpPr>
          <p:spPr bwMode="auto">
            <a:xfrm>
              <a:off x="1516657" y="2844846"/>
              <a:ext cx="1714500" cy="2117"/>
            </a:xfrm>
            <a:prstGeom prst="line">
              <a:avLst/>
            </a:prstGeom>
            <a:noFill/>
            <a:ln w="9525">
              <a:solidFill>
                <a:schemeClr val="bg1"/>
              </a:solidFill>
              <a:prstDash val="dash"/>
              <a:bevel/>
            </a:ln>
          </p:spPr>
          <p:txBody>
            <a:bodyPr/>
            <a:lstStyle/>
            <a:p>
              <a:endParaRPr lang="zh-CN" altLang="en-US" sz="2400"/>
            </a:p>
          </p:txBody>
        </p:sp>
        <p:sp>
          <p:nvSpPr>
            <p:cNvPr id="39" name="直接连接符 19"/>
            <p:cNvSpPr>
              <a:spLocks noChangeShapeType="1"/>
            </p:cNvSpPr>
            <p:nvPr/>
          </p:nvSpPr>
          <p:spPr bwMode="auto">
            <a:xfrm>
              <a:off x="3874625" y="2844846"/>
              <a:ext cx="1714500" cy="2117"/>
            </a:xfrm>
            <a:prstGeom prst="line">
              <a:avLst/>
            </a:prstGeom>
            <a:noFill/>
            <a:ln w="9525">
              <a:solidFill>
                <a:schemeClr val="tx1"/>
              </a:solidFill>
              <a:prstDash val="dash"/>
              <a:bevel/>
            </a:ln>
          </p:spPr>
          <p:txBody>
            <a:bodyPr/>
            <a:lstStyle/>
            <a:p>
              <a:endParaRPr lang="zh-CN" altLang="en-US" sz="2400"/>
            </a:p>
          </p:txBody>
        </p:sp>
        <p:sp>
          <p:nvSpPr>
            <p:cNvPr id="40" name="直接连接符 20"/>
            <p:cNvSpPr>
              <a:spLocks noChangeShapeType="1"/>
            </p:cNvSpPr>
            <p:nvPr/>
          </p:nvSpPr>
          <p:spPr bwMode="auto">
            <a:xfrm>
              <a:off x="6209308" y="2844846"/>
              <a:ext cx="1714500" cy="2117"/>
            </a:xfrm>
            <a:prstGeom prst="line">
              <a:avLst/>
            </a:prstGeom>
            <a:noFill/>
            <a:ln w="9525">
              <a:solidFill>
                <a:schemeClr val="bg1"/>
              </a:solidFill>
              <a:prstDash val="dash"/>
              <a:bevel/>
            </a:ln>
          </p:spPr>
          <p:txBody>
            <a:bodyPr/>
            <a:lstStyle/>
            <a:p>
              <a:endParaRPr lang="zh-CN" altLang="en-US" sz="2400"/>
            </a:p>
          </p:txBody>
        </p:sp>
        <p:sp>
          <p:nvSpPr>
            <p:cNvPr id="41" name="直接连接符 21"/>
            <p:cNvSpPr>
              <a:spLocks noChangeShapeType="1"/>
            </p:cNvSpPr>
            <p:nvPr/>
          </p:nvSpPr>
          <p:spPr bwMode="auto">
            <a:xfrm>
              <a:off x="8556691" y="2844846"/>
              <a:ext cx="1913467" cy="2117"/>
            </a:xfrm>
            <a:prstGeom prst="line">
              <a:avLst/>
            </a:prstGeom>
            <a:noFill/>
            <a:ln w="9525">
              <a:solidFill>
                <a:schemeClr val="tx1"/>
              </a:solidFill>
              <a:prstDash val="dash"/>
              <a:bevel/>
            </a:ln>
          </p:spPr>
          <p:txBody>
            <a:bodyPr/>
            <a:lstStyle/>
            <a:p>
              <a:endParaRPr lang="zh-CN" altLang="en-US" sz="2400"/>
            </a:p>
          </p:txBody>
        </p:sp>
        <p:sp>
          <p:nvSpPr>
            <p:cNvPr id="42" name="TextBox 22"/>
            <p:cNvSpPr>
              <a:spLocks noChangeArrowheads="1"/>
            </p:cNvSpPr>
            <p:nvPr/>
          </p:nvSpPr>
          <p:spPr bwMode="auto">
            <a:xfrm>
              <a:off x="1208682" y="3001478"/>
              <a:ext cx="2330449" cy="441916"/>
            </a:xfrm>
            <a:prstGeom prst="rect">
              <a:avLst/>
            </a:prstGeom>
            <a:noFill/>
            <a:ln w="9525">
              <a:noFill/>
              <a:miter lim="800000"/>
            </a:ln>
          </p:spPr>
          <p:txBody>
            <a:bodyPr>
              <a:spAutoFit/>
            </a:bodyPr>
            <a:lstStyle/>
            <a:p>
              <a:pPr algn="ctr">
                <a:lnSpc>
                  <a:spcPct val="125000"/>
                </a:lnSpc>
              </a:pPr>
              <a:r>
                <a:rPr lang="ja-JP"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rPr>
                <a:t>会話</a:t>
              </a:r>
              <a:endParaRPr lang="zh-CN"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endParaRPr>
            </a:p>
          </p:txBody>
        </p:sp>
        <p:sp>
          <p:nvSpPr>
            <p:cNvPr id="43" name="TextBox 24"/>
            <p:cNvSpPr>
              <a:spLocks noChangeArrowheads="1"/>
            </p:cNvSpPr>
            <p:nvPr/>
          </p:nvSpPr>
          <p:spPr bwMode="auto">
            <a:xfrm>
              <a:off x="3577573" y="3001478"/>
              <a:ext cx="2328333" cy="441916"/>
            </a:xfrm>
            <a:prstGeom prst="rect">
              <a:avLst/>
            </a:prstGeom>
            <a:noFill/>
            <a:ln w="9525">
              <a:noFill/>
              <a:miter lim="800000"/>
            </a:ln>
          </p:spPr>
          <p:txBody>
            <a:bodyPr>
              <a:spAutoFit/>
            </a:bodyPr>
            <a:lstStyle/>
            <a:p>
              <a:pPr algn="ctr">
                <a:lnSpc>
                  <a:spcPct val="125000"/>
                </a:lnSpc>
              </a:pPr>
              <a:r>
                <a:rPr lang="ja-JP"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rPr>
                <a:t>新出単語</a:t>
              </a:r>
              <a:endParaRPr lang="zh-CN"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endParaRPr>
            </a:p>
          </p:txBody>
        </p:sp>
        <p:sp>
          <p:nvSpPr>
            <p:cNvPr id="44" name="TextBox 26"/>
            <p:cNvSpPr>
              <a:spLocks noChangeArrowheads="1"/>
            </p:cNvSpPr>
            <p:nvPr/>
          </p:nvSpPr>
          <p:spPr bwMode="auto">
            <a:xfrm>
              <a:off x="5914372" y="3001478"/>
              <a:ext cx="2330449" cy="441916"/>
            </a:xfrm>
            <a:prstGeom prst="rect">
              <a:avLst/>
            </a:prstGeom>
            <a:noFill/>
            <a:ln w="9525">
              <a:noFill/>
              <a:miter lim="800000"/>
            </a:ln>
          </p:spPr>
          <p:txBody>
            <a:bodyPr>
              <a:spAutoFit/>
            </a:bodyPr>
            <a:lstStyle/>
            <a:p>
              <a:pPr algn="ctr">
                <a:lnSpc>
                  <a:spcPct val="125000"/>
                </a:lnSpc>
              </a:pPr>
              <a:r>
                <a:rPr lang="ja-JP"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rPr>
                <a:t>文法</a:t>
              </a:r>
              <a:endParaRPr lang="zh-CN"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endParaRPr>
            </a:p>
          </p:txBody>
        </p:sp>
        <p:sp>
          <p:nvSpPr>
            <p:cNvPr id="45" name="TextBox 28"/>
            <p:cNvSpPr>
              <a:spLocks noChangeArrowheads="1"/>
            </p:cNvSpPr>
            <p:nvPr/>
          </p:nvSpPr>
          <p:spPr bwMode="auto">
            <a:xfrm>
              <a:off x="8556691" y="3003602"/>
              <a:ext cx="1913467" cy="441916"/>
            </a:xfrm>
            <a:prstGeom prst="rect">
              <a:avLst/>
            </a:prstGeom>
            <a:noFill/>
            <a:ln w="9525">
              <a:noFill/>
              <a:miter lim="800000"/>
            </a:ln>
          </p:spPr>
          <p:txBody>
            <a:bodyPr wrap="square">
              <a:spAutoFit/>
            </a:bodyPr>
            <a:lstStyle/>
            <a:p>
              <a:pPr algn="ctr">
                <a:lnSpc>
                  <a:spcPct val="125000"/>
                </a:lnSpc>
              </a:pPr>
              <a:r>
                <a:rPr lang="ja-JP"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rPr>
                <a:t>練習用単語</a:t>
              </a:r>
              <a:endParaRPr lang="zh-CN"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endParaRPr>
            </a:p>
          </p:txBody>
        </p:sp>
        <p:pic>
          <p:nvPicPr>
            <p:cNvPr id="46" name="图片 45"/>
            <p:cNvPicPr>
              <a:picLocks noChangeAspect="1"/>
            </p:cNvPicPr>
            <p:nvPr/>
          </p:nvPicPr>
          <p:blipFill>
            <a:blip r:embed="rId5"/>
            <a:stretch>
              <a:fillRect/>
            </a:stretch>
          </p:blipFill>
          <p:spPr>
            <a:xfrm>
              <a:off x="1921088" y="3521903"/>
              <a:ext cx="824912" cy="783667"/>
            </a:xfrm>
            <a:prstGeom prst="rect">
              <a:avLst/>
            </a:prstGeom>
          </p:spPr>
        </p:pic>
        <p:pic>
          <p:nvPicPr>
            <p:cNvPr id="47" name="图片 46"/>
            <p:cNvPicPr>
              <a:picLocks noChangeAspect="1"/>
            </p:cNvPicPr>
            <p:nvPr/>
          </p:nvPicPr>
          <p:blipFill>
            <a:blip r:embed="rId6"/>
            <a:stretch>
              <a:fillRect/>
            </a:stretch>
          </p:blipFill>
          <p:spPr>
            <a:xfrm>
              <a:off x="8709160" y="3440122"/>
              <a:ext cx="1370299" cy="858038"/>
            </a:xfrm>
            <a:prstGeom prst="rect">
              <a:avLst/>
            </a:prstGeom>
          </p:spPr>
        </p:pic>
        <p:pic>
          <p:nvPicPr>
            <p:cNvPr id="48" name="图片 47"/>
            <p:cNvPicPr>
              <a:picLocks noChangeAspect="1"/>
            </p:cNvPicPr>
            <p:nvPr/>
          </p:nvPicPr>
          <p:blipFill>
            <a:blip r:embed="rId7"/>
            <a:stretch>
              <a:fillRect/>
            </a:stretch>
          </p:blipFill>
          <p:spPr>
            <a:xfrm>
              <a:off x="6452278" y="3451861"/>
              <a:ext cx="1067638" cy="846299"/>
            </a:xfrm>
            <a:prstGeom prst="rect">
              <a:avLst/>
            </a:prstGeom>
          </p:spPr>
        </p:pic>
        <p:pic>
          <p:nvPicPr>
            <p:cNvPr id="49" name="图片 48"/>
            <p:cNvPicPr>
              <a:picLocks noChangeAspect="1"/>
            </p:cNvPicPr>
            <p:nvPr/>
          </p:nvPicPr>
          <p:blipFill>
            <a:blip r:embed="rId8"/>
            <a:stretch>
              <a:fillRect/>
            </a:stretch>
          </p:blipFill>
          <p:spPr>
            <a:xfrm>
              <a:off x="4197659" y="3575600"/>
              <a:ext cx="1162355" cy="617961"/>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 y="301841"/>
            <a:ext cx="4048125" cy="619376"/>
            <a:chOff x="-1" y="301841"/>
            <a:chExt cx="4048125" cy="619376"/>
          </a:xfrm>
        </p:grpSpPr>
        <p:grpSp>
          <p:nvGrpSpPr>
            <p:cNvPr id="10" name="组合 9"/>
            <p:cNvGrpSpPr/>
            <p:nvPr/>
          </p:nvGrpSpPr>
          <p:grpSpPr>
            <a:xfrm>
              <a:off x="-1" y="301841"/>
              <a:ext cx="4048125" cy="619376"/>
              <a:chOff x="-1" y="301841"/>
              <a:chExt cx="4048125" cy="619376"/>
            </a:xfrm>
          </p:grpSpPr>
          <p:sp>
            <p:nvSpPr>
              <p:cNvPr id="11" name="矩形: 剪去单角 10"/>
              <p:cNvSpPr/>
              <p:nvPr/>
            </p:nvSpPr>
            <p:spPr>
              <a:xfrm>
                <a:off x="-1" y="301841"/>
                <a:ext cx="4048125" cy="619376"/>
              </a:xfrm>
              <a:prstGeom prst="snip1Rect">
                <a:avLst>
                  <a:gd name="adj" fmla="val 32434"/>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3" name="矩形 12"/>
              <p:cNvSpPr/>
              <p:nvPr/>
            </p:nvSpPr>
            <p:spPr>
              <a:xfrm>
                <a:off x="1186486" y="388532"/>
                <a:ext cx="2302438" cy="460375"/>
              </a:xfrm>
              <a:prstGeom prst="rect">
                <a:avLst/>
              </a:prstGeom>
            </p:spPr>
            <p:txBody>
              <a:bodyPr wrap="square">
                <a:spAutoFit/>
              </a:bodyPr>
              <a:lstStyle/>
              <a:p>
                <a:r>
                  <a:rPr lang="ja-JP"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文法</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P100</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ja-JP"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15" name="图片 14"/>
            <p:cNvPicPr>
              <a:picLocks noChangeAspect="1"/>
            </p:cNvPicPr>
            <p:nvPr/>
          </p:nvPicPr>
          <p:blipFill>
            <a:blip r:embed="rId1"/>
            <a:stretch>
              <a:fillRect/>
            </a:stretch>
          </p:blipFill>
          <p:spPr>
            <a:xfrm>
              <a:off x="376319" y="324813"/>
              <a:ext cx="662791" cy="525384"/>
            </a:xfrm>
            <a:prstGeom prst="rect">
              <a:avLst/>
            </a:prstGeom>
          </p:spPr>
        </p:pic>
      </p:grpSp>
      <p:sp>
        <p:nvSpPr>
          <p:cNvPr id="16" name="文本框 15"/>
          <p:cNvSpPr txBox="1"/>
          <p:nvPr/>
        </p:nvSpPr>
        <p:spPr>
          <a:xfrm>
            <a:off x="1082040" y="704850"/>
            <a:ext cx="11112500" cy="6163945"/>
          </a:xfrm>
          <a:prstGeom prst="rect">
            <a:avLst/>
          </a:prstGeom>
          <a:noFill/>
        </p:spPr>
        <p:txBody>
          <a:bodyPr wrap="square" rtlCol="0">
            <a:spAutoFit/>
          </a:bodyPr>
          <a:lstStyle/>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〜んじゃない（の）か /〜のではないか（と思う）</a:t>
            </a:r>
            <a:r>
              <a:rPr lang="ja-JP" altLang="en-US" sz="2800" b="1"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kumimoji="0" lang="zh-CN"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委婉的主张</a:t>
            </a:r>
            <a:r>
              <a:rPr lang="ja-JP" altLang="en-US" sz="2800" b="1"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ja-JP" altLang="en-US" sz="2800" b="1"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意义：表示说话人委婉的推测、主张。</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のです</a:t>
            </a:r>
            <a:r>
              <a:rPr kumimoji="0" lang="en-US" altLang="ja-JP"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んです</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a:t>
            </a:r>
            <a:r>
              <a:rPr kumimoji="0"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是不是……; 会不会……; 可能是……</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ja-JP"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a:t>
            </a:r>
            <a:r>
              <a:rPr kumimoji="0"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动词、形容词的连体形+ んじゃない（の）か/のではないか </a:t>
            </a:r>
            <a:endParaRPr kumimoji="0"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名词+ な+ んじゃない （の）か/のではないか</a:t>
            </a:r>
            <a:endParaRPr kumimoji="0"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endParaRPr kumimoji="0" lang="en-US" altLang="zh-CN"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zh-CN" altLang="ja-JP"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北京は黄砂が</a:t>
            </a:r>
            <a:r>
              <a:rPr lang="ja-JP" altLang="en-US" sz="2400" u="sng"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ひどい</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んじゃないの</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それって、</a:t>
            </a:r>
            <a:r>
              <a:rPr lang="ja-JP" altLang="en-US" sz="2400" u="sng"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うそな</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んじゃないの</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a:t>
            </a:r>
            <a:r>
              <a:rPr lang="ja-JP"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やはりAチームのほうが</a:t>
            </a:r>
            <a:r>
              <a:rPr lang="ja-JP" altLang="ja-JP" sz="2400" u="sng"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強い</a:t>
            </a:r>
            <a:r>
              <a:rPr lang="ja-JP" altLang="ja-JP"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んじゃないかな</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(4)</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この値段はちょっと</a:t>
            </a:r>
            <a:r>
              <a:rPr lang="ja-JP" altLang="en-US" sz="2400" u="sng"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高い</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んじゃないか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(5)</a:t>
            </a: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ここ</a:t>
            </a:r>
            <a:r>
              <a:rPr lang="zh-CN" altLang="en-US" sz="2400" noProof="0" dirty="0">
                <a:ln>
                  <a:noFill/>
                </a:ln>
                <a:solidFill>
                  <a:prstClr val="black"/>
                </a:solidFill>
                <a:effectLst/>
                <a:highlight>
                  <a:srgbClr val="FFFF00"/>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より</a:t>
            </a: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趙さんの部屋</a:t>
            </a:r>
            <a:r>
              <a:rPr lang="zh-CN" altLang="en-US" sz="2400" noProof="0" dirty="0">
                <a:ln>
                  <a:noFill/>
                </a:ln>
                <a:solidFill>
                  <a:prstClr val="black"/>
                </a:solidFill>
                <a:effectLst/>
                <a:highlight>
                  <a:srgbClr val="FFFF00"/>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のほう</a:t>
            </a: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が</a:t>
            </a:r>
            <a:r>
              <a:rPr lang="zh-CN" altLang="en-US" sz="2400" u="sng"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静かな</a:t>
            </a:r>
            <a:r>
              <a:rPr lang="zh-CN"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のではないか</a:t>
            </a:r>
            <a:r>
              <a:rPr lang="zh-CN"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と思います</a:t>
            </a:r>
            <a:r>
              <a:rPr lang="ja-JP" altLang="zh-CN"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ja-JP" altLang="en-US"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endParaRPr kumimoji="0" lang="en-US" altLang="ja-JP" sz="2200" b="0" i="0" u="none" strike="noStrike" kern="1200" cap="none" spc="0" normalizeH="0" baseline="0" noProof="0" dirty="0">
              <a:ln>
                <a:noFill/>
              </a:ln>
              <a:solidFill>
                <a:prstClr val="black"/>
              </a:solidFill>
              <a:effectLst/>
              <a:uLnTx/>
              <a:uFillTx/>
              <a:latin typeface="Kozuka Gothic Pr6N R" panose="020B0400000000000000" pitchFamily="34" charset="-128"/>
              <a:ea typeface="Kozuka Gothic Pr6N R" panose="020B0400000000000000" pitchFamily="34" charset="-128"/>
              <a:cs typeface="+mn-cs"/>
            </a:endParaRPr>
          </a:p>
        </p:txBody>
      </p:sp>
      <p:pic>
        <p:nvPicPr>
          <p:cNvPr id="6" name="图片 5">
            <a:hlinkClick r:id="rId2" action="ppaction://hlinksldjump"/>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grpSp>
        <p:nvGrpSpPr>
          <p:cNvPr id="17" name="Group 44"/>
          <p:cNvGrpSpPr/>
          <p:nvPr/>
        </p:nvGrpSpPr>
        <p:grpSpPr>
          <a:xfrm>
            <a:off x="602488" y="2920450"/>
            <a:ext cx="363925" cy="408748"/>
            <a:chOff x="0" y="0"/>
            <a:chExt cx="807366" cy="906807"/>
          </a:xfrm>
        </p:grpSpPr>
        <p:sp>
          <p:nvSpPr>
            <p:cNvPr id="18" name="Shape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19" name="Shape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grpSp>
        <p:nvGrpSpPr>
          <p:cNvPr id="20" name="组合 19"/>
          <p:cNvGrpSpPr/>
          <p:nvPr/>
        </p:nvGrpSpPr>
        <p:grpSpPr>
          <a:xfrm rot="19800147">
            <a:off x="470643" y="1068373"/>
            <a:ext cx="653326" cy="479204"/>
            <a:chOff x="6579684" y="1851050"/>
            <a:chExt cx="4331265" cy="3176915"/>
          </a:xfrm>
        </p:grpSpPr>
        <p:grpSp>
          <p:nvGrpSpPr>
            <p:cNvPr id="21" name="Group 55"/>
            <p:cNvGrpSpPr/>
            <p:nvPr/>
          </p:nvGrpSpPr>
          <p:grpSpPr>
            <a:xfrm rot="2273417">
              <a:off x="7686162" y="1851050"/>
              <a:ext cx="3224787" cy="3176915"/>
              <a:chOff x="0" y="0"/>
              <a:chExt cx="1149595" cy="1132530"/>
            </a:xfrm>
          </p:grpSpPr>
          <p:sp>
            <p:nvSpPr>
              <p:cNvPr id="25" name="Shape 50"/>
              <p:cNvSpPr/>
              <p:nvPr/>
            </p:nvSpPr>
            <p:spPr>
              <a:xfrm>
                <a:off x="495300" y="419100"/>
                <a:ext cx="288999" cy="341770"/>
              </a:xfrm>
              <a:custGeom>
                <a:avLst/>
                <a:gdLst/>
                <a:ahLst/>
                <a:cxnLst>
                  <a:cxn ang="0">
                    <a:pos x="wd2" y="hd2"/>
                  </a:cxn>
                  <a:cxn ang="5400000">
                    <a:pos x="wd2" y="hd2"/>
                  </a:cxn>
                  <a:cxn ang="10800000">
                    <a:pos x="wd2" y="hd2"/>
                  </a:cxn>
                  <a:cxn ang="16200000">
                    <a:pos x="wd2" y="hd2"/>
                  </a:cxn>
                </a:cxnLst>
                <a:rect l="0" t="0" r="r" b="b"/>
                <a:pathLst>
                  <a:path w="20587" h="20953" extrusionOk="0">
                    <a:moveTo>
                      <a:pt x="310" y="19339"/>
                    </a:moveTo>
                    <a:cubicBezTo>
                      <a:pt x="1970" y="21600"/>
                      <a:pt x="8627" y="20962"/>
                      <a:pt x="10626" y="20516"/>
                    </a:cubicBezTo>
                    <a:cubicBezTo>
                      <a:pt x="14392" y="19676"/>
                      <a:pt x="17603" y="17645"/>
                      <a:pt x="19255" y="14542"/>
                    </a:cubicBezTo>
                    <a:cubicBezTo>
                      <a:pt x="21291" y="10718"/>
                      <a:pt x="21600" y="1795"/>
                      <a:pt x="15756" y="0"/>
                    </a:cubicBezTo>
                    <a:cubicBezTo>
                      <a:pt x="14569" y="3871"/>
                      <a:pt x="15031" y="8421"/>
                      <a:pt x="12815" y="11999"/>
                    </a:cubicBezTo>
                    <a:cubicBezTo>
                      <a:pt x="10327" y="16013"/>
                      <a:pt x="4821" y="17658"/>
                      <a:pt x="0" y="18694"/>
                    </a:cubicBezTo>
                    <a:cubicBezTo>
                      <a:pt x="63" y="18932"/>
                      <a:pt x="168" y="19146"/>
                      <a:pt x="310" y="19339"/>
                    </a:cubicBezTo>
                    <a:close/>
                  </a:path>
                </a:pathLst>
              </a:custGeom>
              <a:solidFill>
                <a:srgbClr val="FEBF0F"/>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nvGrpSpPr>
              <p:cNvPr id="26" name="Group 54"/>
              <p:cNvGrpSpPr/>
              <p:nvPr/>
            </p:nvGrpSpPr>
            <p:grpSpPr>
              <a:xfrm>
                <a:off x="-1" y="0"/>
                <a:ext cx="1149597" cy="1132531"/>
                <a:chOff x="0" y="0"/>
                <a:chExt cx="1149595" cy="1132530"/>
              </a:xfrm>
            </p:grpSpPr>
            <p:sp>
              <p:nvSpPr>
                <p:cNvPr id="27" name="Shape 51"/>
                <p:cNvSpPr/>
                <p:nvPr/>
              </p:nvSpPr>
              <p:spPr>
                <a:xfrm>
                  <a:off x="0" y="0"/>
                  <a:ext cx="1149596" cy="1132531"/>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0"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28" name="Shape 52"/>
                <p:cNvSpPr/>
                <p:nvPr/>
              </p:nvSpPr>
              <p:spPr>
                <a:xfrm>
                  <a:off x="190500" y="177800"/>
                  <a:ext cx="789686" cy="777962"/>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3" y="19314"/>
                        <a:pt x="15760" y="18135"/>
                        <a:pt x="18000" y="13346"/>
                      </a:cubicBezTo>
                      <a:cubicBezTo>
                        <a:pt x="21411" y="6050"/>
                        <a:pt x="13778" y="-2286"/>
                        <a:pt x="5945" y="577"/>
                      </a:cubicBezTo>
                      <a:cubicBezTo>
                        <a:pt x="2991" y="1657"/>
                        <a:pt x="198" y="6129"/>
                        <a:pt x="12" y="9065"/>
                      </a:cubicBezTo>
                      <a:cubicBezTo>
                        <a:pt x="-189" y="12266"/>
                        <a:pt x="2171"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29" name="Shape 53"/>
                <p:cNvSpPr/>
                <p:nvPr/>
              </p:nvSpPr>
              <p:spPr>
                <a:xfrm>
                  <a:off x="381000" y="368300"/>
                  <a:ext cx="396756" cy="390866"/>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1"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grpSp>
        <p:grpSp>
          <p:nvGrpSpPr>
            <p:cNvPr id="22" name="Group 58"/>
            <p:cNvGrpSpPr/>
            <p:nvPr/>
          </p:nvGrpSpPr>
          <p:grpSpPr>
            <a:xfrm rot="2273417">
              <a:off x="6579684" y="2485046"/>
              <a:ext cx="2252925" cy="2330728"/>
              <a:chOff x="0" y="0"/>
              <a:chExt cx="803139" cy="830875"/>
            </a:xfrm>
          </p:grpSpPr>
          <p:sp>
            <p:nvSpPr>
              <p:cNvPr id="23" name="Shape 56"/>
              <p:cNvSpPr/>
              <p:nvPr/>
            </p:nvSpPr>
            <p:spPr>
              <a:xfrm>
                <a:off x="0" y="431800"/>
                <a:ext cx="377118" cy="399076"/>
              </a:xfrm>
              <a:custGeom>
                <a:avLst/>
                <a:gdLst/>
                <a:ahLst/>
                <a:cxnLst>
                  <a:cxn ang="0">
                    <a:pos x="wd2" y="hd2"/>
                  </a:cxn>
                  <a:cxn ang="5400000">
                    <a:pos x="wd2" y="hd2"/>
                  </a:cxn>
                  <a:cxn ang="10800000">
                    <a:pos x="wd2" y="hd2"/>
                  </a:cxn>
                  <a:cxn ang="16200000">
                    <a:pos x="wd2" y="hd2"/>
                  </a:cxn>
                </a:cxnLst>
                <a:rect l="0" t="0" r="r" b="b"/>
                <a:pathLst>
                  <a:path w="21600" h="21600" extrusionOk="0">
                    <a:moveTo>
                      <a:pt x="9127" y="12126"/>
                    </a:moveTo>
                    <a:lnTo>
                      <a:pt x="0" y="9668"/>
                    </a:lnTo>
                    <a:lnTo>
                      <a:pt x="12334" y="0"/>
                    </a:lnTo>
                    <a:lnTo>
                      <a:pt x="19930" y="2881"/>
                    </a:lnTo>
                    <a:lnTo>
                      <a:pt x="21600" y="12126"/>
                    </a:lnTo>
                    <a:lnTo>
                      <a:pt x="10800" y="21600"/>
                    </a:lnTo>
                    <a:cubicBezTo>
                      <a:pt x="10800" y="21600"/>
                      <a:pt x="9127" y="12126"/>
                      <a:pt x="9127" y="12126"/>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24" name="Shape 57"/>
              <p:cNvSpPr/>
              <p:nvPr/>
            </p:nvSpPr>
            <p:spPr>
              <a:xfrm>
                <a:off x="165100" y="0"/>
                <a:ext cx="638040" cy="6619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4432" y="18069"/>
                      <a:pt x="0" y="2160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168400" y="889000"/>
            <a:ext cx="9452610" cy="4831080"/>
          </a:xfrm>
          <a:prstGeom prst="rect">
            <a:avLst/>
          </a:prstGeom>
          <a:noFill/>
        </p:spPr>
        <p:txBody>
          <a:bodyPr wrap="square" rtlCol="0">
            <a:spAutoFit/>
          </a:bodyPr>
          <a:p>
            <a:r>
              <a:rPr lang="zh-CN" altLang="en-US" sz="2800">
                <a:latin typeface="思源黑体 Bold" panose="020B0800000000000000" charset="-122"/>
                <a:ea typeface="思源黑体 Bold" panose="020B0800000000000000" charset="-122"/>
              </a:rPr>
              <a:t>大家写写作业比较好</a:t>
            </a:r>
            <a:endParaRPr lang="zh-CN" altLang="en-US" sz="2800">
              <a:latin typeface="思源黑体 Bold" panose="020B0800000000000000" charset="-122"/>
              <a:ea typeface="思源黑体 Bold" panose="020B0800000000000000" charset="-122"/>
            </a:endParaRPr>
          </a:p>
          <a:p>
            <a:endParaRPr lang="zh-CN" altLang="en-US" sz="2800">
              <a:latin typeface="思源黑体 Bold" panose="020B0800000000000000" charset="-122"/>
              <a:ea typeface="思源黑体 Bold" panose="020B0800000000000000" charset="-122"/>
            </a:endParaRPr>
          </a:p>
          <a:p>
            <a:r>
              <a:rPr lang="zh-CN" altLang="en-US" sz="2800">
                <a:latin typeface="思源黑体 Bold" panose="020B0800000000000000" charset="-122"/>
                <a:ea typeface="思源黑体 Bold" panose="020B0800000000000000" charset="-122"/>
                <a:sym typeface="+mn-ea"/>
              </a:rPr>
              <a:t>会不会                         呢</a:t>
            </a:r>
            <a:endParaRPr lang="zh-CN" altLang="en-US" sz="2800">
              <a:latin typeface="思源黑体 Bold" panose="020B0800000000000000" charset="-122"/>
              <a:ea typeface="思源黑体 Bold" panose="020B0800000000000000" charset="-122"/>
              <a:sym typeface="+mn-ea"/>
            </a:endParaRPr>
          </a:p>
          <a:p>
            <a:endParaRPr lang="zh-CN" altLang="en-US" sz="2800">
              <a:latin typeface="思源黑体 Bold" panose="020B0800000000000000" charset="-122"/>
              <a:ea typeface="思源黑体 Bold" panose="020B0800000000000000" charset="-122"/>
            </a:endParaRPr>
          </a:p>
          <a:p>
            <a:r>
              <a:rPr lang="ja-JP" altLang="en-US" sz="2800">
                <a:latin typeface="思源黑体 Bold" panose="020B0800000000000000" charset="-122"/>
                <a:ea typeface="思源黑体 Bold" panose="020B0800000000000000" charset="-122"/>
              </a:rPr>
              <a:t>皆さんは宿題をしたほうがいいんじゃないか</a:t>
            </a:r>
            <a:endParaRPr lang="ja-JP" altLang="en-US" sz="2800">
              <a:latin typeface="思源黑体 Bold" panose="020B0800000000000000" charset="-122"/>
              <a:ea typeface="思源黑体 Bold" panose="020B0800000000000000" charset="-122"/>
            </a:endParaRPr>
          </a:p>
          <a:p>
            <a:endParaRPr lang="ja-JP" altLang="en-US" sz="2800">
              <a:latin typeface="思源黑体 Bold" panose="020B0800000000000000" charset="-122"/>
              <a:ea typeface="思源黑体 Bold" panose="020B0800000000000000" charset="-122"/>
            </a:endParaRPr>
          </a:p>
          <a:p>
            <a:r>
              <a:rPr lang="ja-JP" altLang="en-US" sz="2800">
                <a:latin typeface="思源黑体 Bold" panose="020B0800000000000000" charset="-122"/>
                <a:ea typeface="思源黑体 Bold" panose="020B0800000000000000" charset="-122"/>
              </a:rPr>
              <a:t>　　　　　　　　　　　　　　のではないか</a:t>
            </a:r>
            <a:endParaRPr lang="ja-JP" altLang="en-US" sz="2800">
              <a:latin typeface="思源黑体 Bold" panose="020B0800000000000000" charset="-122"/>
              <a:ea typeface="思源黑体 Bold" panose="020B0800000000000000" charset="-122"/>
            </a:endParaRPr>
          </a:p>
          <a:p>
            <a:endParaRPr lang="ja-JP" altLang="en-US" sz="2800">
              <a:latin typeface="思源黑体 Bold" panose="020B0800000000000000" charset="-122"/>
              <a:ea typeface="思源黑体 Bold" panose="020B0800000000000000" charset="-122"/>
            </a:endParaRPr>
          </a:p>
          <a:p>
            <a:r>
              <a:rPr lang="zh-CN" altLang="ja-JP" sz="2800">
                <a:latin typeface="思源黑体 Bold" panose="020B0800000000000000" charset="-122"/>
                <a:ea typeface="思源黑体 Bold" panose="020B0800000000000000" charset="-122"/>
              </a:rPr>
              <a:t>小王会不会已经到了呢</a:t>
            </a:r>
            <a:endParaRPr lang="zh-CN" altLang="ja-JP" sz="2800">
              <a:latin typeface="思源黑体 Bold" panose="020B0800000000000000" charset="-122"/>
              <a:ea typeface="思源黑体 Bold" panose="020B0800000000000000" charset="-122"/>
            </a:endParaRPr>
          </a:p>
          <a:p>
            <a:endParaRPr lang="zh-CN" altLang="ja-JP" sz="2800">
              <a:latin typeface="思源黑体 Bold" panose="020B0800000000000000" charset="-122"/>
              <a:ea typeface="思源黑体 Bold" panose="020B0800000000000000" charset="-122"/>
            </a:endParaRPr>
          </a:p>
          <a:p>
            <a:r>
              <a:rPr lang="ja-JP" altLang="ja-JP" sz="2800">
                <a:latin typeface="思源黑体 Bold" panose="020B0800000000000000" charset="-122"/>
                <a:ea typeface="思源黑体 Bold" panose="020B0800000000000000" charset="-122"/>
              </a:rPr>
              <a:t>王さんは着いたんじゃないか</a:t>
            </a:r>
            <a:endParaRPr lang="ja-JP" altLang="ja-JP" sz="2800">
              <a:latin typeface="思源黑体 Bold" panose="020B0800000000000000" charset="-122"/>
              <a:ea typeface="思源黑体 Bold" panose="020B0800000000000000"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 y="301841"/>
            <a:ext cx="4048557" cy="728345"/>
            <a:chOff x="-1" y="301841"/>
            <a:chExt cx="4048557" cy="728345"/>
          </a:xfrm>
        </p:grpSpPr>
        <p:sp>
          <p:nvSpPr>
            <p:cNvPr id="9" name="矩形: 剪去单角 8"/>
            <p:cNvSpPr/>
            <p:nvPr/>
          </p:nvSpPr>
          <p:spPr>
            <a:xfrm>
              <a:off x="-1" y="301841"/>
              <a:ext cx="4048125" cy="728345"/>
            </a:xfrm>
            <a:prstGeom prst="snip1Rect">
              <a:avLst>
                <a:gd name="adj" fmla="val 3243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nvGrpSpPr>
            <p:cNvPr id="2" name="组合 1"/>
            <p:cNvGrpSpPr/>
            <p:nvPr/>
          </p:nvGrpSpPr>
          <p:grpSpPr>
            <a:xfrm>
              <a:off x="317296" y="388532"/>
              <a:ext cx="3731260" cy="433705"/>
              <a:chOff x="88560" y="274732"/>
              <a:chExt cx="3731260" cy="433705"/>
            </a:xfrm>
          </p:grpSpPr>
          <p:sp>
            <p:nvSpPr>
              <p:cNvPr id="6" name="矩形 5"/>
              <p:cNvSpPr/>
              <p:nvPr/>
            </p:nvSpPr>
            <p:spPr>
              <a:xfrm>
                <a:off x="957875" y="274732"/>
                <a:ext cx="2861945" cy="433705"/>
              </a:xfrm>
              <a:prstGeom prst="rect">
                <a:avLst/>
              </a:prstGeom>
            </p:spPr>
            <p:txBody>
              <a:bodyPr wrap="square">
                <a:noAutofit/>
              </a:bodyPr>
              <a:lstStyle/>
              <a:p>
                <a:r>
                  <a:rPr lang="ja-JP" altLang="zh-CN" sz="3600" b="1" dirty="0">
                    <a:solidFill>
                      <a:schemeClr val="bg1"/>
                    </a:solidFill>
                    <a:latin typeface="微软雅黑" panose="020B0503020204020204" pitchFamily="34" charset="-122"/>
                    <a:ea typeface="微软雅黑" panose="020B0503020204020204" pitchFamily="34" charset="-122"/>
                  </a:rPr>
                  <a:t>練習</a:t>
                </a:r>
                <a:endParaRPr lang="ja-JP" altLang="zh-CN" sz="3600" b="1" dirty="0">
                  <a:solidFill>
                    <a:schemeClr val="bg1"/>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88560" y="302832"/>
                <a:ext cx="762658" cy="405463"/>
              </a:xfrm>
              <a:prstGeom prst="rect">
                <a:avLst/>
              </a:prstGeom>
            </p:spPr>
          </p:pic>
        </p:grpSp>
      </p:grpSp>
      <p:sp>
        <p:nvSpPr>
          <p:cNvPr id="3" name="文本框 2"/>
          <p:cNvSpPr txBox="1"/>
          <p:nvPr>
            <p:custDataLst>
              <p:tags r:id="rId2"/>
            </p:custDataLst>
          </p:nvPr>
        </p:nvSpPr>
        <p:spPr>
          <a:xfrm>
            <a:off x="317500" y="1029970"/>
            <a:ext cx="10984230" cy="4523105"/>
          </a:xfrm>
          <a:prstGeom prst="rect">
            <a:avLst/>
          </a:prstGeom>
          <a:noFill/>
        </p:spPr>
        <p:txBody>
          <a:bodyPr wrap="square" rtlCol="0">
            <a:spAutoFit/>
          </a:bodyPr>
          <a:p>
            <a:pPr indent="0">
              <a:lnSpc>
                <a:spcPct val="200000"/>
              </a:lnSpc>
            </a:pPr>
            <a:r>
              <a:rPr lang="ja-JP" altLang="en-US" sz="2400" b="1">
                <a:latin typeface="Kozuka Gothic Pro R" panose="020B0400000000000000" pitchFamily="34" charset="-128"/>
                <a:ea typeface="Kozuka Gothic Pro R" panose="020B0400000000000000" pitchFamily="34" charset="-128"/>
                <a:cs typeface="微软雅黑" panose="020B0503020204020204" pitchFamily="34" charset="-122"/>
                <a:sym typeface="+mn-ea"/>
              </a:rPr>
              <a:t>翻訳</a:t>
            </a:r>
            <a:r>
              <a:rPr lang="ja-JP" altLang="en-US" sz="2400" b="1">
                <a:latin typeface="Kozuka Gothic Pro R" panose="020B0400000000000000" pitchFamily="34" charset="-128"/>
                <a:ea typeface="Kozuka Gothic Pro R" panose="020B0400000000000000" pitchFamily="34" charset="-128"/>
                <a:cs typeface="微软雅黑" panose="020B0503020204020204" pitchFamily="34" charset="-122"/>
                <a:sym typeface="+mn-ea"/>
              </a:rPr>
              <a:t>（ほんやく）しましょう。</a:t>
            </a:r>
            <a:endParaRPr lang="ja-JP" altLang="en-US" sz="2400" b="1">
              <a:latin typeface="Kozuka Gothic Pro R" panose="020B0400000000000000" pitchFamily="34" charset="-128"/>
              <a:ea typeface="Kozuka Gothic Pro R" panose="020B0400000000000000" pitchFamily="34" charset="-128"/>
              <a:cs typeface="微软雅黑" panose="020B0503020204020204" pitchFamily="34" charset="-122"/>
              <a:sym typeface="+mn-ea"/>
            </a:endParaRPr>
          </a:p>
          <a:p>
            <a:pPr indent="0">
              <a:lnSpc>
                <a:spcPct val="20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400">
                <a:highlight>
                  <a:srgbClr val="FFFF00"/>
                </a:highlight>
                <a:latin typeface="微软雅黑" panose="020B0503020204020204" pitchFamily="34" charset="-122"/>
                <a:ea typeface="微软雅黑" panose="020B0503020204020204" pitchFamily="34" charset="-122"/>
                <a:cs typeface="微软雅黑" panose="020B0503020204020204" pitchFamily="34" charset="-122"/>
                <a:sym typeface="+mn-ea"/>
              </a:rPr>
              <a:t>对于</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二年级学生</a:t>
            </a:r>
            <a:r>
              <a:rPr lang="ja-JP" altLang="en-US" sz="2400">
                <a:highlight>
                  <a:srgbClr val="FFFF00"/>
                </a:highlight>
                <a:latin typeface="微软雅黑" panose="020B0503020204020204" pitchFamily="34" charset="-122"/>
                <a:ea typeface="微软雅黑" panose="020B0503020204020204" pitchFamily="34" charset="-122"/>
                <a:cs typeface="微软雅黑" panose="020B0503020204020204" pitchFamily="34" charset="-122"/>
                <a:sym typeface="+mn-ea"/>
              </a:rPr>
              <a:t>来说</a:t>
            </a:r>
            <a:r>
              <a:rPr lang="ja-JP" altLang="en-US" sz="2400">
                <a:latin typeface="微软雅黑" panose="020B0503020204020204" pitchFamily="34" charset="-122"/>
                <a:ea typeface="微软雅黑" panose="020B0503020204020204" pitchFamily="34" charset="-122"/>
                <a:cs typeface="微软雅黑" panose="020B0503020204020204" pitchFamily="34" charset="-122"/>
                <a:sym typeface="+mn-ea"/>
              </a:rPr>
              <a:t>是不是很简单</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呢？</a:t>
            </a:r>
            <a:endParaRPr lang="ja-JP" altLang="en-US" sz="240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nSpc>
                <a:spcPct val="200000"/>
              </a:lnSpc>
            </a:pPr>
            <a:r>
              <a:rPr lang="en-US" altLang="ja-JP" sz="24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ja-JP" sz="240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nSpc>
                <a:spcPct val="20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是不是再详细地说明比较好呢？</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nSpc>
                <a:spcPct val="200000"/>
              </a:lnSpc>
            </a:pPr>
            <a:r>
              <a:rPr lang="en-US" altLang="ja-JP" sz="24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ja-JP" sz="240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nSpc>
                <a:spcPct val="200000"/>
              </a:lnSpc>
            </a:pPr>
            <a:endParaRPr lang="zh-CN" altLang="en-US" sz="2400" b="1">
              <a:highlight>
                <a:srgbClr val="FFFF00"/>
              </a:highlight>
              <a:latin typeface="Kozuka Gothic Pro R" panose="020B0400000000000000" pitchFamily="34" charset="-128"/>
              <a:ea typeface="宋体" panose="02010600030101010101" pitchFamily="2"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 y="301841"/>
            <a:ext cx="4048125" cy="619376"/>
            <a:chOff x="-1" y="301841"/>
            <a:chExt cx="4048125" cy="619376"/>
          </a:xfrm>
        </p:grpSpPr>
        <p:grpSp>
          <p:nvGrpSpPr>
            <p:cNvPr id="10" name="组合 9"/>
            <p:cNvGrpSpPr/>
            <p:nvPr/>
          </p:nvGrpSpPr>
          <p:grpSpPr>
            <a:xfrm>
              <a:off x="-1" y="301841"/>
              <a:ext cx="4048125" cy="619376"/>
              <a:chOff x="-1" y="301841"/>
              <a:chExt cx="4048125" cy="619376"/>
            </a:xfrm>
          </p:grpSpPr>
          <p:sp>
            <p:nvSpPr>
              <p:cNvPr id="11" name="矩形: 剪去单角 10"/>
              <p:cNvSpPr/>
              <p:nvPr/>
            </p:nvSpPr>
            <p:spPr>
              <a:xfrm>
                <a:off x="-1" y="301841"/>
                <a:ext cx="4048125" cy="619376"/>
              </a:xfrm>
              <a:prstGeom prst="snip1Rect">
                <a:avLst>
                  <a:gd name="adj" fmla="val 32434"/>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3" name="矩形 12"/>
              <p:cNvSpPr/>
              <p:nvPr/>
            </p:nvSpPr>
            <p:spPr>
              <a:xfrm>
                <a:off x="1186486" y="388532"/>
                <a:ext cx="2302438" cy="460375"/>
              </a:xfrm>
              <a:prstGeom prst="rect">
                <a:avLst/>
              </a:prstGeom>
            </p:spPr>
            <p:txBody>
              <a:bodyPr wrap="square">
                <a:spAutoFit/>
              </a:bodyPr>
              <a:lstStyle/>
              <a:p>
                <a:r>
                  <a:rPr lang="ja-JP"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文法</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P100</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ja-JP"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15" name="图片 14"/>
            <p:cNvPicPr>
              <a:picLocks noChangeAspect="1"/>
            </p:cNvPicPr>
            <p:nvPr/>
          </p:nvPicPr>
          <p:blipFill>
            <a:blip r:embed="rId1"/>
            <a:stretch>
              <a:fillRect/>
            </a:stretch>
          </p:blipFill>
          <p:spPr>
            <a:xfrm>
              <a:off x="376319" y="324813"/>
              <a:ext cx="662791" cy="525384"/>
            </a:xfrm>
            <a:prstGeom prst="rect">
              <a:avLst/>
            </a:prstGeom>
          </p:spPr>
        </p:pic>
      </p:grpSp>
      <p:sp>
        <p:nvSpPr>
          <p:cNvPr id="16" name="文本框 15"/>
          <p:cNvSpPr txBox="1"/>
          <p:nvPr/>
        </p:nvSpPr>
        <p:spPr>
          <a:xfrm>
            <a:off x="1075501" y="1157971"/>
            <a:ext cx="10675299" cy="4915535"/>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lang="en-US" altLang="ja-JP"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Ｖて</a:t>
            </a:r>
            <a:r>
              <a:rPr lang="en-US"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Ｖないで</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伴随状态</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ja-JP"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て　</a:t>
            </a:r>
            <a:r>
              <a:rPr kumimoji="0" lang="zh-CN"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伴随 </a:t>
            </a:r>
            <a:endPar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意义：表示动作主体进行某一动作时的</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状态，即在该状态下进行谓语动词表示的动作。</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译文：: （穿、戴…… ）着 （做 ）……/ 不 （穿、戴…… ） （做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zh-CN"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(1)</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テレビにはサングラスを</a:t>
            </a:r>
            <a:r>
              <a:rPr kumimoji="0" lang="ja-JP" altLang="en-US" sz="2400" b="0" i="0" u="sng"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かけ</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て</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、スカーフを</a:t>
            </a:r>
            <a:r>
              <a:rPr kumimoji="0" lang="ja-JP" altLang="en-US" sz="2400" b="0" i="0" u="sng" strike="noStrike" kern="1200" cap="none" spc="0" normalizeH="0" baseline="0" noProof="0" dirty="0">
                <a:ln>
                  <a:noFill/>
                </a:ln>
                <a:solidFill>
                  <a:schemeClr val="tx1">
                    <a:lumMod val="85000"/>
                    <a:lumOff val="15000"/>
                  </a:schemeClr>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巻い</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て</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出かけ</a:t>
            </a:r>
            <a:r>
              <a:rPr kumimoji="0" lang="ja-JP" altLang="en-US" sz="2400" b="0" i="0" strike="noStrike" kern="1200" cap="none" spc="0" normalizeH="0" baseline="0" noProof="0" dirty="0">
                <a:ln>
                  <a:noFill/>
                </a:ln>
                <a:effectLst/>
                <a:highlight>
                  <a:srgbClr val="FFFF00"/>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てる</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人が映っていたわよ。</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8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(2)</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帽子を</a:t>
            </a:r>
            <a:r>
              <a:rPr kumimoji="0" lang="ja-JP" altLang="en-US" sz="2400" b="0" i="0" u="sng"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かぶっ</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て</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en-US" sz="2400" b="0" i="0" u="sng"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かぶら</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ないで</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遊びに行った</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8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(3)</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マスクを</a:t>
            </a:r>
            <a:r>
              <a:rPr kumimoji="0" lang="ja-JP" altLang="en-US" sz="2400" b="0" i="0" u="sng"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し</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て</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en-US" sz="2400" b="0" i="0" u="sng"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し</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ないで</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出かけてるの?</a:t>
            </a:r>
            <a:endPar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8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(4)</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砂糖を</a:t>
            </a:r>
            <a:r>
              <a:rPr kumimoji="0" lang="ja-JP" altLang="en-US" sz="2400" b="0" i="0" u="sng"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つけ</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て</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ja-JP" altLang="en-US" sz="2400" b="0" i="0" u="sng"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つけ</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ないで</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食べた。</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pic>
        <p:nvPicPr>
          <p:cNvPr id="6" name="图片 5">
            <a:hlinkClick r:id="rId2" action="ppaction://hlinksldjump"/>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grpSp>
        <p:nvGrpSpPr>
          <p:cNvPr id="20" name="组合 19"/>
          <p:cNvGrpSpPr/>
          <p:nvPr/>
        </p:nvGrpSpPr>
        <p:grpSpPr>
          <a:xfrm rot="19800147">
            <a:off x="388093" y="1487473"/>
            <a:ext cx="653326" cy="479204"/>
            <a:chOff x="6579684" y="1851050"/>
            <a:chExt cx="4331265" cy="3176915"/>
          </a:xfrm>
        </p:grpSpPr>
        <p:grpSp>
          <p:nvGrpSpPr>
            <p:cNvPr id="21" name="Group 55"/>
            <p:cNvGrpSpPr/>
            <p:nvPr/>
          </p:nvGrpSpPr>
          <p:grpSpPr>
            <a:xfrm rot="2273417">
              <a:off x="7686162" y="1851050"/>
              <a:ext cx="3224787" cy="3176915"/>
              <a:chOff x="0" y="0"/>
              <a:chExt cx="1149595" cy="1132530"/>
            </a:xfrm>
          </p:grpSpPr>
          <p:sp>
            <p:nvSpPr>
              <p:cNvPr id="25" name="Shape 50"/>
              <p:cNvSpPr/>
              <p:nvPr/>
            </p:nvSpPr>
            <p:spPr>
              <a:xfrm>
                <a:off x="495300" y="419100"/>
                <a:ext cx="288999" cy="341770"/>
              </a:xfrm>
              <a:custGeom>
                <a:avLst/>
                <a:gdLst/>
                <a:ahLst/>
                <a:cxnLst>
                  <a:cxn ang="0">
                    <a:pos x="wd2" y="hd2"/>
                  </a:cxn>
                  <a:cxn ang="5400000">
                    <a:pos x="wd2" y="hd2"/>
                  </a:cxn>
                  <a:cxn ang="10800000">
                    <a:pos x="wd2" y="hd2"/>
                  </a:cxn>
                  <a:cxn ang="16200000">
                    <a:pos x="wd2" y="hd2"/>
                  </a:cxn>
                </a:cxnLst>
                <a:rect l="0" t="0" r="r" b="b"/>
                <a:pathLst>
                  <a:path w="20587" h="20953" extrusionOk="0">
                    <a:moveTo>
                      <a:pt x="310" y="19339"/>
                    </a:moveTo>
                    <a:cubicBezTo>
                      <a:pt x="1970" y="21600"/>
                      <a:pt x="8627" y="20962"/>
                      <a:pt x="10626" y="20516"/>
                    </a:cubicBezTo>
                    <a:cubicBezTo>
                      <a:pt x="14392" y="19676"/>
                      <a:pt x="17603" y="17645"/>
                      <a:pt x="19255" y="14542"/>
                    </a:cubicBezTo>
                    <a:cubicBezTo>
                      <a:pt x="21291" y="10718"/>
                      <a:pt x="21600" y="1795"/>
                      <a:pt x="15756" y="0"/>
                    </a:cubicBezTo>
                    <a:cubicBezTo>
                      <a:pt x="14569" y="3871"/>
                      <a:pt x="15031" y="8421"/>
                      <a:pt x="12815" y="11999"/>
                    </a:cubicBezTo>
                    <a:cubicBezTo>
                      <a:pt x="10327" y="16013"/>
                      <a:pt x="4821" y="17658"/>
                      <a:pt x="0" y="18694"/>
                    </a:cubicBezTo>
                    <a:cubicBezTo>
                      <a:pt x="63" y="18932"/>
                      <a:pt x="168" y="19146"/>
                      <a:pt x="310" y="19339"/>
                    </a:cubicBezTo>
                    <a:close/>
                  </a:path>
                </a:pathLst>
              </a:custGeom>
              <a:solidFill>
                <a:srgbClr val="FEBF0F"/>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nvGrpSpPr>
              <p:cNvPr id="26" name="Group 54"/>
              <p:cNvGrpSpPr/>
              <p:nvPr/>
            </p:nvGrpSpPr>
            <p:grpSpPr>
              <a:xfrm>
                <a:off x="-1" y="0"/>
                <a:ext cx="1149597" cy="1132531"/>
                <a:chOff x="0" y="0"/>
                <a:chExt cx="1149595" cy="1132530"/>
              </a:xfrm>
            </p:grpSpPr>
            <p:sp>
              <p:nvSpPr>
                <p:cNvPr id="27" name="Shape 51"/>
                <p:cNvSpPr/>
                <p:nvPr/>
              </p:nvSpPr>
              <p:spPr>
                <a:xfrm>
                  <a:off x="0" y="0"/>
                  <a:ext cx="1149596" cy="1132531"/>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0"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28" name="Shape 52"/>
                <p:cNvSpPr/>
                <p:nvPr/>
              </p:nvSpPr>
              <p:spPr>
                <a:xfrm>
                  <a:off x="190500" y="177800"/>
                  <a:ext cx="789686" cy="777962"/>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3" y="19314"/>
                        <a:pt x="15760" y="18135"/>
                        <a:pt x="18000" y="13346"/>
                      </a:cubicBezTo>
                      <a:cubicBezTo>
                        <a:pt x="21411" y="6050"/>
                        <a:pt x="13778" y="-2286"/>
                        <a:pt x="5945" y="577"/>
                      </a:cubicBezTo>
                      <a:cubicBezTo>
                        <a:pt x="2991" y="1657"/>
                        <a:pt x="198" y="6129"/>
                        <a:pt x="12" y="9065"/>
                      </a:cubicBezTo>
                      <a:cubicBezTo>
                        <a:pt x="-189" y="12266"/>
                        <a:pt x="2171"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29" name="Shape 53"/>
                <p:cNvSpPr/>
                <p:nvPr/>
              </p:nvSpPr>
              <p:spPr>
                <a:xfrm>
                  <a:off x="381000" y="368300"/>
                  <a:ext cx="396756" cy="390866"/>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1"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grpSp>
        <p:grpSp>
          <p:nvGrpSpPr>
            <p:cNvPr id="22" name="Group 58"/>
            <p:cNvGrpSpPr/>
            <p:nvPr/>
          </p:nvGrpSpPr>
          <p:grpSpPr>
            <a:xfrm rot="2273417">
              <a:off x="6579684" y="2485046"/>
              <a:ext cx="2252925" cy="2330728"/>
              <a:chOff x="0" y="0"/>
              <a:chExt cx="803139" cy="830875"/>
            </a:xfrm>
          </p:grpSpPr>
          <p:sp>
            <p:nvSpPr>
              <p:cNvPr id="23" name="Shape 56"/>
              <p:cNvSpPr/>
              <p:nvPr/>
            </p:nvSpPr>
            <p:spPr>
              <a:xfrm>
                <a:off x="0" y="431800"/>
                <a:ext cx="377118" cy="399076"/>
              </a:xfrm>
              <a:custGeom>
                <a:avLst/>
                <a:gdLst/>
                <a:ahLst/>
                <a:cxnLst>
                  <a:cxn ang="0">
                    <a:pos x="wd2" y="hd2"/>
                  </a:cxn>
                  <a:cxn ang="5400000">
                    <a:pos x="wd2" y="hd2"/>
                  </a:cxn>
                  <a:cxn ang="10800000">
                    <a:pos x="wd2" y="hd2"/>
                  </a:cxn>
                  <a:cxn ang="16200000">
                    <a:pos x="wd2" y="hd2"/>
                  </a:cxn>
                </a:cxnLst>
                <a:rect l="0" t="0" r="r" b="b"/>
                <a:pathLst>
                  <a:path w="21600" h="21600" extrusionOk="0">
                    <a:moveTo>
                      <a:pt x="9127" y="12126"/>
                    </a:moveTo>
                    <a:lnTo>
                      <a:pt x="0" y="9668"/>
                    </a:lnTo>
                    <a:lnTo>
                      <a:pt x="12334" y="0"/>
                    </a:lnTo>
                    <a:lnTo>
                      <a:pt x="19930" y="2881"/>
                    </a:lnTo>
                    <a:lnTo>
                      <a:pt x="21600" y="12126"/>
                    </a:lnTo>
                    <a:lnTo>
                      <a:pt x="10800" y="21600"/>
                    </a:lnTo>
                    <a:cubicBezTo>
                      <a:pt x="10800" y="21600"/>
                      <a:pt x="9127" y="12126"/>
                      <a:pt x="9127" y="12126"/>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24" name="Shape 57"/>
              <p:cNvSpPr/>
              <p:nvPr/>
            </p:nvSpPr>
            <p:spPr>
              <a:xfrm>
                <a:off x="165100" y="0"/>
                <a:ext cx="638040" cy="6619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4432" y="18069"/>
                      <a:pt x="0" y="2160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grpSp>
      <p:grpSp>
        <p:nvGrpSpPr>
          <p:cNvPr id="2" name="Group 44"/>
          <p:cNvGrpSpPr/>
          <p:nvPr/>
        </p:nvGrpSpPr>
        <p:grpSpPr>
          <a:xfrm>
            <a:off x="509143" y="3352250"/>
            <a:ext cx="363925" cy="408748"/>
            <a:chOff x="0" y="0"/>
            <a:chExt cx="807366" cy="906807"/>
          </a:xfrm>
        </p:grpSpPr>
        <p:sp>
          <p:nvSpPr>
            <p:cNvPr id="3" name="Shape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4" name="Shape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custDataLst>
              <p:tags r:id="rId1"/>
            </p:custDataLst>
          </p:nvPr>
        </p:nvSpPr>
        <p:spPr>
          <a:xfrm>
            <a:off x="1534160" y="535940"/>
            <a:ext cx="8912225" cy="2160270"/>
          </a:xfrm>
          <a:prstGeom prst="roundRect">
            <a:avLst/>
          </a:prstGeom>
          <a:ln w="38100" cmpd="sng">
            <a:solidFill>
              <a:schemeClr val="tx1"/>
            </a:solidFill>
            <a:prstDash val="sysDash"/>
          </a:ln>
        </p:spPr>
        <p:style>
          <a:lnRef idx="2">
            <a:schemeClr val="accent4"/>
          </a:lnRef>
          <a:fillRef idx="1">
            <a:schemeClr val="lt1"/>
          </a:fillRef>
          <a:effectRef idx="0">
            <a:schemeClr val="accent4"/>
          </a:effectRef>
          <a:fontRef idx="minor">
            <a:schemeClr val="dk1"/>
          </a:fontRef>
        </p:style>
        <p:txBody>
          <a:bodyPr rtlCol="0" anchor="ctr"/>
          <a:p>
            <a:pPr algn="ctr">
              <a:lnSpc>
                <a:spcPct val="150000"/>
              </a:lnSpc>
            </a:pPr>
            <a:r>
              <a:rPr lang="zh-CN" altLang="en-US" sz="2400" b="1" dirty="0">
                <a:solidFill>
                  <a:srgbClr val="4C4C52"/>
                </a:solidFill>
                <a:latin typeface="微软雅黑" panose="020B0503020204020204" pitchFamily="34" charset="-122"/>
                <a:ea typeface="微软雅黑" panose="020B0503020204020204" pitchFamily="34" charset="-122"/>
                <a:cs typeface="微软雅黑" panose="020B0503020204020204" pitchFamily="34" charset="-122"/>
                <a:sym typeface="+mn-ea"/>
              </a:rPr>
              <a:t>学习目标</a:t>
            </a:r>
            <a:endParaRPr lang="zh-CN" altLang="en-US" sz="2400" b="1" dirty="0">
              <a:solidFill>
                <a:srgbClr val="4C4C52"/>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50000"/>
              </a:lnSpc>
            </a:pPr>
            <a:r>
              <a:rPr lang="en-US" altLang="zh-CN" dirty="0">
                <a:solidFill>
                  <a:srgbClr val="4C4C52"/>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dirty="0">
                <a:solidFill>
                  <a:srgbClr val="4C4C52"/>
                </a:solidFill>
                <a:latin typeface="微软雅黑" panose="020B0503020204020204" pitchFamily="34" charset="-122"/>
                <a:ea typeface="微软雅黑" panose="020B0503020204020204" pitchFamily="34" charset="-122"/>
                <a:cs typeface="微软雅黑" panose="020B0503020204020204" pitchFamily="34" charset="-122"/>
                <a:sym typeface="+mn-ea"/>
              </a:rPr>
              <a:t>能够理解关系亲近者之间的谈话</a:t>
            </a:r>
            <a:endParaRPr lang="en-US" altLang="zh-CN" dirty="0">
              <a:solidFill>
                <a:srgbClr val="4C4C52"/>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50000"/>
              </a:lnSpc>
            </a:pPr>
            <a:r>
              <a:rPr lang="en-US" altLang="zh-CN" dirty="0">
                <a:solidFill>
                  <a:srgbClr val="4C4C52"/>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dirty="0">
                <a:solidFill>
                  <a:srgbClr val="4C4C52"/>
                </a:solidFill>
                <a:latin typeface="微软雅黑" panose="020B0503020204020204" pitchFamily="34" charset="-122"/>
                <a:ea typeface="微软雅黑" panose="020B0503020204020204" pitchFamily="34" charset="-122"/>
                <a:cs typeface="微软雅黑" panose="020B0503020204020204" pitchFamily="34" charset="-122"/>
                <a:sym typeface="+mn-ea"/>
              </a:rPr>
              <a:t>能够描述自己的经历</a:t>
            </a:r>
            <a:endParaRPr lang="zh-CN" altLang="en-US" dirty="0">
              <a:solidFill>
                <a:srgbClr val="4C4C52"/>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pPr>
            <a:r>
              <a:rPr lang="en-US" altLang="zh-CN" dirty="0">
                <a:solidFill>
                  <a:srgbClr val="4C4C52"/>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dirty="0">
                <a:solidFill>
                  <a:srgbClr val="4C4C52"/>
                </a:solidFill>
                <a:latin typeface="微软雅黑" panose="020B0503020204020204" pitchFamily="34" charset="-122"/>
                <a:ea typeface="微软雅黑" panose="020B0503020204020204" pitchFamily="34" charset="-122"/>
                <a:cs typeface="微软雅黑" panose="020B0503020204020204" pitchFamily="34" charset="-122"/>
                <a:sym typeface="+mn-ea"/>
              </a:rPr>
              <a:t>能够发表自己的意见</a:t>
            </a:r>
            <a:r>
              <a:rPr lang="zh-CN" altLang="en-US" dirty="0">
                <a:solidFill>
                  <a:srgbClr val="4C4C52"/>
                </a:solidFill>
                <a:latin typeface="微软雅黑" panose="020B0503020204020204" pitchFamily="34" charset="-122"/>
                <a:ea typeface="微软雅黑" panose="020B0503020204020204" pitchFamily="34" charset="-122"/>
                <a:cs typeface="微软雅黑" panose="020B0503020204020204" pitchFamily="34" charset="-122"/>
                <a:sym typeface="+mn-ea"/>
              </a:rPr>
              <a:t>与观点</a:t>
            </a:r>
            <a:endParaRPr lang="zh-CN" altLang="en-US" dirty="0">
              <a:solidFill>
                <a:srgbClr val="4C4C52"/>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文本框 4"/>
          <p:cNvSpPr txBox="1"/>
          <p:nvPr>
            <p:custDataLst>
              <p:tags r:id="rId2"/>
            </p:custDataLst>
          </p:nvPr>
        </p:nvSpPr>
        <p:spPr>
          <a:xfrm>
            <a:off x="611505" y="3429000"/>
            <a:ext cx="6910070" cy="2731770"/>
          </a:xfrm>
          <a:prstGeom prst="rect">
            <a:avLst/>
          </a:prstGeom>
          <a:noFill/>
        </p:spPr>
        <p:txBody>
          <a:bodyPr wrap="square" rtlCol="0" anchor="t">
            <a:noAutofit/>
          </a:bodyPr>
          <a:p>
            <a:pPr algn="l">
              <a:lnSpc>
                <a:spcPct val="130000"/>
              </a:lnSpc>
            </a:pPr>
            <a:r>
              <a:rPr lang="zh-CN" altLang="en-US" sz="2400" b="1">
                <a:highlight>
                  <a:srgbClr val="000000">
                    <a:alpha val="0"/>
                  </a:srgbClr>
                </a:highlight>
                <a:latin typeface="微软雅黑" panose="020B0503020204020204" pitchFamily="34" charset="-122"/>
                <a:ea typeface="微软雅黑" panose="020B0503020204020204" pitchFamily="34" charset="-122"/>
                <a:cs typeface="微软雅黑" panose="020B0503020204020204" pitchFamily="34" charset="-122"/>
                <a:sym typeface="+mn-ea"/>
              </a:rPr>
              <a:t>学习要点</a:t>
            </a:r>
            <a:endParaRPr lang="zh-CN" altLang="en-US" sz="2400" b="1">
              <a:solidFill>
                <a:schemeClr val="tx1"/>
              </a:solidFill>
              <a:highlight>
                <a:srgbClr val="000000">
                  <a:alpha val="0"/>
                </a:srgbClr>
              </a:highlight>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pPr>
            <a:r>
              <a:rPr lang="ja-JP" altLang="en-US">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ユニット</a:t>
            </a:r>
            <a:r>
              <a:rPr lang="en-US" altLang="ja-JP">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a:t>
            </a:r>
            <a:endParaRPr lang="ja-JP" altLang="en-US">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algn="l">
              <a:lnSpc>
                <a:spcPct val="150000"/>
              </a:lnSpc>
            </a:pPr>
            <a:r>
              <a:rPr lang="ja-JP" altLang="en-US">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①〜んじゃない（の）か /〜のではないか（と思う）</a:t>
            </a:r>
            <a:r>
              <a:rPr lang="en-US" altLang="ja-JP">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委婉的主张</a:t>
            </a:r>
            <a:r>
              <a:rPr lang="en-US" altLang="ja-JP">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en-US" altLang="ja-JP">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algn="l">
              <a:lnSpc>
                <a:spcPct val="150000"/>
              </a:lnSpc>
            </a:pPr>
            <a:r>
              <a:rPr lang="zh-CN" altLang="ja-JP">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②</a:t>
            </a:r>
            <a:r>
              <a:rPr lang="ja-JP" altLang="zh-CN">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Ｖて</a:t>
            </a:r>
            <a:r>
              <a:rPr lang="en-US" altLang="zh-CN">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/V</a:t>
            </a:r>
            <a:r>
              <a:rPr lang="ja-JP" altLang="en-US">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ないで</a:t>
            </a:r>
            <a:r>
              <a:rPr lang="en-US" altLang="ja-JP">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(伴随状态)</a:t>
            </a:r>
            <a:endParaRPr lang="en-US" altLang="ja-JP">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algn="l">
              <a:lnSpc>
                <a:spcPct val="150000"/>
              </a:lnSpc>
            </a:pPr>
            <a:r>
              <a:rPr lang="zh-CN" altLang="ja-JP">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④</a:t>
            </a:r>
            <a:r>
              <a:rPr lang="ja-JP" altLang="en-US">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たら</a:t>
            </a:r>
            <a:r>
              <a:rPr lang="zh-CN" altLang="ja-JP">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确定条件、假定条件</a:t>
            </a:r>
            <a:r>
              <a:rPr lang="zh-CN" altLang="ja-JP">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zh-CN" altLang="ja-JP">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algn="l">
              <a:lnSpc>
                <a:spcPct val="150000"/>
              </a:lnSpc>
            </a:pPr>
            <a:r>
              <a:rPr lang="zh-CN" altLang="ja-JP">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⑥动词、形容词的</a:t>
            </a:r>
            <a:r>
              <a:rPr lang="zh-CN" altLang="ja-JP">
                <a:highlight>
                  <a:srgbClr val="FFFF00"/>
                </a:highlight>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条件形</a:t>
            </a:r>
            <a:endParaRPr lang="zh-CN" altLang="ja-JP">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algn="l">
              <a:lnSpc>
                <a:spcPct val="150000"/>
              </a:lnSpc>
            </a:pPr>
            <a:endParaRPr lang="zh-CN" altLang="en-US">
              <a:latin typeface="Kozuka Gothic Pro R" panose="020B0400000000000000" pitchFamily="34" charset="-128"/>
              <a:ea typeface="Kozuka Gothic Pro R" panose="020B0400000000000000" pitchFamily="34" charset="-128"/>
              <a:cs typeface="Kozuka Gothic Pro R" panose="020B0400000000000000" pitchFamily="34" charset="-128"/>
            </a:endParaRPr>
          </a:p>
          <a:p>
            <a:pPr algn="l">
              <a:lnSpc>
                <a:spcPct val="150000"/>
              </a:lnSpc>
            </a:pPr>
            <a:endParaRPr lang="en-US" altLang="ja-JP">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algn="l">
              <a:lnSpc>
                <a:spcPct val="15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50000"/>
              </a:lnSpc>
            </a:pPr>
            <a:endParaRPr lang="ja-JP" altLang="en-US">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algn="l">
              <a:lnSpc>
                <a:spcPct val="150000"/>
              </a:lnSpc>
            </a:pPr>
            <a:endParaRPr lang="zh-CN" altLang="ja-JP">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sp>
        <p:nvSpPr>
          <p:cNvPr id="3" name="文本框 2"/>
          <p:cNvSpPr txBox="1"/>
          <p:nvPr/>
        </p:nvSpPr>
        <p:spPr>
          <a:xfrm>
            <a:off x="7291705" y="4446905"/>
            <a:ext cx="3757930" cy="1640205"/>
          </a:xfrm>
          <a:prstGeom prst="rect">
            <a:avLst/>
          </a:prstGeom>
          <a:noFill/>
        </p:spPr>
        <p:txBody>
          <a:bodyPr wrap="square" rtlCol="0">
            <a:spAutoFit/>
          </a:bodyPr>
          <a:p>
            <a:pPr>
              <a:lnSpc>
                <a:spcPct val="140000"/>
              </a:lnSpc>
            </a:pPr>
            <a:r>
              <a:rPr lang="zh-CN" altLang="en-US">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③でも （极端的情况）</a:t>
            </a:r>
            <a:endParaRPr lang="zh-CN" altLang="en-US">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a:lnSpc>
                <a:spcPct val="140000"/>
              </a:lnSpc>
            </a:pPr>
            <a:r>
              <a:rPr lang="zh-CN" altLang="en-US">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⑤ 〜 し 〜 （し） （并列）</a:t>
            </a:r>
            <a:endParaRPr lang="zh-CN" altLang="en-US">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a:lnSpc>
                <a:spcPct val="140000"/>
              </a:lnSpc>
            </a:pPr>
            <a:r>
              <a:rPr lang="zh-CN" altLang="ja-JP">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⑦日语简体会话的特点（</a:t>
            </a:r>
            <a:r>
              <a:rPr lang="en-US" altLang="zh-CN">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a:t>
            </a:r>
            <a:r>
              <a:rPr lang="zh-CN" altLang="ja-JP">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lang="zh-CN" altLang="en-US">
              <a:latin typeface="Kozuka Gothic Pro R" panose="020B0400000000000000" pitchFamily="34" charset="-128"/>
              <a:ea typeface="Kozuka Gothic Pro R" panose="020B0400000000000000" pitchFamily="34" charset="-128"/>
              <a:cs typeface="Kozuka Gothic Pro R" panose="020B0400000000000000" pitchFamily="34" charset="-128"/>
            </a:endParaRPr>
          </a:p>
          <a:p>
            <a:pPr>
              <a:lnSpc>
                <a:spcPct val="140000"/>
              </a:lnSpc>
            </a:pPr>
            <a:endParaRPr lang="zh-CN" altLang="en-US">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 y="301841"/>
            <a:ext cx="4048125" cy="619376"/>
            <a:chOff x="-1" y="301841"/>
            <a:chExt cx="4048125" cy="619376"/>
          </a:xfrm>
        </p:grpSpPr>
        <p:grpSp>
          <p:nvGrpSpPr>
            <p:cNvPr id="10" name="组合 9"/>
            <p:cNvGrpSpPr/>
            <p:nvPr/>
          </p:nvGrpSpPr>
          <p:grpSpPr>
            <a:xfrm>
              <a:off x="-1" y="301841"/>
              <a:ext cx="4048125" cy="619376"/>
              <a:chOff x="-1" y="301841"/>
              <a:chExt cx="4048125" cy="619376"/>
            </a:xfrm>
          </p:grpSpPr>
          <p:sp>
            <p:nvSpPr>
              <p:cNvPr id="11" name="矩形: 剪去单角 10"/>
              <p:cNvSpPr/>
              <p:nvPr/>
            </p:nvSpPr>
            <p:spPr>
              <a:xfrm>
                <a:off x="-1" y="301841"/>
                <a:ext cx="4048125" cy="619376"/>
              </a:xfrm>
              <a:prstGeom prst="snip1Rect">
                <a:avLst>
                  <a:gd name="adj" fmla="val 32434"/>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3" name="矩形 12"/>
              <p:cNvSpPr/>
              <p:nvPr/>
            </p:nvSpPr>
            <p:spPr>
              <a:xfrm>
                <a:off x="1186486" y="388532"/>
                <a:ext cx="2302438" cy="460375"/>
              </a:xfrm>
              <a:prstGeom prst="rect">
                <a:avLst/>
              </a:prstGeom>
            </p:spPr>
            <p:txBody>
              <a:bodyPr wrap="square">
                <a:spAutoFit/>
              </a:bodyPr>
              <a:lstStyle/>
              <a:p>
                <a:r>
                  <a:rPr lang="ja-JP"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文法</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P100</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ja-JP"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15" name="图片 14"/>
            <p:cNvPicPr>
              <a:picLocks noChangeAspect="1"/>
            </p:cNvPicPr>
            <p:nvPr/>
          </p:nvPicPr>
          <p:blipFill>
            <a:blip r:embed="rId1"/>
            <a:stretch>
              <a:fillRect/>
            </a:stretch>
          </p:blipFill>
          <p:spPr>
            <a:xfrm>
              <a:off x="376319" y="324813"/>
              <a:ext cx="662791" cy="525384"/>
            </a:xfrm>
            <a:prstGeom prst="rect">
              <a:avLst/>
            </a:prstGeom>
          </p:spPr>
        </p:pic>
      </p:grpSp>
      <p:sp>
        <p:nvSpPr>
          <p:cNvPr id="16" name="文本框 15"/>
          <p:cNvSpPr txBox="1"/>
          <p:nvPr/>
        </p:nvSpPr>
        <p:spPr>
          <a:xfrm>
            <a:off x="1075501" y="1157971"/>
            <a:ext cx="10675299" cy="5015865"/>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lang="en-US" altLang="ja-JP" sz="2800" b="1" noProof="0" dirty="0">
                <a:ln>
                  <a:noFill/>
                </a:ln>
                <a:solidFill>
                  <a:srgbClr val="E66138"/>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ja-JP"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Ｖて</a:t>
            </a:r>
            <a:r>
              <a:rPr lang="en-US"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Ｖないで</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伴随状态</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意义：表示动作主体进行某一动作时的</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状态，即在该状态下进行谓语动词表示的动作。</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译文：: （穿、戴…… ）着 （做 ）……/ 不 （穿、戴…… ） （做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algn="just" defTabSz="914400" rtl="0" eaLnBrk="1" fontAlgn="auto" latinLnBrk="0" hangingPunct="1">
              <a:lnSpc>
                <a:spcPct val="200000"/>
              </a:lnSpc>
              <a:spcAft>
                <a:spcPts val="0"/>
              </a:spcAft>
              <a:buClr>
                <a:prstClr val="black"/>
              </a:buClr>
              <a:buSzTx/>
              <a:buFontTx/>
              <a:buNone/>
              <a:defRPr/>
            </a:pPr>
            <a:endParaRPr kumimoji="0" lang="ja-JP" altLang="en-US"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just" defTabSz="914400" rtl="0" eaLnBrk="1" fontAlgn="auto" latinLnBrk="0" hangingPunct="1">
              <a:lnSpc>
                <a:spcPct val="200000"/>
              </a:lnSpc>
              <a:spcAft>
                <a:spcPts val="0"/>
              </a:spcAft>
              <a:buClr>
                <a:prstClr val="black"/>
              </a:buClr>
              <a:buSzTx/>
              <a:buFontTx/>
              <a:buNone/>
              <a:defRPr/>
            </a:pPr>
            <a:r>
              <a:rPr kumimoji="0" lang="ja-JP" altLang="en-US"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注 意 「V ないで」与 「V なくて」的区别。</a:t>
            </a:r>
            <a:endParaRPr kumimoji="0" lang="ja-JP" altLang="en-US"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just" defTabSz="914400" rtl="0" eaLnBrk="1" fontAlgn="auto" latinLnBrk="0" hangingPunct="1">
              <a:lnSpc>
                <a:spcPct val="200000"/>
              </a:lnSpc>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 朝ご飯を｛食べないで/ </a:t>
            </a:r>
            <a:r>
              <a:rPr kumimoji="0" lang="ja-JP" altLang="en-US" sz="2400" b="0" i="0" u="none" strike="noStrike" kern="1200" cap="none" spc="0" normalizeH="0" baseline="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X</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食べなくて｝学校に行く。 （伴随状态）</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algn="just" defTabSz="914400" rtl="0" eaLnBrk="1" fontAlgn="auto" latinLnBrk="0" hangingPunct="1">
              <a:lnSpc>
                <a:spcPct val="200000"/>
              </a:lnSpc>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b. 日本語が｛わからなく</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て/</a:t>
            </a:r>
            <a:r>
              <a:rPr kumimoji="0" lang="ja-JP" altLang="en-US" sz="2400" b="0" i="0" u="none" strike="noStrike" kern="1200" cap="none" spc="0" normalizeH="0" baseline="0" noProof="0" dirty="0">
                <a:ln>
                  <a:noFill/>
                </a:ln>
                <a:solidFill>
                  <a:srgbClr val="FF0000"/>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x</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わからないで｝困っている。 （原因）</a:t>
            </a:r>
            <a:r>
              <a:rPr kumimoji="0" lang="ja-JP"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en-US" altLang="ja-JP"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a:hlinkClick r:id="rId2" action="ppaction://hlinksldjump"/>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grpSp>
        <p:nvGrpSpPr>
          <p:cNvPr id="20" name="组合 19"/>
          <p:cNvGrpSpPr/>
          <p:nvPr/>
        </p:nvGrpSpPr>
        <p:grpSpPr>
          <a:xfrm rot="19800147">
            <a:off x="388093" y="1487473"/>
            <a:ext cx="653326" cy="479204"/>
            <a:chOff x="6579684" y="1851050"/>
            <a:chExt cx="4331265" cy="3176915"/>
          </a:xfrm>
        </p:grpSpPr>
        <p:grpSp>
          <p:nvGrpSpPr>
            <p:cNvPr id="21" name="Group 55"/>
            <p:cNvGrpSpPr/>
            <p:nvPr/>
          </p:nvGrpSpPr>
          <p:grpSpPr>
            <a:xfrm rot="2273417">
              <a:off x="7686162" y="1851050"/>
              <a:ext cx="3224787" cy="3176915"/>
              <a:chOff x="0" y="0"/>
              <a:chExt cx="1149595" cy="1132530"/>
            </a:xfrm>
          </p:grpSpPr>
          <p:sp>
            <p:nvSpPr>
              <p:cNvPr id="25" name="Shape 50"/>
              <p:cNvSpPr/>
              <p:nvPr/>
            </p:nvSpPr>
            <p:spPr>
              <a:xfrm>
                <a:off x="495300" y="419100"/>
                <a:ext cx="288999" cy="341770"/>
              </a:xfrm>
              <a:custGeom>
                <a:avLst/>
                <a:gdLst/>
                <a:ahLst/>
                <a:cxnLst>
                  <a:cxn ang="0">
                    <a:pos x="wd2" y="hd2"/>
                  </a:cxn>
                  <a:cxn ang="5400000">
                    <a:pos x="wd2" y="hd2"/>
                  </a:cxn>
                  <a:cxn ang="10800000">
                    <a:pos x="wd2" y="hd2"/>
                  </a:cxn>
                  <a:cxn ang="16200000">
                    <a:pos x="wd2" y="hd2"/>
                  </a:cxn>
                </a:cxnLst>
                <a:rect l="0" t="0" r="r" b="b"/>
                <a:pathLst>
                  <a:path w="20587" h="20953" extrusionOk="0">
                    <a:moveTo>
                      <a:pt x="310" y="19339"/>
                    </a:moveTo>
                    <a:cubicBezTo>
                      <a:pt x="1970" y="21600"/>
                      <a:pt x="8627" y="20962"/>
                      <a:pt x="10626" y="20516"/>
                    </a:cubicBezTo>
                    <a:cubicBezTo>
                      <a:pt x="14392" y="19676"/>
                      <a:pt x="17603" y="17645"/>
                      <a:pt x="19255" y="14542"/>
                    </a:cubicBezTo>
                    <a:cubicBezTo>
                      <a:pt x="21291" y="10718"/>
                      <a:pt x="21600" y="1795"/>
                      <a:pt x="15756" y="0"/>
                    </a:cubicBezTo>
                    <a:cubicBezTo>
                      <a:pt x="14569" y="3871"/>
                      <a:pt x="15031" y="8421"/>
                      <a:pt x="12815" y="11999"/>
                    </a:cubicBezTo>
                    <a:cubicBezTo>
                      <a:pt x="10327" y="16013"/>
                      <a:pt x="4821" y="17658"/>
                      <a:pt x="0" y="18694"/>
                    </a:cubicBezTo>
                    <a:cubicBezTo>
                      <a:pt x="63" y="18932"/>
                      <a:pt x="168" y="19146"/>
                      <a:pt x="310" y="19339"/>
                    </a:cubicBezTo>
                    <a:close/>
                  </a:path>
                </a:pathLst>
              </a:custGeom>
              <a:solidFill>
                <a:srgbClr val="FEBF0F"/>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nvGrpSpPr>
              <p:cNvPr id="26" name="Group 54"/>
              <p:cNvGrpSpPr/>
              <p:nvPr/>
            </p:nvGrpSpPr>
            <p:grpSpPr>
              <a:xfrm>
                <a:off x="-1" y="0"/>
                <a:ext cx="1149597" cy="1132531"/>
                <a:chOff x="0" y="0"/>
                <a:chExt cx="1149595" cy="1132530"/>
              </a:xfrm>
            </p:grpSpPr>
            <p:sp>
              <p:nvSpPr>
                <p:cNvPr id="27" name="Shape 51"/>
                <p:cNvSpPr/>
                <p:nvPr/>
              </p:nvSpPr>
              <p:spPr>
                <a:xfrm>
                  <a:off x="0" y="0"/>
                  <a:ext cx="1149596" cy="1132531"/>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0"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8" name="Shape 52"/>
                <p:cNvSpPr/>
                <p:nvPr/>
              </p:nvSpPr>
              <p:spPr>
                <a:xfrm>
                  <a:off x="190500" y="177800"/>
                  <a:ext cx="789686" cy="777962"/>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3" y="19314"/>
                        <a:pt x="15760" y="18135"/>
                        <a:pt x="18000" y="13346"/>
                      </a:cubicBezTo>
                      <a:cubicBezTo>
                        <a:pt x="21411" y="6050"/>
                        <a:pt x="13778" y="-2286"/>
                        <a:pt x="5945" y="577"/>
                      </a:cubicBezTo>
                      <a:cubicBezTo>
                        <a:pt x="2991" y="1657"/>
                        <a:pt x="198" y="6129"/>
                        <a:pt x="12" y="9065"/>
                      </a:cubicBezTo>
                      <a:cubicBezTo>
                        <a:pt x="-189" y="12266"/>
                        <a:pt x="2171"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9" name="Shape 53"/>
                <p:cNvSpPr/>
                <p:nvPr/>
              </p:nvSpPr>
              <p:spPr>
                <a:xfrm>
                  <a:off x="381000" y="368300"/>
                  <a:ext cx="396756" cy="390866"/>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1"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grpSp>
        <p:grpSp>
          <p:nvGrpSpPr>
            <p:cNvPr id="22" name="Group 58"/>
            <p:cNvGrpSpPr/>
            <p:nvPr/>
          </p:nvGrpSpPr>
          <p:grpSpPr>
            <a:xfrm rot="2273417">
              <a:off x="6579684" y="2485046"/>
              <a:ext cx="2252925" cy="2330728"/>
              <a:chOff x="0" y="0"/>
              <a:chExt cx="803139" cy="830875"/>
            </a:xfrm>
          </p:grpSpPr>
          <p:sp>
            <p:nvSpPr>
              <p:cNvPr id="23" name="Shape 56"/>
              <p:cNvSpPr/>
              <p:nvPr/>
            </p:nvSpPr>
            <p:spPr>
              <a:xfrm>
                <a:off x="0" y="431800"/>
                <a:ext cx="377118" cy="399076"/>
              </a:xfrm>
              <a:custGeom>
                <a:avLst/>
                <a:gdLst/>
                <a:ahLst/>
                <a:cxnLst>
                  <a:cxn ang="0">
                    <a:pos x="wd2" y="hd2"/>
                  </a:cxn>
                  <a:cxn ang="5400000">
                    <a:pos x="wd2" y="hd2"/>
                  </a:cxn>
                  <a:cxn ang="10800000">
                    <a:pos x="wd2" y="hd2"/>
                  </a:cxn>
                  <a:cxn ang="16200000">
                    <a:pos x="wd2" y="hd2"/>
                  </a:cxn>
                </a:cxnLst>
                <a:rect l="0" t="0" r="r" b="b"/>
                <a:pathLst>
                  <a:path w="21600" h="21600" extrusionOk="0">
                    <a:moveTo>
                      <a:pt x="9127" y="12126"/>
                    </a:moveTo>
                    <a:lnTo>
                      <a:pt x="0" y="9668"/>
                    </a:lnTo>
                    <a:lnTo>
                      <a:pt x="12334" y="0"/>
                    </a:lnTo>
                    <a:lnTo>
                      <a:pt x="19930" y="2881"/>
                    </a:lnTo>
                    <a:lnTo>
                      <a:pt x="21600" y="12126"/>
                    </a:lnTo>
                    <a:lnTo>
                      <a:pt x="10800" y="21600"/>
                    </a:lnTo>
                    <a:cubicBezTo>
                      <a:pt x="10800" y="21600"/>
                      <a:pt x="9127" y="12126"/>
                      <a:pt x="9127" y="12126"/>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4" name="Shape 57"/>
              <p:cNvSpPr/>
              <p:nvPr/>
            </p:nvSpPr>
            <p:spPr>
              <a:xfrm>
                <a:off x="165100" y="0"/>
                <a:ext cx="638040" cy="6619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4432" y="18069"/>
                      <a:pt x="0" y="2160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grpSp>
      <p:grpSp>
        <p:nvGrpSpPr>
          <p:cNvPr id="2" name="Group 44"/>
          <p:cNvGrpSpPr/>
          <p:nvPr/>
        </p:nvGrpSpPr>
        <p:grpSpPr>
          <a:xfrm>
            <a:off x="509143" y="3352250"/>
            <a:ext cx="363925" cy="408748"/>
            <a:chOff x="0" y="0"/>
            <a:chExt cx="807366" cy="906807"/>
          </a:xfrm>
        </p:grpSpPr>
        <p:sp>
          <p:nvSpPr>
            <p:cNvPr id="3" name="Shape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4" name="Shape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pic>
        <p:nvPicPr>
          <p:cNvPr id="7" name="图片 6" descr="20797350_162004657994_2"/>
          <p:cNvPicPr>
            <a:picLocks noChangeAspect="1"/>
          </p:cNvPicPr>
          <p:nvPr/>
        </p:nvPicPr>
        <p:blipFill>
          <a:blip r:embed="rId4"/>
          <a:stretch>
            <a:fillRect/>
          </a:stretch>
        </p:blipFill>
        <p:spPr>
          <a:xfrm>
            <a:off x="530225" y="4246245"/>
            <a:ext cx="518160" cy="3359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 y="301841"/>
            <a:ext cx="4048557" cy="728345"/>
            <a:chOff x="-1" y="301841"/>
            <a:chExt cx="4048557" cy="728345"/>
          </a:xfrm>
        </p:grpSpPr>
        <p:sp>
          <p:nvSpPr>
            <p:cNvPr id="9" name="矩形: 剪去单角 8"/>
            <p:cNvSpPr/>
            <p:nvPr/>
          </p:nvSpPr>
          <p:spPr>
            <a:xfrm>
              <a:off x="-1" y="301841"/>
              <a:ext cx="4048125" cy="728345"/>
            </a:xfrm>
            <a:prstGeom prst="snip1Rect">
              <a:avLst>
                <a:gd name="adj" fmla="val 3243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nvGrpSpPr>
            <p:cNvPr id="2" name="组合 1"/>
            <p:cNvGrpSpPr/>
            <p:nvPr/>
          </p:nvGrpSpPr>
          <p:grpSpPr>
            <a:xfrm>
              <a:off x="317296" y="388532"/>
              <a:ext cx="3731260" cy="433705"/>
              <a:chOff x="88560" y="274732"/>
              <a:chExt cx="3731260" cy="433705"/>
            </a:xfrm>
          </p:grpSpPr>
          <p:sp>
            <p:nvSpPr>
              <p:cNvPr id="6" name="矩形 5"/>
              <p:cNvSpPr/>
              <p:nvPr/>
            </p:nvSpPr>
            <p:spPr>
              <a:xfrm>
                <a:off x="957875" y="274732"/>
                <a:ext cx="2861945" cy="433705"/>
              </a:xfrm>
              <a:prstGeom prst="rect">
                <a:avLst/>
              </a:prstGeom>
            </p:spPr>
            <p:txBody>
              <a:bodyPr wrap="square">
                <a:noAutofit/>
              </a:bodyPr>
              <a:lstStyle/>
              <a:p>
                <a:r>
                  <a:rPr lang="ja-JP" altLang="zh-CN" sz="3600" b="1" dirty="0">
                    <a:solidFill>
                      <a:schemeClr val="bg1"/>
                    </a:solidFill>
                    <a:latin typeface="微软雅黑" panose="020B0503020204020204" pitchFamily="34" charset="-122"/>
                    <a:ea typeface="微软雅黑" panose="020B0503020204020204" pitchFamily="34" charset="-122"/>
                  </a:rPr>
                  <a:t>練習</a:t>
                </a:r>
                <a:endParaRPr lang="ja-JP" altLang="zh-CN" sz="3600" b="1" dirty="0">
                  <a:solidFill>
                    <a:schemeClr val="bg1"/>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88560" y="302832"/>
                <a:ext cx="762658" cy="405463"/>
              </a:xfrm>
              <a:prstGeom prst="rect">
                <a:avLst/>
              </a:prstGeom>
            </p:spPr>
          </p:pic>
        </p:grpSp>
      </p:grpSp>
      <p:sp>
        <p:nvSpPr>
          <p:cNvPr id="3" name="文本框 2"/>
          <p:cNvSpPr txBox="1"/>
          <p:nvPr>
            <p:custDataLst>
              <p:tags r:id="rId2"/>
            </p:custDataLst>
          </p:nvPr>
        </p:nvSpPr>
        <p:spPr>
          <a:xfrm>
            <a:off x="429895" y="1303020"/>
            <a:ext cx="9861550" cy="5262245"/>
          </a:xfrm>
          <a:prstGeom prst="rect">
            <a:avLst/>
          </a:prstGeom>
          <a:noFill/>
        </p:spPr>
        <p:txBody>
          <a:bodyPr wrap="square" rtlCol="0">
            <a:spAutoFit/>
          </a:bodyPr>
          <a:p>
            <a:pPr indent="0">
              <a:lnSpc>
                <a:spcPct val="200000"/>
              </a:lnSpc>
            </a:pPr>
            <a:r>
              <a:rPr lang="ja-JP" altLang="en-US" sz="2400" b="1">
                <a:latin typeface="Kozuka Gothic Pro R" panose="020B0400000000000000" pitchFamily="34" charset="-128"/>
                <a:ea typeface="Kozuka Gothic Pro R" panose="020B0400000000000000" pitchFamily="34" charset="-128"/>
                <a:cs typeface="微软雅黑" panose="020B0503020204020204" pitchFamily="34" charset="-122"/>
                <a:sym typeface="+mn-ea"/>
              </a:rPr>
              <a:t>翻訳</a:t>
            </a:r>
            <a:r>
              <a:rPr lang="ja-JP" altLang="en-US" sz="2400" b="1">
                <a:latin typeface="Kozuka Gothic Pro R" panose="020B0400000000000000" pitchFamily="34" charset="-128"/>
                <a:ea typeface="Kozuka Gothic Pro R" panose="020B0400000000000000" pitchFamily="34" charset="-128"/>
                <a:cs typeface="微软雅黑" panose="020B0503020204020204" pitchFamily="34" charset="-122"/>
                <a:sym typeface="+mn-ea"/>
              </a:rPr>
              <a:t>（ほんやく）しましょう。</a:t>
            </a:r>
            <a:endParaRPr lang="ja-JP" altLang="en-US" sz="2400" b="1">
              <a:latin typeface="Kozuka Gothic Pro R" panose="020B0400000000000000" pitchFamily="34" charset="-128"/>
              <a:ea typeface="Kozuka Gothic Pro R" panose="020B0400000000000000" pitchFamily="34" charset="-128"/>
              <a:cs typeface="微软雅黑" panose="020B0503020204020204" pitchFamily="34" charset="-122"/>
              <a:sym typeface="+mn-ea"/>
            </a:endParaRPr>
          </a:p>
          <a:p>
            <a:pPr indent="0">
              <a:lnSpc>
                <a:spcPct val="20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没有洗脸就睡了。</a:t>
            </a:r>
            <a:endParaRPr lang="zh-CN" altLang="zh-CN" sz="240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nSpc>
                <a:spcPct val="200000"/>
              </a:lnSpc>
            </a:pPr>
            <a:r>
              <a:rPr lang="en-US" altLang="ja-JP" sz="24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ja-JP" sz="240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nSpc>
                <a:spcPct val="20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没穿大衣就出去了。</a:t>
            </a:r>
            <a:endPar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nSpc>
                <a:spcPct val="200000"/>
              </a:lnSpc>
            </a:pPr>
            <a:r>
              <a:rPr lang="en-US" altLang="ja-JP" sz="24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ja-JP" sz="240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nSpc>
                <a:spcPct val="200000"/>
              </a:lnSpc>
            </a:pPr>
            <a:r>
              <a:rPr lang="zh-CN" altLang="ja-JP" sz="2400" b="1">
                <a:latin typeface="Kozuka Gothic Pro R" panose="020B0400000000000000" pitchFamily="34" charset="-128"/>
                <a:ea typeface="Kozuka Gothic Pro R" panose="020B0400000000000000" pitchFamily="34" charset="-128"/>
                <a:cs typeface="微软雅黑" panose="020B0503020204020204" pitchFamily="34" charset="-122"/>
                <a:sym typeface="+mn-ea"/>
              </a:rPr>
              <a:t>      </a:t>
            </a:r>
            <a:endParaRPr lang="zh-CN" altLang="ja-JP" sz="2400" b="1">
              <a:latin typeface="Kozuka Gothic Pro R" panose="020B0400000000000000" pitchFamily="34" charset="-128"/>
              <a:ea typeface="Kozuka Gothic Pro R" panose="020B0400000000000000" pitchFamily="34" charset="-128"/>
              <a:cs typeface="微软雅黑" panose="020B0503020204020204" pitchFamily="34" charset="-122"/>
              <a:sym typeface="+mn-ea"/>
            </a:endParaRPr>
          </a:p>
          <a:p>
            <a:pPr indent="0">
              <a:lnSpc>
                <a:spcPct val="200000"/>
              </a:lnSpc>
            </a:pPr>
            <a:endParaRPr lang="zh-CN" altLang="ja-JP" sz="2400" b="1">
              <a:latin typeface="Kozuka Gothic Pro R" panose="020B0400000000000000" pitchFamily="34" charset="-128"/>
              <a:ea typeface="Kozuka Gothic Pro R" panose="020B0400000000000000" pitchFamily="34" charset="-128"/>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 y="301841"/>
            <a:ext cx="4048125" cy="619376"/>
            <a:chOff x="-1" y="301841"/>
            <a:chExt cx="4048125" cy="619376"/>
          </a:xfrm>
        </p:grpSpPr>
        <p:grpSp>
          <p:nvGrpSpPr>
            <p:cNvPr id="10" name="组合 9"/>
            <p:cNvGrpSpPr/>
            <p:nvPr/>
          </p:nvGrpSpPr>
          <p:grpSpPr>
            <a:xfrm>
              <a:off x="-1" y="301841"/>
              <a:ext cx="4048125" cy="619376"/>
              <a:chOff x="-1" y="301841"/>
              <a:chExt cx="4048125" cy="619376"/>
            </a:xfrm>
          </p:grpSpPr>
          <p:sp>
            <p:nvSpPr>
              <p:cNvPr id="11" name="矩形: 剪去单角 10"/>
              <p:cNvSpPr/>
              <p:nvPr/>
            </p:nvSpPr>
            <p:spPr>
              <a:xfrm>
                <a:off x="-1" y="301841"/>
                <a:ext cx="4048125" cy="619376"/>
              </a:xfrm>
              <a:prstGeom prst="snip1Rect">
                <a:avLst>
                  <a:gd name="adj" fmla="val 32434"/>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3" name="矩形 12"/>
              <p:cNvSpPr/>
              <p:nvPr/>
            </p:nvSpPr>
            <p:spPr>
              <a:xfrm>
                <a:off x="1186486" y="388532"/>
                <a:ext cx="2302438" cy="460375"/>
              </a:xfrm>
              <a:prstGeom prst="rect">
                <a:avLst/>
              </a:prstGeom>
            </p:spPr>
            <p:txBody>
              <a:bodyPr wrap="square">
                <a:spAutoFit/>
              </a:bodyPr>
              <a:lstStyle/>
              <a:p>
                <a:r>
                  <a:rPr lang="ja-JP"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文法</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P100</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ja-JP"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15" name="图片 14"/>
            <p:cNvPicPr>
              <a:picLocks noChangeAspect="1"/>
            </p:cNvPicPr>
            <p:nvPr/>
          </p:nvPicPr>
          <p:blipFill>
            <a:blip r:embed="rId1"/>
            <a:stretch>
              <a:fillRect/>
            </a:stretch>
          </p:blipFill>
          <p:spPr>
            <a:xfrm>
              <a:off x="376319" y="324813"/>
              <a:ext cx="662791" cy="525384"/>
            </a:xfrm>
            <a:prstGeom prst="rect">
              <a:avLst/>
            </a:prstGeom>
          </p:spPr>
        </p:pic>
      </p:grpSp>
      <p:sp>
        <p:nvSpPr>
          <p:cNvPr id="16" name="文本框 15"/>
          <p:cNvSpPr txBox="1"/>
          <p:nvPr/>
        </p:nvSpPr>
        <p:spPr>
          <a:xfrm>
            <a:off x="999301" y="921116"/>
            <a:ext cx="10675299" cy="5642610"/>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でも</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r>
              <a:rPr kumimoji="0" lang="zh-CN"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极端的情况</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endPar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意义：用于</a:t>
            </a:r>
            <a:r>
              <a:rPr kumimoji="0" lang="zh-CN" altLang="en-US" sz="2000" i="0" u="none" strike="noStrike" kern="1200" cap="none" spc="0" normalizeH="0" baseline="0" noProof="0" dirty="0">
                <a:ln>
                  <a:noFill/>
                </a:ln>
                <a:solidFill>
                  <a:prstClr val="black"/>
                </a:solidFill>
                <a:effectLst/>
                <a:highlight>
                  <a:srgbClr val="FFFF00"/>
                </a:highlight>
                <a:uLnTx/>
                <a:uFillTx/>
                <a:latin typeface="微软雅黑" panose="020B0503020204020204" pitchFamily="34" charset="-122"/>
                <a:ea typeface="微软雅黑" panose="020B0503020204020204" pitchFamily="34" charset="-122"/>
                <a:cs typeface="微软雅黑" panose="020B0503020204020204" pitchFamily="34" charset="-122"/>
              </a:rPr>
              <a:t>举出</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极端的</a:t>
            </a:r>
            <a:r>
              <a:rPr kumimoji="0" lang="zh-CN" altLang="en-US" sz="2000" i="0" u="none" strike="noStrike" kern="1200" cap="none" spc="0" normalizeH="0" baseline="0" noProof="0" dirty="0">
                <a:ln>
                  <a:noFill/>
                </a:ln>
                <a:solidFill>
                  <a:prstClr val="black"/>
                </a:solidFill>
                <a:effectLst/>
                <a:highlight>
                  <a:srgbClr val="FFFF00"/>
                </a:highlight>
                <a:uLnTx/>
                <a:uFillTx/>
                <a:latin typeface="微软雅黑" panose="020B0503020204020204" pitchFamily="34" charset="-122"/>
                <a:ea typeface="微软雅黑" panose="020B0503020204020204" pitchFamily="34" charset="-122"/>
                <a:cs typeface="微软雅黑" panose="020B0503020204020204" pitchFamily="34" charset="-122"/>
              </a:rPr>
              <a:t>事例</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,意为在这种极端的情况下尚且如此 ,其他的情况也不例外。</a:t>
            </a:r>
            <a:endPar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译文：就连……都……; 连……也……; 即使……也……</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just" defTabSz="914400" rtl="0" eaLnBrk="1" fontAlgn="auto" latinLnBrk="0" hangingPunct="1">
              <a:lnSpc>
                <a:spcPct val="20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接续：</a:t>
            </a:r>
            <a:r>
              <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名词+ でも</a:t>
            </a:r>
            <a:r>
              <a:rPr kumimoji="0" lang="ja-JP"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just" defTabSz="914400" rtl="0" eaLnBrk="1" fontAlgn="auto" latinLnBrk="0" hangingPunct="1">
              <a:lnSpc>
                <a:spcPct val="200000"/>
              </a:lnSpc>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a:t>
            </a:r>
            <a:r>
              <a:rPr lang="ja-JP"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たまには、</a:t>
            </a:r>
            <a:r>
              <a:rPr lang="ja-JP" altLang="ja-JP" sz="2400" u="sng"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晴れ</a:t>
            </a:r>
            <a:r>
              <a:rPr lang="ja-JP" altLang="ja-JP"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でも</a:t>
            </a:r>
            <a:r>
              <a:rPr lang="ja-JP"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スモッグか何か</a:t>
            </a:r>
            <a:r>
              <a:rPr lang="ja-JP" altLang="ja-JP" sz="2400" noProof="0" dirty="0">
                <a:ln>
                  <a:noFill/>
                </a:ln>
                <a:effectLst/>
                <a:highlight>
                  <a:srgbClr val="FFFF00"/>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で</a:t>
            </a:r>
            <a:r>
              <a:rPr lang="ja-JP"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ぼんやり霞む日もあるけど……</a:t>
            </a:r>
            <a:r>
              <a:rPr lang="ja-JP"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zh-CN"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この仕事は</a:t>
            </a:r>
            <a:r>
              <a:rPr lang="ja-JP" altLang="en-US" sz="2400" u="sng"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病気</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でも</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休めません</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(3)</a:t>
            </a:r>
            <a:r>
              <a:rPr kumimoji="0" lang="en-US" altLang="ja-JP" sz="2400" b="0" i="0" u="sng"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先生</a:t>
            </a:r>
            <a:r>
              <a:rPr kumimoji="0" lang="en-US" altLang="ja-JP"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でも</a:t>
            </a:r>
            <a:r>
              <a:rPr kumimoji="0" lang="en-US" altLang="ja-JP"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わからないかもしれません</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9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(4)</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今度の日曜日は</a:t>
            </a:r>
            <a:r>
              <a:rPr kumimoji="0" lang="ja-JP" altLang="en-US" sz="2400" b="0" i="0" u="sng"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雨</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でも</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必ず買い物へ行きます</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pic>
        <p:nvPicPr>
          <p:cNvPr id="6" name="图片 5">
            <a:hlinkClick r:id="rId2" action="ppaction://hlinksldjump"/>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grpSp>
        <p:nvGrpSpPr>
          <p:cNvPr id="20" name="组合 19"/>
          <p:cNvGrpSpPr/>
          <p:nvPr/>
        </p:nvGrpSpPr>
        <p:grpSpPr>
          <a:xfrm rot="19800147">
            <a:off x="388093" y="1487473"/>
            <a:ext cx="653326" cy="479204"/>
            <a:chOff x="6579684" y="1851050"/>
            <a:chExt cx="4331265" cy="3176915"/>
          </a:xfrm>
        </p:grpSpPr>
        <p:grpSp>
          <p:nvGrpSpPr>
            <p:cNvPr id="21" name="Group 55"/>
            <p:cNvGrpSpPr/>
            <p:nvPr/>
          </p:nvGrpSpPr>
          <p:grpSpPr>
            <a:xfrm rot="2273417">
              <a:off x="7686162" y="1851050"/>
              <a:ext cx="3224787" cy="3176915"/>
              <a:chOff x="0" y="0"/>
              <a:chExt cx="1149595" cy="1132530"/>
            </a:xfrm>
          </p:grpSpPr>
          <p:sp>
            <p:nvSpPr>
              <p:cNvPr id="25" name="Shape 50"/>
              <p:cNvSpPr/>
              <p:nvPr/>
            </p:nvSpPr>
            <p:spPr>
              <a:xfrm>
                <a:off x="495300" y="419100"/>
                <a:ext cx="288999" cy="341770"/>
              </a:xfrm>
              <a:custGeom>
                <a:avLst/>
                <a:gdLst/>
                <a:ahLst/>
                <a:cxnLst>
                  <a:cxn ang="0">
                    <a:pos x="wd2" y="hd2"/>
                  </a:cxn>
                  <a:cxn ang="5400000">
                    <a:pos x="wd2" y="hd2"/>
                  </a:cxn>
                  <a:cxn ang="10800000">
                    <a:pos x="wd2" y="hd2"/>
                  </a:cxn>
                  <a:cxn ang="16200000">
                    <a:pos x="wd2" y="hd2"/>
                  </a:cxn>
                </a:cxnLst>
                <a:rect l="0" t="0" r="r" b="b"/>
                <a:pathLst>
                  <a:path w="20587" h="20953" extrusionOk="0">
                    <a:moveTo>
                      <a:pt x="310" y="19339"/>
                    </a:moveTo>
                    <a:cubicBezTo>
                      <a:pt x="1970" y="21600"/>
                      <a:pt x="8627" y="20962"/>
                      <a:pt x="10626" y="20516"/>
                    </a:cubicBezTo>
                    <a:cubicBezTo>
                      <a:pt x="14392" y="19676"/>
                      <a:pt x="17603" y="17645"/>
                      <a:pt x="19255" y="14542"/>
                    </a:cubicBezTo>
                    <a:cubicBezTo>
                      <a:pt x="21291" y="10718"/>
                      <a:pt x="21600" y="1795"/>
                      <a:pt x="15756" y="0"/>
                    </a:cubicBezTo>
                    <a:cubicBezTo>
                      <a:pt x="14569" y="3871"/>
                      <a:pt x="15031" y="8421"/>
                      <a:pt x="12815" y="11999"/>
                    </a:cubicBezTo>
                    <a:cubicBezTo>
                      <a:pt x="10327" y="16013"/>
                      <a:pt x="4821" y="17658"/>
                      <a:pt x="0" y="18694"/>
                    </a:cubicBezTo>
                    <a:cubicBezTo>
                      <a:pt x="63" y="18932"/>
                      <a:pt x="168" y="19146"/>
                      <a:pt x="310" y="19339"/>
                    </a:cubicBezTo>
                    <a:close/>
                  </a:path>
                </a:pathLst>
              </a:custGeom>
              <a:solidFill>
                <a:srgbClr val="FEBF0F"/>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nvGrpSpPr>
              <p:cNvPr id="26" name="Group 54"/>
              <p:cNvGrpSpPr/>
              <p:nvPr/>
            </p:nvGrpSpPr>
            <p:grpSpPr>
              <a:xfrm>
                <a:off x="-1" y="0"/>
                <a:ext cx="1149597" cy="1132531"/>
                <a:chOff x="0" y="0"/>
                <a:chExt cx="1149595" cy="1132530"/>
              </a:xfrm>
            </p:grpSpPr>
            <p:sp>
              <p:nvSpPr>
                <p:cNvPr id="27" name="Shape 51"/>
                <p:cNvSpPr/>
                <p:nvPr/>
              </p:nvSpPr>
              <p:spPr>
                <a:xfrm>
                  <a:off x="0" y="0"/>
                  <a:ext cx="1149596" cy="1132531"/>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0"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28" name="Shape 52"/>
                <p:cNvSpPr/>
                <p:nvPr/>
              </p:nvSpPr>
              <p:spPr>
                <a:xfrm>
                  <a:off x="190500" y="177800"/>
                  <a:ext cx="789686" cy="777962"/>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3" y="19314"/>
                        <a:pt x="15760" y="18135"/>
                        <a:pt x="18000" y="13346"/>
                      </a:cubicBezTo>
                      <a:cubicBezTo>
                        <a:pt x="21411" y="6050"/>
                        <a:pt x="13778" y="-2286"/>
                        <a:pt x="5945" y="577"/>
                      </a:cubicBezTo>
                      <a:cubicBezTo>
                        <a:pt x="2991" y="1657"/>
                        <a:pt x="198" y="6129"/>
                        <a:pt x="12" y="9065"/>
                      </a:cubicBezTo>
                      <a:cubicBezTo>
                        <a:pt x="-189" y="12266"/>
                        <a:pt x="2171"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29" name="Shape 53"/>
                <p:cNvSpPr/>
                <p:nvPr/>
              </p:nvSpPr>
              <p:spPr>
                <a:xfrm>
                  <a:off x="381000" y="368300"/>
                  <a:ext cx="396756" cy="390866"/>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1"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grpSp>
        <p:grpSp>
          <p:nvGrpSpPr>
            <p:cNvPr id="22" name="Group 58"/>
            <p:cNvGrpSpPr/>
            <p:nvPr/>
          </p:nvGrpSpPr>
          <p:grpSpPr>
            <a:xfrm rot="2273417">
              <a:off x="6579684" y="2485046"/>
              <a:ext cx="2252925" cy="2330728"/>
              <a:chOff x="0" y="0"/>
              <a:chExt cx="803139" cy="830875"/>
            </a:xfrm>
          </p:grpSpPr>
          <p:sp>
            <p:nvSpPr>
              <p:cNvPr id="23" name="Shape 56"/>
              <p:cNvSpPr/>
              <p:nvPr/>
            </p:nvSpPr>
            <p:spPr>
              <a:xfrm>
                <a:off x="0" y="431800"/>
                <a:ext cx="377118" cy="399076"/>
              </a:xfrm>
              <a:custGeom>
                <a:avLst/>
                <a:gdLst/>
                <a:ahLst/>
                <a:cxnLst>
                  <a:cxn ang="0">
                    <a:pos x="wd2" y="hd2"/>
                  </a:cxn>
                  <a:cxn ang="5400000">
                    <a:pos x="wd2" y="hd2"/>
                  </a:cxn>
                  <a:cxn ang="10800000">
                    <a:pos x="wd2" y="hd2"/>
                  </a:cxn>
                  <a:cxn ang="16200000">
                    <a:pos x="wd2" y="hd2"/>
                  </a:cxn>
                </a:cxnLst>
                <a:rect l="0" t="0" r="r" b="b"/>
                <a:pathLst>
                  <a:path w="21600" h="21600" extrusionOk="0">
                    <a:moveTo>
                      <a:pt x="9127" y="12126"/>
                    </a:moveTo>
                    <a:lnTo>
                      <a:pt x="0" y="9668"/>
                    </a:lnTo>
                    <a:lnTo>
                      <a:pt x="12334" y="0"/>
                    </a:lnTo>
                    <a:lnTo>
                      <a:pt x="19930" y="2881"/>
                    </a:lnTo>
                    <a:lnTo>
                      <a:pt x="21600" y="12126"/>
                    </a:lnTo>
                    <a:lnTo>
                      <a:pt x="10800" y="21600"/>
                    </a:lnTo>
                    <a:cubicBezTo>
                      <a:pt x="10800" y="21600"/>
                      <a:pt x="9127" y="12126"/>
                      <a:pt x="9127" y="12126"/>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24" name="Shape 57"/>
              <p:cNvSpPr/>
              <p:nvPr/>
            </p:nvSpPr>
            <p:spPr>
              <a:xfrm>
                <a:off x="165100" y="0"/>
                <a:ext cx="638040" cy="6619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4432" y="18069"/>
                      <a:pt x="0" y="2160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grpSp>
      <p:grpSp>
        <p:nvGrpSpPr>
          <p:cNvPr id="2" name="Group 44"/>
          <p:cNvGrpSpPr/>
          <p:nvPr/>
        </p:nvGrpSpPr>
        <p:grpSpPr>
          <a:xfrm>
            <a:off x="602488" y="3183340"/>
            <a:ext cx="363925" cy="408748"/>
            <a:chOff x="0" y="0"/>
            <a:chExt cx="807366" cy="906807"/>
          </a:xfrm>
        </p:grpSpPr>
        <p:sp>
          <p:nvSpPr>
            <p:cNvPr id="3" name="Shape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4" name="Shape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4" name="Group 4"/>
          <p:cNvGrpSpPr>
            <a:grpSpLocks noChangeAspect="1"/>
          </p:cNvGrpSpPr>
          <p:nvPr/>
        </p:nvGrpSpPr>
        <p:grpSpPr bwMode="auto">
          <a:xfrm>
            <a:off x="4313208" y="645805"/>
            <a:ext cx="3287647" cy="787401"/>
            <a:chOff x="2364" y="234"/>
            <a:chExt cx="2556" cy="926"/>
          </a:xfrm>
          <a:solidFill>
            <a:schemeClr val="tx1">
              <a:lumMod val="65000"/>
              <a:lumOff val="35000"/>
            </a:schemeClr>
          </a:solidFill>
        </p:grpSpPr>
        <p:sp>
          <p:nvSpPr>
            <p:cNvPr id="75" name="Freeform 5"/>
            <p:cNvSpPr>
              <a:spLocks noEditPoints="1"/>
            </p:cNvSpPr>
            <p:nvPr/>
          </p:nvSpPr>
          <p:spPr bwMode="auto">
            <a:xfrm>
              <a:off x="2364" y="234"/>
              <a:ext cx="2556" cy="926"/>
            </a:xfrm>
            <a:custGeom>
              <a:avLst/>
              <a:gdLst>
                <a:gd name="T0" fmla="*/ 1057 w 1079"/>
                <a:gd name="T1" fmla="*/ 96 h 389"/>
                <a:gd name="T2" fmla="*/ 1077 w 1079"/>
                <a:gd name="T3" fmla="*/ 44 h 389"/>
                <a:gd name="T4" fmla="*/ 1072 w 1079"/>
                <a:gd name="T5" fmla="*/ 26 h 389"/>
                <a:gd name="T6" fmla="*/ 1065 w 1079"/>
                <a:gd name="T7" fmla="*/ 18 h 389"/>
                <a:gd name="T8" fmla="*/ 534 w 1079"/>
                <a:gd name="T9" fmla="*/ 4 h 389"/>
                <a:gd name="T10" fmla="*/ 272 w 1079"/>
                <a:gd name="T11" fmla="*/ 1 h 389"/>
                <a:gd name="T12" fmla="*/ 141 w 1079"/>
                <a:gd name="T13" fmla="*/ 3 h 389"/>
                <a:gd name="T14" fmla="*/ 9 w 1079"/>
                <a:gd name="T15" fmla="*/ 11 h 389"/>
                <a:gd name="T16" fmla="*/ 7 w 1079"/>
                <a:gd name="T17" fmla="*/ 16 h 389"/>
                <a:gd name="T18" fmla="*/ 1 w 1079"/>
                <a:gd name="T19" fmla="*/ 24 h 389"/>
                <a:gd name="T20" fmla="*/ 17 w 1079"/>
                <a:gd name="T21" fmla="*/ 61 h 389"/>
                <a:gd name="T22" fmla="*/ 37 w 1079"/>
                <a:gd name="T23" fmla="*/ 107 h 389"/>
                <a:gd name="T24" fmla="*/ 73 w 1079"/>
                <a:gd name="T25" fmla="*/ 193 h 389"/>
                <a:gd name="T26" fmla="*/ 73 w 1079"/>
                <a:gd name="T27" fmla="*/ 194 h 389"/>
                <a:gd name="T28" fmla="*/ 29 w 1079"/>
                <a:gd name="T29" fmla="*/ 283 h 389"/>
                <a:gd name="T30" fmla="*/ 8 w 1079"/>
                <a:gd name="T31" fmla="*/ 369 h 389"/>
                <a:gd name="T32" fmla="*/ 13 w 1079"/>
                <a:gd name="T33" fmla="*/ 373 h 389"/>
                <a:gd name="T34" fmla="*/ 16 w 1079"/>
                <a:gd name="T35" fmla="*/ 379 h 389"/>
                <a:gd name="T36" fmla="*/ 140 w 1079"/>
                <a:gd name="T37" fmla="*/ 384 h 389"/>
                <a:gd name="T38" fmla="*/ 273 w 1079"/>
                <a:gd name="T39" fmla="*/ 379 h 389"/>
                <a:gd name="T40" fmla="*/ 546 w 1079"/>
                <a:gd name="T41" fmla="*/ 374 h 389"/>
                <a:gd name="T42" fmla="*/ 1065 w 1079"/>
                <a:gd name="T43" fmla="*/ 374 h 389"/>
                <a:gd name="T44" fmla="*/ 1072 w 1079"/>
                <a:gd name="T45" fmla="*/ 366 h 389"/>
                <a:gd name="T46" fmla="*/ 1077 w 1079"/>
                <a:gd name="T47" fmla="*/ 362 h 389"/>
                <a:gd name="T48" fmla="*/ 1050 w 1079"/>
                <a:gd name="T49" fmla="*/ 277 h 389"/>
                <a:gd name="T50" fmla="*/ 1010 w 1079"/>
                <a:gd name="T51" fmla="*/ 196 h 389"/>
                <a:gd name="T52" fmla="*/ 1010 w 1079"/>
                <a:gd name="T53" fmla="*/ 196 h 389"/>
                <a:gd name="T54" fmla="*/ 1010 w 1079"/>
                <a:gd name="T55" fmla="*/ 193 h 389"/>
                <a:gd name="T56" fmla="*/ 1035 w 1079"/>
                <a:gd name="T57" fmla="*/ 138 h 389"/>
                <a:gd name="T58" fmla="*/ 1057 w 1079"/>
                <a:gd name="T59" fmla="*/ 96 h 389"/>
                <a:gd name="T60" fmla="*/ 997 w 1079"/>
                <a:gd name="T61" fmla="*/ 194 h 389"/>
                <a:gd name="T62" fmla="*/ 997 w 1079"/>
                <a:gd name="T63" fmla="*/ 195 h 389"/>
                <a:gd name="T64" fmla="*/ 996 w 1079"/>
                <a:gd name="T65" fmla="*/ 205 h 389"/>
                <a:gd name="T66" fmla="*/ 1037 w 1079"/>
                <a:gd name="T67" fmla="*/ 287 h 389"/>
                <a:gd name="T68" fmla="*/ 1066 w 1079"/>
                <a:gd name="T69" fmla="*/ 359 h 389"/>
                <a:gd name="T70" fmla="*/ 1065 w 1079"/>
                <a:gd name="T71" fmla="*/ 359 h 389"/>
                <a:gd name="T72" fmla="*/ 553 w 1079"/>
                <a:gd name="T73" fmla="*/ 359 h 389"/>
                <a:gd name="T74" fmla="*/ 287 w 1079"/>
                <a:gd name="T75" fmla="*/ 363 h 389"/>
                <a:gd name="T76" fmla="*/ 153 w 1079"/>
                <a:gd name="T77" fmla="*/ 368 h 389"/>
                <a:gd name="T78" fmla="*/ 22 w 1079"/>
                <a:gd name="T79" fmla="*/ 369 h 389"/>
                <a:gd name="T80" fmla="*/ 22 w 1079"/>
                <a:gd name="T81" fmla="*/ 367 h 389"/>
                <a:gd name="T82" fmla="*/ 46 w 1079"/>
                <a:gd name="T83" fmla="*/ 282 h 389"/>
                <a:gd name="T84" fmla="*/ 87 w 1079"/>
                <a:gd name="T85" fmla="*/ 202 h 389"/>
                <a:gd name="T86" fmla="*/ 84 w 1079"/>
                <a:gd name="T87" fmla="*/ 192 h 389"/>
                <a:gd name="T88" fmla="*/ 54 w 1079"/>
                <a:gd name="T89" fmla="*/ 104 h 389"/>
                <a:gd name="T90" fmla="*/ 34 w 1079"/>
                <a:gd name="T91" fmla="*/ 59 h 389"/>
                <a:gd name="T92" fmla="*/ 14 w 1079"/>
                <a:gd name="T93" fmla="*/ 19 h 389"/>
                <a:gd name="T94" fmla="*/ 141 w 1079"/>
                <a:gd name="T95" fmla="*/ 17 h 389"/>
                <a:gd name="T96" fmla="*/ 272 w 1079"/>
                <a:gd name="T97" fmla="*/ 14 h 389"/>
                <a:gd name="T98" fmla="*/ 534 w 1079"/>
                <a:gd name="T99" fmla="*/ 18 h 389"/>
                <a:gd name="T100" fmla="*/ 1061 w 1079"/>
                <a:gd name="T101" fmla="*/ 32 h 389"/>
                <a:gd name="T102" fmla="*/ 1062 w 1079"/>
                <a:gd name="T103" fmla="*/ 35 h 389"/>
                <a:gd name="T104" fmla="*/ 1062 w 1079"/>
                <a:gd name="T105" fmla="*/ 37 h 389"/>
                <a:gd name="T106" fmla="*/ 1060 w 1079"/>
                <a:gd name="T107" fmla="*/ 45 h 389"/>
                <a:gd name="T108" fmla="*/ 1051 w 1079"/>
                <a:gd name="T109" fmla="*/ 68 h 389"/>
                <a:gd name="T110" fmla="*/ 1031 w 1079"/>
                <a:gd name="T111" fmla="*/ 113 h 389"/>
                <a:gd name="T112" fmla="*/ 997 w 1079"/>
                <a:gd name="T113" fmla="*/ 194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79" h="389">
                  <a:moveTo>
                    <a:pt x="1057" y="96"/>
                  </a:moveTo>
                  <a:cubicBezTo>
                    <a:pt x="1065" y="79"/>
                    <a:pt x="1073" y="62"/>
                    <a:pt x="1077" y="44"/>
                  </a:cubicBezTo>
                  <a:cubicBezTo>
                    <a:pt x="1079" y="38"/>
                    <a:pt x="1078" y="28"/>
                    <a:pt x="1072" y="26"/>
                  </a:cubicBezTo>
                  <a:cubicBezTo>
                    <a:pt x="1072" y="22"/>
                    <a:pt x="1070" y="18"/>
                    <a:pt x="1065" y="18"/>
                  </a:cubicBezTo>
                  <a:cubicBezTo>
                    <a:pt x="888" y="15"/>
                    <a:pt x="711" y="8"/>
                    <a:pt x="534" y="4"/>
                  </a:cubicBezTo>
                  <a:cubicBezTo>
                    <a:pt x="447" y="2"/>
                    <a:pt x="359" y="0"/>
                    <a:pt x="272" y="1"/>
                  </a:cubicBezTo>
                  <a:cubicBezTo>
                    <a:pt x="228" y="1"/>
                    <a:pt x="184" y="1"/>
                    <a:pt x="141" y="3"/>
                  </a:cubicBezTo>
                  <a:cubicBezTo>
                    <a:pt x="97" y="4"/>
                    <a:pt x="52" y="3"/>
                    <a:pt x="9" y="11"/>
                  </a:cubicBezTo>
                  <a:cubicBezTo>
                    <a:pt x="7" y="12"/>
                    <a:pt x="6" y="14"/>
                    <a:pt x="7" y="16"/>
                  </a:cubicBezTo>
                  <a:cubicBezTo>
                    <a:pt x="4" y="17"/>
                    <a:pt x="1" y="20"/>
                    <a:pt x="1" y="24"/>
                  </a:cubicBezTo>
                  <a:cubicBezTo>
                    <a:pt x="3" y="37"/>
                    <a:pt x="12" y="50"/>
                    <a:pt x="17" y="61"/>
                  </a:cubicBezTo>
                  <a:cubicBezTo>
                    <a:pt x="24" y="76"/>
                    <a:pt x="31" y="91"/>
                    <a:pt x="37" y="107"/>
                  </a:cubicBezTo>
                  <a:cubicBezTo>
                    <a:pt x="50" y="135"/>
                    <a:pt x="61" y="165"/>
                    <a:pt x="73" y="193"/>
                  </a:cubicBezTo>
                  <a:cubicBezTo>
                    <a:pt x="73" y="194"/>
                    <a:pt x="73" y="194"/>
                    <a:pt x="73" y="194"/>
                  </a:cubicBezTo>
                  <a:cubicBezTo>
                    <a:pt x="57" y="223"/>
                    <a:pt x="42" y="253"/>
                    <a:pt x="29" y="283"/>
                  </a:cubicBezTo>
                  <a:cubicBezTo>
                    <a:pt x="18" y="307"/>
                    <a:pt x="0" y="342"/>
                    <a:pt x="8" y="369"/>
                  </a:cubicBezTo>
                  <a:cubicBezTo>
                    <a:pt x="9" y="371"/>
                    <a:pt x="11" y="372"/>
                    <a:pt x="13" y="373"/>
                  </a:cubicBezTo>
                  <a:cubicBezTo>
                    <a:pt x="12" y="376"/>
                    <a:pt x="14" y="378"/>
                    <a:pt x="16" y="379"/>
                  </a:cubicBezTo>
                  <a:cubicBezTo>
                    <a:pt x="57" y="389"/>
                    <a:pt x="99" y="387"/>
                    <a:pt x="140" y="384"/>
                  </a:cubicBezTo>
                  <a:cubicBezTo>
                    <a:pt x="184" y="382"/>
                    <a:pt x="228" y="380"/>
                    <a:pt x="273" y="379"/>
                  </a:cubicBezTo>
                  <a:cubicBezTo>
                    <a:pt x="364" y="376"/>
                    <a:pt x="455" y="374"/>
                    <a:pt x="546" y="374"/>
                  </a:cubicBezTo>
                  <a:cubicBezTo>
                    <a:pt x="719" y="374"/>
                    <a:pt x="892" y="374"/>
                    <a:pt x="1065" y="374"/>
                  </a:cubicBezTo>
                  <a:cubicBezTo>
                    <a:pt x="1070" y="374"/>
                    <a:pt x="1073" y="370"/>
                    <a:pt x="1072" y="366"/>
                  </a:cubicBezTo>
                  <a:cubicBezTo>
                    <a:pt x="1075" y="366"/>
                    <a:pt x="1077" y="364"/>
                    <a:pt x="1077" y="362"/>
                  </a:cubicBezTo>
                  <a:cubicBezTo>
                    <a:pt x="1073" y="333"/>
                    <a:pt x="1061" y="304"/>
                    <a:pt x="1050" y="277"/>
                  </a:cubicBezTo>
                  <a:cubicBezTo>
                    <a:pt x="1039" y="249"/>
                    <a:pt x="1026" y="222"/>
                    <a:pt x="1010" y="196"/>
                  </a:cubicBezTo>
                  <a:cubicBezTo>
                    <a:pt x="1010" y="196"/>
                    <a:pt x="1010" y="196"/>
                    <a:pt x="1010" y="196"/>
                  </a:cubicBezTo>
                  <a:cubicBezTo>
                    <a:pt x="1010" y="195"/>
                    <a:pt x="1010" y="194"/>
                    <a:pt x="1010" y="193"/>
                  </a:cubicBezTo>
                  <a:cubicBezTo>
                    <a:pt x="1008" y="175"/>
                    <a:pt x="1026" y="153"/>
                    <a:pt x="1035" y="138"/>
                  </a:cubicBezTo>
                  <a:cubicBezTo>
                    <a:pt x="1044" y="125"/>
                    <a:pt x="1050" y="111"/>
                    <a:pt x="1057" y="96"/>
                  </a:cubicBezTo>
                  <a:moveTo>
                    <a:pt x="997" y="194"/>
                  </a:moveTo>
                  <a:cubicBezTo>
                    <a:pt x="997" y="195"/>
                    <a:pt x="997" y="195"/>
                    <a:pt x="997" y="195"/>
                  </a:cubicBezTo>
                  <a:cubicBezTo>
                    <a:pt x="995" y="197"/>
                    <a:pt x="994" y="201"/>
                    <a:pt x="996" y="205"/>
                  </a:cubicBezTo>
                  <a:cubicBezTo>
                    <a:pt x="1012" y="231"/>
                    <a:pt x="1025" y="259"/>
                    <a:pt x="1037" y="287"/>
                  </a:cubicBezTo>
                  <a:cubicBezTo>
                    <a:pt x="1047" y="311"/>
                    <a:pt x="1054" y="336"/>
                    <a:pt x="1066" y="359"/>
                  </a:cubicBezTo>
                  <a:cubicBezTo>
                    <a:pt x="1066" y="359"/>
                    <a:pt x="1065" y="359"/>
                    <a:pt x="1065" y="359"/>
                  </a:cubicBezTo>
                  <a:cubicBezTo>
                    <a:pt x="894" y="359"/>
                    <a:pt x="724" y="359"/>
                    <a:pt x="553" y="359"/>
                  </a:cubicBezTo>
                  <a:cubicBezTo>
                    <a:pt x="464" y="359"/>
                    <a:pt x="376" y="360"/>
                    <a:pt x="287" y="363"/>
                  </a:cubicBezTo>
                  <a:cubicBezTo>
                    <a:pt x="243" y="365"/>
                    <a:pt x="198" y="365"/>
                    <a:pt x="153" y="368"/>
                  </a:cubicBezTo>
                  <a:cubicBezTo>
                    <a:pt x="109" y="371"/>
                    <a:pt x="66" y="373"/>
                    <a:pt x="22" y="369"/>
                  </a:cubicBezTo>
                  <a:cubicBezTo>
                    <a:pt x="22" y="368"/>
                    <a:pt x="22" y="368"/>
                    <a:pt x="22" y="367"/>
                  </a:cubicBezTo>
                  <a:cubicBezTo>
                    <a:pt x="18" y="339"/>
                    <a:pt x="35" y="307"/>
                    <a:pt x="46" y="282"/>
                  </a:cubicBezTo>
                  <a:cubicBezTo>
                    <a:pt x="59" y="255"/>
                    <a:pt x="74" y="229"/>
                    <a:pt x="87" y="202"/>
                  </a:cubicBezTo>
                  <a:cubicBezTo>
                    <a:pt x="89" y="198"/>
                    <a:pt x="87" y="194"/>
                    <a:pt x="84" y="192"/>
                  </a:cubicBezTo>
                  <a:cubicBezTo>
                    <a:pt x="78" y="162"/>
                    <a:pt x="66" y="132"/>
                    <a:pt x="54" y="104"/>
                  </a:cubicBezTo>
                  <a:cubicBezTo>
                    <a:pt x="48" y="89"/>
                    <a:pt x="41" y="74"/>
                    <a:pt x="34" y="59"/>
                  </a:cubicBezTo>
                  <a:cubicBezTo>
                    <a:pt x="28" y="46"/>
                    <a:pt x="23" y="30"/>
                    <a:pt x="14" y="19"/>
                  </a:cubicBezTo>
                  <a:cubicBezTo>
                    <a:pt x="56" y="22"/>
                    <a:pt x="99" y="18"/>
                    <a:pt x="141" y="17"/>
                  </a:cubicBezTo>
                  <a:cubicBezTo>
                    <a:pt x="184" y="15"/>
                    <a:pt x="228" y="15"/>
                    <a:pt x="272" y="14"/>
                  </a:cubicBezTo>
                  <a:cubicBezTo>
                    <a:pt x="359" y="14"/>
                    <a:pt x="447" y="15"/>
                    <a:pt x="534" y="18"/>
                  </a:cubicBezTo>
                  <a:cubicBezTo>
                    <a:pt x="710" y="22"/>
                    <a:pt x="885" y="29"/>
                    <a:pt x="1061" y="32"/>
                  </a:cubicBezTo>
                  <a:cubicBezTo>
                    <a:pt x="1061" y="33"/>
                    <a:pt x="1061" y="34"/>
                    <a:pt x="1062" y="35"/>
                  </a:cubicBezTo>
                  <a:cubicBezTo>
                    <a:pt x="1062" y="36"/>
                    <a:pt x="1062" y="37"/>
                    <a:pt x="1062" y="37"/>
                  </a:cubicBezTo>
                  <a:cubicBezTo>
                    <a:pt x="1061" y="40"/>
                    <a:pt x="1061" y="42"/>
                    <a:pt x="1060" y="45"/>
                  </a:cubicBezTo>
                  <a:cubicBezTo>
                    <a:pt x="1058" y="53"/>
                    <a:pt x="1054" y="60"/>
                    <a:pt x="1051" y="68"/>
                  </a:cubicBezTo>
                  <a:cubicBezTo>
                    <a:pt x="1045" y="83"/>
                    <a:pt x="1038" y="98"/>
                    <a:pt x="1031" y="113"/>
                  </a:cubicBezTo>
                  <a:cubicBezTo>
                    <a:pt x="1021" y="136"/>
                    <a:pt x="987" y="167"/>
                    <a:pt x="997" y="1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6" name="Freeform 6"/>
            <p:cNvSpPr/>
            <p:nvPr/>
          </p:nvSpPr>
          <p:spPr bwMode="auto">
            <a:xfrm>
              <a:off x="2433" y="1012"/>
              <a:ext cx="90" cy="88"/>
            </a:xfrm>
            <a:custGeom>
              <a:avLst/>
              <a:gdLst>
                <a:gd name="T0" fmla="*/ 35 w 38"/>
                <a:gd name="T1" fmla="*/ 26 h 37"/>
                <a:gd name="T2" fmla="*/ 23 w 38"/>
                <a:gd name="T3" fmla="*/ 26 h 37"/>
                <a:gd name="T4" fmla="*/ 13 w 38"/>
                <a:gd name="T5" fmla="*/ 26 h 37"/>
                <a:gd name="T6" fmla="*/ 14 w 38"/>
                <a:gd name="T7" fmla="*/ 6 h 37"/>
                <a:gd name="T8" fmla="*/ 8 w 38"/>
                <a:gd name="T9" fmla="*/ 4 h 37"/>
                <a:gd name="T10" fmla="*/ 2 w 38"/>
                <a:gd name="T11" fmla="*/ 27 h 37"/>
                <a:gd name="T12" fmla="*/ 5 w 38"/>
                <a:gd name="T13" fmla="*/ 35 h 37"/>
                <a:gd name="T14" fmla="*/ 21 w 38"/>
                <a:gd name="T15" fmla="*/ 37 h 37"/>
                <a:gd name="T16" fmla="*/ 37 w 38"/>
                <a:gd name="T17" fmla="*/ 32 h 37"/>
                <a:gd name="T18" fmla="*/ 35 w 38"/>
                <a:gd name="T19"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7">
                  <a:moveTo>
                    <a:pt x="35" y="26"/>
                  </a:moveTo>
                  <a:cubicBezTo>
                    <a:pt x="31" y="24"/>
                    <a:pt x="27" y="26"/>
                    <a:pt x="23" y="26"/>
                  </a:cubicBezTo>
                  <a:cubicBezTo>
                    <a:pt x="20" y="26"/>
                    <a:pt x="16" y="26"/>
                    <a:pt x="13" y="26"/>
                  </a:cubicBezTo>
                  <a:cubicBezTo>
                    <a:pt x="14" y="19"/>
                    <a:pt x="13" y="13"/>
                    <a:pt x="14" y="6"/>
                  </a:cubicBezTo>
                  <a:cubicBezTo>
                    <a:pt x="15" y="2"/>
                    <a:pt x="10" y="0"/>
                    <a:pt x="8" y="4"/>
                  </a:cubicBezTo>
                  <a:cubicBezTo>
                    <a:pt x="5" y="12"/>
                    <a:pt x="7" y="20"/>
                    <a:pt x="2" y="27"/>
                  </a:cubicBezTo>
                  <a:cubicBezTo>
                    <a:pt x="0" y="30"/>
                    <a:pt x="2" y="34"/>
                    <a:pt x="5" y="35"/>
                  </a:cubicBezTo>
                  <a:cubicBezTo>
                    <a:pt x="10" y="36"/>
                    <a:pt x="16" y="37"/>
                    <a:pt x="21" y="37"/>
                  </a:cubicBezTo>
                  <a:cubicBezTo>
                    <a:pt x="27" y="37"/>
                    <a:pt x="34" y="37"/>
                    <a:pt x="37" y="32"/>
                  </a:cubicBezTo>
                  <a:cubicBezTo>
                    <a:pt x="38" y="30"/>
                    <a:pt x="37" y="27"/>
                    <a:pt x="35"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7" name="Freeform 7"/>
            <p:cNvSpPr/>
            <p:nvPr/>
          </p:nvSpPr>
          <p:spPr bwMode="auto">
            <a:xfrm>
              <a:off x="2478" y="908"/>
              <a:ext cx="54" cy="69"/>
            </a:xfrm>
            <a:custGeom>
              <a:avLst/>
              <a:gdLst>
                <a:gd name="T0" fmla="*/ 18 w 23"/>
                <a:gd name="T1" fmla="*/ 2 h 29"/>
                <a:gd name="T2" fmla="*/ 10 w 23"/>
                <a:gd name="T3" fmla="*/ 11 h 29"/>
                <a:gd name="T4" fmla="*/ 2 w 23"/>
                <a:gd name="T5" fmla="*/ 23 h 29"/>
                <a:gd name="T6" fmla="*/ 7 w 23"/>
                <a:gd name="T7" fmla="*/ 26 h 29"/>
                <a:gd name="T8" fmla="*/ 16 w 23"/>
                <a:gd name="T9" fmla="*/ 15 h 29"/>
                <a:gd name="T10" fmla="*/ 22 w 23"/>
                <a:gd name="T11" fmla="*/ 5 h 29"/>
                <a:gd name="T12" fmla="*/ 18 w 23"/>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23" h="29">
                  <a:moveTo>
                    <a:pt x="18" y="2"/>
                  </a:moveTo>
                  <a:cubicBezTo>
                    <a:pt x="14" y="4"/>
                    <a:pt x="12" y="8"/>
                    <a:pt x="10" y="11"/>
                  </a:cubicBezTo>
                  <a:cubicBezTo>
                    <a:pt x="7" y="15"/>
                    <a:pt x="4" y="18"/>
                    <a:pt x="2" y="23"/>
                  </a:cubicBezTo>
                  <a:cubicBezTo>
                    <a:pt x="0" y="26"/>
                    <a:pt x="5" y="29"/>
                    <a:pt x="7" y="26"/>
                  </a:cubicBezTo>
                  <a:cubicBezTo>
                    <a:pt x="10" y="22"/>
                    <a:pt x="13" y="19"/>
                    <a:pt x="16" y="15"/>
                  </a:cubicBezTo>
                  <a:cubicBezTo>
                    <a:pt x="18" y="12"/>
                    <a:pt x="22" y="9"/>
                    <a:pt x="22" y="5"/>
                  </a:cubicBezTo>
                  <a:cubicBezTo>
                    <a:pt x="23" y="3"/>
                    <a:pt x="20" y="0"/>
                    <a:pt x="18"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8" name="Freeform 8"/>
            <p:cNvSpPr/>
            <p:nvPr/>
          </p:nvSpPr>
          <p:spPr bwMode="auto">
            <a:xfrm>
              <a:off x="2532" y="786"/>
              <a:ext cx="59" cy="93"/>
            </a:xfrm>
            <a:custGeom>
              <a:avLst/>
              <a:gdLst>
                <a:gd name="T0" fmla="*/ 24 w 25"/>
                <a:gd name="T1" fmla="*/ 3 h 39"/>
                <a:gd name="T2" fmla="*/ 20 w 25"/>
                <a:gd name="T3" fmla="*/ 1 h 39"/>
                <a:gd name="T4" fmla="*/ 10 w 25"/>
                <a:gd name="T5" fmla="*/ 17 h 39"/>
                <a:gd name="T6" fmla="*/ 1 w 25"/>
                <a:gd name="T7" fmla="*/ 35 h 39"/>
                <a:gd name="T8" fmla="*/ 6 w 25"/>
                <a:gd name="T9" fmla="*/ 37 h 39"/>
                <a:gd name="T10" fmla="*/ 18 w 25"/>
                <a:gd name="T11" fmla="*/ 20 h 39"/>
                <a:gd name="T12" fmla="*/ 24 w 25"/>
                <a:gd name="T13" fmla="*/ 3 h 39"/>
              </a:gdLst>
              <a:ahLst/>
              <a:cxnLst>
                <a:cxn ang="0">
                  <a:pos x="T0" y="T1"/>
                </a:cxn>
                <a:cxn ang="0">
                  <a:pos x="T2" y="T3"/>
                </a:cxn>
                <a:cxn ang="0">
                  <a:pos x="T4" y="T5"/>
                </a:cxn>
                <a:cxn ang="0">
                  <a:pos x="T6" y="T7"/>
                </a:cxn>
                <a:cxn ang="0">
                  <a:pos x="T8" y="T9"/>
                </a:cxn>
                <a:cxn ang="0">
                  <a:pos x="T10" y="T11"/>
                </a:cxn>
                <a:cxn ang="0">
                  <a:pos x="T12" y="T13"/>
                </a:cxn>
              </a:cxnLst>
              <a:rect l="0" t="0" r="r" b="b"/>
              <a:pathLst>
                <a:path w="25" h="39">
                  <a:moveTo>
                    <a:pt x="24" y="3"/>
                  </a:moveTo>
                  <a:cubicBezTo>
                    <a:pt x="24" y="1"/>
                    <a:pt x="21" y="0"/>
                    <a:pt x="20" y="1"/>
                  </a:cubicBezTo>
                  <a:cubicBezTo>
                    <a:pt x="14" y="4"/>
                    <a:pt x="12" y="12"/>
                    <a:pt x="10" y="17"/>
                  </a:cubicBezTo>
                  <a:cubicBezTo>
                    <a:pt x="7" y="23"/>
                    <a:pt x="4" y="29"/>
                    <a:pt x="1" y="35"/>
                  </a:cubicBezTo>
                  <a:cubicBezTo>
                    <a:pt x="0" y="38"/>
                    <a:pt x="5" y="39"/>
                    <a:pt x="6" y="37"/>
                  </a:cubicBezTo>
                  <a:cubicBezTo>
                    <a:pt x="10" y="31"/>
                    <a:pt x="14" y="25"/>
                    <a:pt x="18" y="20"/>
                  </a:cubicBezTo>
                  <a:cubicBezTo>
                    <a:pt x="21" y="14"/>
                    <a:pt x="25" y="9"/>
                    <a:pt x="2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9" name="Freeform 9"/>
            <p:cNvSpPr/>
            <p:nvPr/>
          </p:nvSpPr>
          <p:spPr bwMode="auto">
            <a:xfrm>
              <a:off x="2580" y="639"/>
              <a:ext cx="56" cy="107"/>
            </a:xfrm>
            <a:custGeom>
              <a:avLst/>
              <a:gdLst>
                <a:gd name="T0" fmla="*/ 23 w 24"/>
                <a:gd name="T1" fmla="*/ 26 h 45"/>
                <a:gd name="T2" fmla="*/ 13 w 24"/>
                <a:gd name="T3" fmla="*/ 9 h 45"/>
                <a:gd name="T4" fmla="*/ 4 w 24"/>
                <a:gd name="T5" fmla="*/ 0 h 45"/>
                <a:gd name="T6" fmla="*/ 0 w 24"/>
                <a:gd name="T7" fmla="*/ 3 h 45"/>
                <a:gd name="T8" fmla="*/ 8 w 24"/>
                <a:gd name="T9" fmla="*/ 19 h 45"/>
                <a:gd name="T10" fmla="*/ 13 w 24"/>
                <a:gd name="T11" fmla="*/ 29 h 45"/>
                <a:gd name="T12" fmla="*/ 7 w 24"/>
                <a:gd name="T13" fmla="*/ 38 h 45"/>
                <a:gd name="T14" fmla="*/ 10 w 24"/>
                <a:gd name="T15" fmla="*/ 43 h 45"/>
                <a:gd name="T16" fmla="*/ 22 w 24"/>
                <a:gd name="T17" fmla="*/ 32 h 45"/>
                <a:gd name="T18" fmla="*/ 23 w 24"/>
                <a:gd name="T19"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45">
                  <a:moveTo>
                    <a:pt x="23" y="26"/>
                  </a:moveTo>
                  <a:cubicBezTo>
                    <a:pt x="19" y="20"/>
                    <a:pt x="16" y="14"/>
                    <a:pt x="13" y="9"/>
                  </a:cubicBezTo>
                  <a:cubicBezTo>
                    <a:pt x="11" y="4"/>
                    <a:pt x="9" y="0"/>
                    <a:pt x="4" y="0"/>
                  </a:cubicBezTo>
                  <a:cubicBezTo>
                    <a:pt x="2" y="0"/>
                    <a:pt x="0" y="2"/>
                    <a:pt x="0" y="3"/>
                  </a:cubicBezTo>
                  <a:cubicBezTo>
                    <a:pt x="0" y="9"/>
                    <a:pt x="5" y="15"/>
                    <a:pt x="8" y="19"/>
                  </a:cubicBezTo>
                  <a:cubicBezTo>
                    <a:pt x="10" y="23"/>
                    <a:pt x="11" y="26"/>
                    <a:pt x="13" y="29"/>
                  </a:cubicBezTo>
                  <a:cubicBezTo>
                    <a:pt x="15" y="31"/>
                    <a:pt x="8" y="37"/>
                    <a:pt x="7" y="38"/>
                  </a:cubicBezTo>
                  <a:cubicBezTo>
                    <a:pt x="4" y="40"/>
                    <a:pt x="7" y="45"/>
                    <a:pt x="10" y="43"/>
                  </a:cubicBezTo>
                  <a:cubicBezTo>
                    <a:pt x="16" y="41"/>
                    <a:pt x="18" y="36"/>
                    <a:pt x="22" y="32"/>
                  </a:cubicBezTo>
                  <a:cubicBezTo>
                    <a:pt x="23" y="30"/>
                    <a:pt x="24" y="28"/>
                    <a:pt x="23"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80" name="Freeform 10"/>
            <p:cNvSpPr/>
            <p:nvPr/>
          </p:nvSpPr>
          <p:spPr bwMode="auto">
            <a:xfrm>
              <a:off x="2530" y="501"/>
              <a:ext cx="45" cy="88"/>
            </a:xfrm>
            <a:custGeom>
              <a:avLst/>
              <a:gdLst>
                <a:gd name="T0" fmla="*/ 19 w 19"/>
                <a:gd name="T1" fmla="*/ 34 h 37"/>
                <a:gd name="T2" fmla="*/ 15 w 19"/>
                <a:gd name="T3" fmla="*/ 19 h 37"/>
                <a:gd name="T4" fmla="*/ 8 w 19"/>
                <a:gd name="T5" fmla="*/ 3 h 37"/>
                <a:gd name="T6" fmla="*/ 2 w 19"/>
                <a:gd name="T7" fmla="*/ 5 h 37"/>
                <a:gd name="T8" fmla="*/ 8 w 19"/>
                <a:gd name="T9" fmla="*/ 19 h 37"/>
                <a:gd name="T10" fmla="*/ 16 w 19"/>
                <a:gd name="T11" fmla="*/ 35 h 37"/>
                <a:gd name="T12" fmla="*/ 19 w 19"/>
                <a:gd name="T13" fmla="*/ 34 h 37"/>
              </a:gdLst>
              <a:ahLst/>
              <a:cxnLst>
                <a:cxn ang="0">
                  <a:pos x="T0" y="T1"/>
                </a:cxn>
                <a:cxn ang="0">
                  <a:pos x="T2" y="T3"/>
                </a:cxn>
                <a:cxn ang="0">
                  <a:pos x="T4" y="T5"/>
                </a:cxn>
                <a:cxn ang="0">
                  <a:pos x="T6" y="T7"/>
                </a:cxn>
                <a:cxn ang="0">
                  <a:pos x="T8" y="T9"/>
                </a:cxn>
                <a:cxn ang="0">
                  <a:pos x="T10" y="T11"/>
                </a:cxn>
                <a:cxn ang="0">
                  <a:pos x="T12" y="T13"/>
                </a:cxn>
              </a:cxnLst>
              <a:rect l="0" t="0" r="r" b="b"/>
              <a:pathLst>
                <a:path w="19" h="37">
                  <a:moveTo>
                    <a:pt x="19" y="34"/>
                  </a:moveTo>
                  <a:cubicBezTo>
                    <a:pt x="18" y="29"/>
                    <a:pt x="17" y="24"/>
                    <a:pt x="15" y="19"/>
                  </a:cubicBezTo>
                  <a:cubicBezTo>
                    <a:pt x="13" y="13"/>
                    <a:pt x="11" y="7"/>
                    <a:pt x="8" y="3"/>
                  </a:cubicBezTo>
                  <a:cubicBezTo>
                    <a:pt x="6" y="0"/>
                    <a:pt x="0" y="1"/>
                    <a:pt x="2" y="5"/>
                  </a:cubicBezTo>
                  <a:cubicBezTo>
                    <a:pt x="3" y="10"/>
                    <a:pt x="6" y="14"/>
                    <a:pt x="8" y="19"/>
                  </a:cubicBezTo>
                  <a:cubicBezTo>
                    <a:pt x="11" y="24"/>
                    <a:pt x="14" y="29"/>
                    <a:pt x="16" y="35"/>
                  </a:cubicBezTo>
                  <a:cubicBezTo>
                    <a:pt x="16" y="37"/>
                    <a:pt x="19" y="36"/>
                    <a:pt x="19"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81" name="Freeform 11"/>
            <p:cNvSpPr/>
            <p:nvPr/>
          </p:nvSpPr>
          <p:spPr bwMode="auto">
            <a:xfrm>
              <a:off x="2490" y="377"/>
              <a:ext cx="42" cy="78"/>
            </a:xfrm>
            <a:custGeom>
              <a:avLst/>
              <a:gdLst>
                <a:gd name="T0" fmla="*/ 15 w 18"/>
                <a:gd name="T1" fmla="*/ 25 h 33"/>
                <a:gd name="T2" fmla="*/ 11 w 18"/>
                <a:gd name="T3" fmla="*/ 14 h 33"/>
                <a:gd name="T4" fmla="*/ 8 w 18"/>
                <a:gd name="T5" fmla="*/ 4 h 33"/>
                <a:gd name="T6" fmla="*/ 1 w 18"/>
                <a:gd name="T7" fmla="*/ 4 h 33"/>
                <a:gd name="T8" fmla="*/ 1 w 18"/>
                <a:gd name="T9" fmla="*/ 16 h 33"/>
                <a:gd name="T10" fmla="*/ 8 w 18"/>
                <a:gd name="T11" fmla="*/ 29 h 33"/>
                <a:gd name="T12" fmla="*/ 15 w 18"/>
                <a:gd name="T13" fmla="*/ 25 h 33"/>
              </a:gdLst>
              <a:ahLst/>
              <a:cxnLst>
                <a:cxn ang="0">
                  <a:pos x="T0" y="T1"/>
                </a:cxn>
                <a:cxn ang="0">
                  <a:pos x="T2" y="T3"/>
                </a:cxn>
                <a:cxn ang="0">
                  <a:pos x="T4" y="T5"/>
                </a:cxn>
                <a:cxn ang="0">
                  <a:pos x="T6" y="T7"/>
                </a:cxn>
                <a:cxn ang="0">
                  <a:pos x="T8" y="T9"/>
                </a:cxn>
                <a:cxn ang="0">
                  <a:pos x="T10" y="T11"/>
                </a:cxn>
                <a:cxn ang="0">
                  <a:pos x="T12" y="T13"/>
                </a:cxn>
              </a:cxnLst>
              <a:rect l="0" t="0" r="r" b="b"/>
              <a:pathLst>
                <a:path w="18" h="33">
                  <a:moveTo>
                    <a:pt x="15" y="25"/>
                  </a:moveTo>
                  <a:cubicBezTo>
                    <a:pt x="14" y="21"/>
                    <a:pt x="12" y="18"/>
                    <a:pt x="11" y="14"/>
                  </a:cubicBezTo>
                  <a:cubicBezTo>
                    <a:pt x="10" y="11"/>
                    <a:pt x="9" y="7"/>
                    <a:pt x="8" y="4"/>
                  </a:cubicBezTo>
                  <a:cubicBezTo>
                    <a:pt x="7" y="0"/>
                    <a:pt x="2" y="0"/>
                    <a:pt x="1" y="4"/>
                  </a:cubicBezTo>
                  <a:cubicBezTo>
                    <a:pt x="0" y="8"/>
                    <a:pt x="0" y="11"/>
                    <a:pt x="1" y="16"/>
                  </a:cubicBezTo>
                  <a:cubicBezTo>
                    <a:pt x="3" y="20"/>
                    <a:pt x="5" y="25"/>
                    <a:pt x="8" y="29"/>
                  </a:cubicBezTo>
                  <a:cubicBezTo>
                    <a:pt x="11" y="33"/>
                    <a:pt x="18" y="29"/>
                    <a:pt x="15"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82" name="Freeform 12"/>
            <p:cNvSpPr/>
            <p:nvPr/>
          </p:nvSpPr>
          <p:spPr bwMode="auto">
            <a:xfrm>
              <a:off x="2466" y="310"/>
              <a:ext cx="97" cy="55"/>
            </a:xfrm>
            <a:custGeom>
              <a:avLst/>
              <a:gdLst>
                <a:gd name="T0" fmla="*/ 39 w 41"/>
                <a:gd name="T1" fmla="*/ 5 h 23"/>
                <a:gd name="T2" fmla="*/ 24 w 41"/>
                <a:gd name="T3" fmla="*/ 1 h 23"/>
                <a:gd name="T4" fmla="*/ 5 w 41"/>
                <a:gd name="T5" fmla="*/ 1 h 23"/>
                <a:gd name="T6" fmla="*/ 0 w 41"/>
                <a:gd name="T7" fmla="*/ 6 h 23"/>
                <a:gd name="T8" fmla="*/ 7 w 41"/>
                <a:gd name="T9" fmla="*/ 19 h 23"/>
                <a:gd name="T10" fmla="*/ 12 w 41"/>
                <a:gd name="T11" fmla="*/ 16 h 23"/>
                <a:gd name="T12" fmla="*/ 10 w 41"/>
                <a:gd name="T13" fmla="*/ 10 h 23"/>
                <a:gd name="T14" fmla="*/ 22 w 41"/>
                <a:gd name="T15" fmla="*/ 11 h 23"/>
                <a:gd name="T16" fmla="*/ 38 w 41"/>
                <a:gd name="T17" fmla="*/ 11 h 23"/>
                <a:gd name="T18" fmla="*/ 39 w 41"/>
                <a:gd name="T19"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3">
                  <a:moveTo>
                    <a:pt x="39" y="5"/>
                  </a:moveTo>
                  <a:cubicBezTo>
                    <a:pt x="35" y="1"/>
                    <a:pt x="29" y="1"/>
                    <a:pt x="24" y="1"/>
                  </a:cubicBezTo>
                  <a:cubicBezTo>
                    <a:pt x="18" y="0"/>
                    <a:pt x="11" y="1"/>
                    <a:pt x="5" y="1"/>
                  </a:cubicBezTo>
                  <a:cubicBezTo>
                    <a:pt x="2" y="1"/>
                    <a:pt x="0" y="4"/>
                    <a:pt x="0" y="6"/>
                  </a:cubicBezTo>
                  <a:cubicBezTo>
                    <a:pt x="1" y="11"/>
                    <a:pt x="4" y="15"/>
                    <a:pt x="7" y="19"/>
                  </a:cubicBezTo>
                  <a:cubicBezTo>
                    <a:pt x="9" y="23"/>
                    <a:pt x="14" y="20"/>
                    <a:pt x="12" y="16"/>
                  </a:cubicBezTo>
                  <a:cubicBezTo>
                    <a:pt x="11" y="14"/>
                    <a:pt x="10" y="12"/>
                    <a:pt x="10" y="10"/>
                  </a:cubicBezTo>
                  <a:cubicBezTo>
                    <a:pt x="14" y="10"/>
                    <a:pt x="18" y="10"/>
                    <a:pt x="22" y="11"/>
                  </a:cubicBezTo>
                  <a:cubicBezTo>
                    <a:pt x="27" y="11"/>
                    <a:pt x="33" y="13"/>
                    <a:pt x="38" y="11"/>
                  </a:cubicBezTo>
                  <a:cubicBezTo>
                    <a:pt x="40" y="10"/>
                    <a:pt x="41" y="7"/>
                    <a:pt x="39"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83" name="Freeform 13"/>
            <p:cNvSpPr/>
            <p:nvPr/>
          </p:nvSpPr>
          <p:spPr bwMode="auto">
            <a:xfrm>
              <a:off x="2615" y="313"/>
              <a:ext cx="88" cy="21"/>
            </a:xfrm>
            <a:custGeom>
              <a:avLst/>
              <a:gdLst>
                <a:gd name="T0" fmla="*/ 34 w 37"/>
                <a:gd name="T1" fmla="*/ 1 h 9"/>
                <a:gd name="T2" fmla="*/ 3 w 37"/>
                <a:gd name="T3" fmla="*/ 1 h 9"/>
                <a:gd name="T4" fmla="*/ 3 w 37"/>
                <a:gd name="T5" fmla="*/ 7 h 9"/>
                <a:gd name="T6" fmla="*/ 34 w 37"/>
                <a:gd name="T7" fmla="*/ 7 h 9"/>
                <a:gd name="T8" fmla="*/ 34 w 37"/>
                <a:gd name="T9" fmla="*/ 1 h 9"/>
              </a:gdLst>
              <a:ahLst/>
              <a:cxnLst>
                <a:cxn ang="0">
                  <a:pos x="T0" y="T1"/>
                </a:cxn>
                <a:cxn ang="0">
                  <a:pos x="T2" y="T3"/>
                </a:cxn>
                <a:cxn ang="0">
                  <a:pos x="T4" y="T5"/>
                </a:cxn>
                <a:cxn ang="0">
                  <a:pos x="T6" y="T7"/>
                </a:cxn>
                <a:cxn ang="0">
                  <a:pos x="T8" y="T9"/>
                </a:cxn>
              </a:cxnLst>
              <a:rect l="0" t="0" r="r" b="b"/>
              <a:pathLst>
                <a:path w="37" h="9">
                  <a:moveTo>
                    <a:pt x="34" y="1"/>
                  </a:moveTo>
                  <a:cubicBezTo>
                    <a:pt x="24" y="0"/>
                    <a:pt x="13" y="0"/>
                    <a:pt x="3" y="1"/>
                  </a:cubicBezTo>
                  <a:cubicBezTo>
                    <a:pt x="0" y="2"/>
                    <a:pt x="0" y="7"/>
                    <a:pt x="3" y="7"/>
                  </a:cubicBezTo>
                  <a:cubicBezTo>
                    <a:pt x="13" y="8"/>
                    <a:pt x="24" y="9"/>
                    <a:pt x="34" y="7"/>
                  </a:cubicBezTo>
                  <a:cubicBezTo>
                    <a:pt x="37" y="7"/>
                    <a:pt x="37" y="2"/>
                    <a:pt x="3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84" name="Freeform 14"/>
            <p:cNvSpPr/>
            <p:nvPr/>
          </p:nvSpPr>
          <p:spPr bwMode="auto">
            <a:xfrm>
              <a:off x="2760" y="310"/>
              <a:ext cx="78" cy="24"/>
            </a:xfrm>
            <a:custGeom>
              <a:avLst/>
              <a:gdLst>
                <a:gd name="T0" fmla="*/ 30 w 33"/>
                <a:gd name="T1" fmla="*/ 2 h 10"/>
                <a:gd name="T2" fmla="*/ 4 w 33"/>
                <a:gd name="T3" fmla="*/ 2 h 10"/>
                <a:gd name="T4" fmla="*/ 4 w 33"/>
                <a:gd name="T5" fmla="*/ 8 h 10"/>
                <a:gd name="T6" fmla="*/ 30 w 33"/>
                <a:gd name="T7" fmla="*/ 8 h 10"/>
                <a:gd name="T8" fmla="*/ 30 w 33"/>
                <a:gd name="T9" fmla="*/ 2 h 10"/>
              </a:gdLst>
              <a:ahLst/>
              <a:cxnLst>
                <a:cxn ang="0">
                  <a:pos x="T0" y="T1"/>
                </a:cxn>
                <a:cxn ang="0">
                  <a:pos x="T2" y="T3"/>
                </a:cxn>
                <a:cxn ang="0">
                  <a:pos x="T4" y="T5"/>
                </a:cxn>
                <a:cxn ang="0">
                  <a:pos x="T6" y="T7"/>
                </a:cxn>
                <a:cxn ang="0">
                  <a:pos x="T8" y="T9"/>
                </a:cxn>
              </a:cxnLst>
              <a:rect l="0" t="0" r="r" b="b"/>
              <a:pathLst>
                <a:path w="33" h="10">
                  <a:moveTo>
                    <a:pt x="30" y="2"/>
                  </a:moveTo>
                  <a:cubicBezTo>
                    <a:pt x="22" y="0"/>
                    <a:pt x="12" y="1"/>
                    <a:pt x="4" y="2"/>
                  </a:cubicBezTo>
                  <a:cubicBezTo>
                    <a:pt x="0" y="3"/>
                    <a:pt x="0" y="8"/>
                    <a:pt x="4" y="8"/>
                  </a:cubicBezTo>
                  <a:cubicBezTo>
                    <a:pt x="12" y="9"/>
                    <a:pt x="22" y="10"/>
                    <a:pt x="30" y="8"/>
                  </a:cubicBezTo>
                  <a:cubicBezTo>
                    <a:pt x="33" y="7"/>
                    <a:pt x="33" y="3"/>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85" name="Freeform 15"/>
            <p:cNvSpPr/>
            <p:nvPr/>
          </p:nvSpPr>
          <p:spPr bwMode="auto">
            <a:xfrm>
              <a:off x="2925" y="305"/>
              <a:ext cx="71" cy="24"/>
            </a:xfrm>
            <a:custGeom>
              <a:avLst/>
              <a:gdLst>
                <a:gd name="T0" fmla="*/ 27 w 30"/>
                <a:gd name="T1" fmla="*/ 1 h 10"/>
                <a:gd name="T2" fmla="*/ 4 w 30"/>
                <a:gd name="T3" fmla="*/ 2 h 10"/>
                <a:gd name="T4" fmla="*/ 4 w 30"/>
                <a:gd name="T5" fmla="*/ 8 h 10"/>
                <a:gd name="T6" fmla="*/ 27 w 30"/>
                <a:gd name="T7" fmla="*/ 8 h 10"/>
                <a:gd name="T8" fmla="*/ 27 w 30"/>
                <a:gd name="T9" fmla="*/ 1 h 10"/>
              </a:gdLst>
              <a:ahLst/>
              <a:cxnLst>
                <a:cxn ang="0">
                  <a:pos x="T0" y="T1"/>
                </a:cxn>
                <a:cxn ang="0">
                  <a:pos x="T2" y="T3"/>
                </a:cxn>
                <a:cxn ang="0">
                  <a:pos x="T4" y="T5"/>
                </a:cxn>
                <a:cxn ang="0">
                  <a:pos x="T6" y="T7"/>
                </a:cxn>
                <a:cxn ang="0">
                  <a:pos x="T8" y="T9"/>
                </a:cxn>
              </a:cxnLst>
              <a:rect l="0" t="0" r="r" b="b"/>
              <a:pathLst>
                <a:path w="30" h="10">
                  <a:moveTo>
                    <a:pt x="27" y="1"/>
                  </a:moveTo>
                  <a:cubicBezTo>
                    <a:pt x="20" y="0"/>
                    <a:pt x="11" y="1"/>
                    <a:pt x="4" y="2"/>
                  </a:cubicBezTo>
                  <a:cubicBezTo>
                    <a:pt x="0" y="2"/>
                    <a:pt x="0" y="7"/>
                    <a:pt x="4" y="8"/>
                  </a:cubicBezTo>
                  <a:cubicBezTo>
                    <a:pt x="11" y="9"/>
                    <a:pt x="20" y="10"/>
                    <a:pt x="27" y="8"/>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86" name="Freeform 16"/>
            <p:cNvSpPr/>
            <p:nvPr/>
          </p:nvSpPr>
          <p:spPr bwMode="auto">
            <a:xfrm>
              <a:off x="3086" y="310"/>
              <a:ext cx="90" cy="24"/>
            </a:xfrm>
            <a:custGeom>
              <a:avLst/>
              <a:gdLst>
                <a:gd name="T0" fmla="*/ 35 w 38"/>
                <a:gd name="T1" fmla="*/ 3 h 10"/>
                <a:gd name="T2" fmla="*/ 3 w 38"/>
                <a:gd name="T3" fmla="*/ 1 h 10"/>
                <a:gd name="T4" fmla="*/ 2 w 38"/>
                <a:gd name="T5" fmla="*/ 5 h 10"/>
                <a:gd name="T6" fmla="*/ 35 w 38"/>
                <a:gd name="T7" fmla="*/ 8 h 10"/>
                <a:gd name="T8" fmla="*/ 35 w 38"/>
                <a:gd name="T9" fmla="*/ 3 h 10"/>
              </a:gdLst>
              <a:ahLst/>
              <a:cxnLst>
                <a:cxn ang="0">
                  <a:pos x="T0" y="T1"/>
                </a:cxn>
                <a:cxn ang="0">
                  <a:pos x="T2" y="T3"/>
                </a:cxn>
                <a:cxn ang="0">
                  <a:pos x="T4" y="T5"/>
                </a:cxn>
                <a:cxn ang="0">
                  <a:pos x="T6" y="T7"/>
                </a:cxn>
                <a:cxn ang="0">
                  <a:pos x="T8" y="T9"/>
                </a:cxn>
              </a:cxnLst>
              <a:rect l="0" t="0" r="r" b="b"/>
              <a:pathLst>
                <a:path w="38" h="10">
                  <a:moveTo>
                    <a:pt x="35" y="3"/>
                  </a:moveTo>
                  <a:cubicBezTo>
                    <a:pt x="25" y="1"/>
                    <a:pt x="13" y="2"/>
                    <a:pt x="3" y="1"/>
                  </a:cubicBezTo>
                  <a:cubicBezTo>
                    <a:pt x="0" y="0"/>
                    <a:pt x="0" y="4"/>
                    <a:pt x="2" y="5"/>
                  </a:cubicBezTo>
                  <a:cubicBezTo>
                    <a:pt x="12" y="9"/>
                    <a:pt x="25" y="10"/>
                    <a:pt x="35" y="8"/>
                  </a:cubicBezTo>
                  <a:cubicBezTo>
                    <a:pt x="38" y="7"/>
                    <a:pt x="38" y="3"/>
                    <a:pt x="35"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87" name="Freeform 17"/>
            <p:cNvSpPr/>
            <p:nvPr/>
          </p:nvSpPr>
          <p:spPr bwMode="auto">
            <a:xfrm>
              <a:off x="3233" y="305"/>
              <a:ext cx="93" cy="22"/>
            </a:xfrm>
            <a:custGeom>
              <a:avLst/>
              <a:gdLst>
                <a:gd name="T0" fmla="*/ 35 w 39"/>
                <a:gd name="T1" fmla="*/ 2 h 9"/>
                <a:gd name="T2" fmla="*/ 5 w 39"/>
                <a:gd name="T3" fmla="*/ 1 h 9"/>
                <a:gd name="T4" fmla="*/ 5 w 39"/>
                <a:gd name="T5" fmla="*/ 8 h 9"/>
                <a:gd name="T6" fmla="*/ 35 w 39"/>
                <a:gd name="T7" fmla="*/ 8 h 9"/>
                <a:gd name="T8" fmla="*/ 35 w 39"/>
                <a:gd name="T9" fmla="*/ 2 h 9"/>
              </a:gdLst>
              <a:ahLst/>
              <a:cxnLst>
                <a:cxn ang="0">
                  <a:pos x="T0" y="T1"/>
                </a:cxn>
                <a:cxn ang="0">
                  <a:pos x="T2" y="T3"/>
                </a:cxn>
                <a:cxn ang="0">
                  <a:pos x="T4" y="T5"/>
                </a:cxn>
                <a:cxn ang="0">
                  <a:pos x="T6" y="T7"/>
                </a:cxn>
                <a:cxn ang="0">
                  <a:pos x="T8" y="T9"/>
                </a:cxn>
              </a:cxnLst>
              <a:rect l="0" t="0" r="r" b="b"/>
              <a:pathLst>
                <a:path w="39" h="9">
                  <a:moveTo>
                    <a:pt x="35" y="2"/>
                  </a:moveTo>
                  <a:cubicBezTo>
                    <a:pt x="25" y="0"/>
                    <a:pt x="15" y="1"/>
                    <a:pt x="5" y="1"/>
                  </a:cubicBezTo>
                  <a:cubicBezTo>
                    <a:pt x="0" y="1"/>
                    <a:pt x="0" y="8"/>
                    <a:pt x="5" y="8"/>
                  </a:cubicBezTo>
                  <a:cubicBezTo>
                    <a:pt x="15" y="9"/>
                    <a:pt x="25" y="9"/>
                    <a:pt x="35" y="8"/>
                  </a:cubicBezTo>
                  <a:cubicBezTo>
                    <a:pt x="39" y="8"/>
                    <a:pt x="39"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88" name="Freeform 18"/>
            <p:cNvSpPr/>
            <p:nvPr/>
          </p:nvSpPr>
          <p:spPr bwMode="auto">
            <a:xfrm>
              <a:off x="3383" y="301"/>
              <a:ext cx="106" cy="31"/>
            </a:xfrm>
            <a:custGeom>
              <a:avLst/>
              <a:gdLst>
                <a:gd name="T0" fmla="*/ 42 w 45"/>
                <a:gd name="T1" fmla="*/ 4 h 13"/>
                <a:gd name="T2" fmla="*/ 7 w 45"/>
                <a:gd name="T3" fmla="*/ 1 h 13"/>
                <a:gd name="T4" fmla="*/ 5 w 45"/>
                <a:gd name="T5" fmla="*/ 8 h 13"/>
                <a:gd name="T6" fmla="*/ 42 w 45"/>
                <a:gd name="T7" fmla="*/ 10 h 13"/>
                <a:gd name="T8" fmla="*/ 42 w 45"/>
                <a:gd name="T9" fmla="*/ 4 h 13"/>
              </a:gdLst>
              <a:ahLst/>
              <a:cxnLst>
                <a:cxn ang="0">
                  <a:pos x="T0" y="T1"/>
                </a:cxn>
                <a:cxn ang="0">
                  <a:pos x="T2" y="T3"/>
                </a:cxn>
                <a:cxn ang="0">
                  <a:pos x="T4" y="T5"/>
                </a:cxn>
                <a:cxn ang="0">
                  <a:pos x="T6" y="T7"/>
                </a:cxn>
                <a:cxn ang="0">
                  <a:pos x="T8" y="T9"/>
                </a:cxn>
              </a:cxnLst>
              <a:rect l="0" t="0" r="r" b="b"/>
              <a:pathLst>
                <a:path w="45" h="13">
                  <a:moveTo>
                    <a:pt x="42" y="4"/>
                  </a:moveTo>
                  <a:cubicBezTo>
                    <a:pt x="31" y="1"/>
                    <a:pt x="18" y="2"/>
                    <a:pt x="7" y="1"/>
                  </a:cubicBezTo>
                  <a:cubicBezTo>
                    <a:pt x="2" y="0"/>
                    <a:pt x="0" y="7"/>
                    <a:pt x="5" y="8"/>
                  </a:cubicBezTo>
                  <a:cubicBezTo>
                    <a:pt x="16" y="11"/>
                    <a:pt x="30" y="13"/>
                    <a:pt x="42" y="10"/>
                  </a:cubicBezTo>
                  <a:cubicBezTo>
                    <a:pt x="45" y="9"/>
                    <a:pt x="45" y="5"/>
                    <a:pt x="4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89" name="Freeform 19"/>
            <p:cNvSpPr/>
            <p:nvPr/>
          </p:nvSpPr>
          <p:spPr bwMode="auto">
            <a:xfrm>
              <a:off x="2561" y="1069"/>
              <a:ext cx="83" cy="22"/>
            </a:xfrm>
            <a:custGeom>
              <a:avLst/>
              <a:gdLst>
                <a:gd name="T0" fmla="*/ 31 w 35"/>
                <a:gd name="T1" fmla="*/ 0 h 9"/>
                <a:gd name="T2" fmla="*/ 4 w 35"/>
                <a:gd name="T3" fmla="*/ 3 h 9"/>
                <a:gd name="T4" fmla="*/ 4 w 35"/>
                <a:gd name="T5" fmla="*/ 9 h 9"/>
                <a:gd name="T6" fmla="*/ 31 w 35"/>
                <a:gd name="T7" fmla="*/ 6 h 9"/>
                <a:gd name="T8" fmla="*/ 31 w 35"/>
                <a:gd name="T9" fmla="*/ 0 h 9"/>
              </a:gdLst>
              <a:ahLst/>
              <a:cxnLst>
                <a:cxn ang="0">
                  <a:pos x="T0" y="T1"/>
                </a:cxn>
                <a:cxn ang="0">
                  <a:pos x="T2" y="T3"/>
                </a:cxn>
                <a:cxn ang="0">
                  <a:pos x="T4" y="T5"/>
                </a:cxn>
                <a:cxn ang="0">
                  <a:pos x="T6" y="T7"/>
                </a:cxn>
                <a:cxn ang="0">
                  <a:pos x="T8" y="T9"/>
                </a:cxn>
              </a:cxnLst>
              <a:rect l="0" t="0" r="r" b="b"/>
              <a:pathLst>
                <a:path w="35" h="9">
                  <a:moveTo>
                    <a:pt x="31" y="0"/>
                  </a:moveTo>
                  <a:cubicBezTo>
                    <a:pt x="22" y="0"/>
                    <a:pt x="13" y="2"/>
                    <a:pt x="4" y="3"/>
                  </a:cubicBezTo>
                  <a:cubicBezTo>
                    <a:pt x="0" y="3"/>
                    <a:pt x="0" y="8"/>
                    <a:pt x="4" y="9"/>
                  </a:cubicBezTo>
                  <a:cubicBezTo>
                    <a:pt x="13" y="9"/>
                    <a:pt x="22" y="7"/>
                    <a:pt x="31" y="6"/>
                  </a:cubicBezTo>
                  <a:cubicBezTo>
                    <a:pt x="35" y="6"/>
                    <a:pt x="35" y="0"/>
                    <a:pt x="3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90" name="Freeform 20"/>
            <p:cNvSpPr/>
            <p:nvPr/>
          </p:nvSpPr>
          <p:spPr bwMode="auto">
            <a:xfrm>
              <a:off x="2717" y="1065"/>
              <a:ext cx="71" cy="14"/>
            </a:xfrm>
            <a:custGeom>
              <a:avLst/>
              <a:gdLst>
                <a:gd name="T0" fmla="*/ 27 w 30"/>
                <a:gd name="T1" fmla="*/ 0 h 6"/>
                <a:gd name="T2" fmla="*/ 3 w 30"/>
                <a:gd name="T3" fmla="*/ 0 h 6"/>
                <a:gd name="T4" fmla="*/ 3 w 30"/>
                <a:gd name="T5" fmla="*/ 5 h 6"/>
                <a:gd name="T6" fmla="*/ 27 w 30"/>
                <a:gd name="T7" fmla="*/ 5 h 6"/>
                <a:gd name="T8" fmla="*/ 27 w 30"/>
                <a:gd name="T9" fmla="*/ 0 h 6"/>
              </a:gdLst>
              <a:ahLst/>
              <a:cxnLst>
                <a:cxn ang="0">
                  <a:pos x="T0" y="T1"/>
                </a:cxn>
                <a:cxn ang="0">
                  <a:pos x="T2" y="T3"/>
                </a:cxn>
                <a:cxn ang="0">
                  <a:pos x="T4" y="T5"/>
                </a:cxn>
                <a:cxn ang="0">
                  <a:pos x="T6" y="T7"/>
                </a:cxn>
                <a:cxn ang="0">
                  <a:pos x="T8" y="T9"/>
                </a:cxn>
              </a:cxnLst>
              <a:rect l="0" t="0" r="r" b="b"/>
              <a:pathLst>
                <a:path w="30" h="6">
                  <a:moveTo>
                    <a:pt x="27" y="0"/>
                  </a:moveTo>
                  <a:cubicBezTo>
                    <a:pt x="19" y="0"/>
                    <a:pt x="11" y="0"/>
                    <a:pt x="3" y="0"/>
                  </a:cubicBezTo>
                  <a:cubicBezTo>
                    <a:pt x="0" y="1"/>
                    <a:pt x="0" y="5"/>
                    <a:pt x="3" y="5"/>
                  </a:cubicBezTo>
                  <a:cubicBezTo>
                    <a:pt x="11" y="5"/>
                    <a:pt x="19" y="6"/>
                    <a:pt x="27" y="5"/>
                  </a:cubicBezTo>
                  <a:cubicBezTo>
                    <a:pt x="30" y="5"/>
                    <a:pt x="30" y="1"/>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91" name="Freeform 21"/>
            <p:cNvSpPr/>
            <p:nvPr/>
          </p:nvSpPr>
          <p:spPr bwMode="auto">
            <a:xfrm>
              <a:off x="2857" y="1055"/>
              <a:ext cx="80" cy="19"/>
            </a:xfrm>
            <a:custGeom>
              <a:avLst/>
              <a:gdLst>
                <a:gd name="T0" fmla="*/ 31 w 34"/>
                <a:gd name="T1" fmla="*/ 1 h 8"/>
                <a:gd name="T2" fmla="*/ 18 w 34"/>
                <a:gd name="T3" fmla="*/ 1 h 8"/>
                <a:gd name="T4" fmla="*/ 3 w 34"/>
                <a:gd name="T5" fmla="*/ 2 h 8"/>
                <a:gd name="T6" fmla="*/ 3 w 34"/>
                <a:gd name="T7" fmla="*/ 6 h 8"/>
                <a:gd name="T8" fmla="*/ 17 w 34"/>
                <a:gd name="T9" fmla="*/ 7 h 8"/>
                <a:gd name="T10" fmla="*/ 31 w 34"/>
                <a:gd name="T11" fmla="*/ 7 h 8"/>
                <a:gd name="T12" fmla="*/ 31 w 34"/>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1" y="1"/>
                  </a:moveTo>
                  <a:cubicBezTo>
                    <a:pt x="27" y="0"/>
                    <a:pt x="23" y="1"/>
                    <a:pt x="18" y="1"/>
                  </a:cubicBezTo>
                  <a:cubicBezTo>
                    <a:pt x="13" y="1"/>
                    <a:pt x="8" y="2"/>
                    <a:pt x="3" y="2"/>
                  </a:cubicBezTo>
                  <a:cubicBezTo>
                    <a:pt x="0" y="2"/>
                    <a:pt x="0" y="6"/>
                    <a:pt x="3" y="6"/>
                  </a:cubicBezTo>
                  <a:cubicBezTo>
                    <a:pt x="8" y="7"/>
                    <a:pt x="12" y="7"/>
                    <a:pt x="17" y="7"/>
                  </a:cubicBezTo>
                  <a:cubicBezTo>
                    <a:pt x="21" y="7"/>
                    <a:pt x="26" y="8"/>
                    <a:pt x="31" y="7"/>
                  </a:cubicBezTo>
                  <a:cubicBezTo>
                    <a:pt x="34" y="6"/>
                    <a:pt x="34" y="2"/>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92" name="Freeform 22"/>
            <p:cNvSpPr/>
            <p:nvPr/>
          </p:nvSpPr>
          <p:spPr bwMode="auto">
            <a:xfrm>
              <a:off x="2989" y="1043"/>
              <a:ext cx="71" cy="22"/>
            </a:xfrm>
            <a:custGeom>
              <a:avLst/>
              <a:gdLst>
                <a:gd name="T0" fmla="*/ 27 w 30"/>
                <a:gd name="T1" fmla="*/ 1 h 9"/>
                <a:gd name="T2" fmla="*/ 4 w 30"/>
                <a:gd name="T3" fmla="*/ 1 h 9"/>
                <a:gd name="T4" fmla="*/ 4 w 30"/>
                <a:gd name="T5" fmla="*/ 7 h 9"/>
                <a:gd name="T6" fmla="*/ 27 w 30"/>
                <a:gd name="T7" fmla="*/ 7 h 9"/>
                <a:gd name="T8" fmla="*/ 27 w 30"/>
                <a:gd name="T9" fmla="*/ 1 h 9"/>
              </a:gdLst>
              <a:ahLst/>
              <a:cxnLst>
                <a:cxn ang="0">
                  <a:pos x="T0" y="T1"/>
                </a:cxn>
                <a:cxn ang="0">
                  <a:pos x="T2" y="T3"/>
                </a:cxn>
                <a:cxn ang="0">
                  <a:pos x="T4" y="T5"/>
                </a:cxn>
                <a:cxn ang="0">
                  <a:pos x="T6" y="T7"/>
                </a:cxn>
                <a:cxn ang="0">
                  <a:pos x="T8" y="T9"/>
                </a:cxn>
              </a:cxnLst>
              <a:rect l="0" t="0" r="r" b="b"/>
              <a:pathLst>
                <a:path w="30" h="9">
                  <a:moveTo>
                    <a:pt x="27" y="1"/>
                  </a:moveTo>
                  <a:cubicBezTo>
                    <a:pt x="19" y="0"/>
                    <a:pt x="12" y="1"/>
                    <a:pt x="4" y="1"/>
                  </a:cubicBezTo>
                  <a:cubicBezTo>
                    <a:pt x="0" y="1"/>
                    <a:pt x="0" y="7"/>
                    <a:pt x="4" y="7"/>
                  </a:cubicBezTo>
                  <a:cubicBezTo>
                    <a:pt x="12" y="8"/>
                    <a:pt x="19" y="9"/>
                    <a:pt x="27" y="7"/>
                  </a:cubicBezTo>
                  <a:cubicBezTo>
                    <a:pt x="30" y="7"/>
                    <a:pt x="30" y="2"/>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93" name="Freeform 23"/>
            <p:cNvSpPr/>
            <p:nvPr/>
          </p:nvSpPr>
          <p:spPr bwMode="auto">
            <a:xfrm>
              <a:off x="3124" y="1041"/>
              <a:ext cx="81" cy="24"/>
            </a:xfrm>
            <a:custGeom>
              <a:avLst/>
              <a:gdLst>
                <a:gd name="T0" fmla="*/ 32 w 34"/>
                <a:gd name="T1" fmla="*/ 3 h 10"/>
                <a:gd name="T2" fmla="*/ 4 w 34"/>
                <a:gd name="T3" fmla="*/ 0 h 10"/>
                <a:gd name="T4" fmla="*/ 4 w 34"/>
                <a:gd name="T5" fmla="*/ 6 h 10"/>
                <a:gd name="T6" fmla="*/ 32 w 34"/>
                <a:gd name="T7" fmla="*/ 8 h 10"/>
                <a:gd name="T8" fmla="*/ 32 w 34"/>
                <a:gd name="T9" fmla="*/ 3 h 10"/>
              </a:gdLst>
              <a:ahLst/>
              <a:cxnLst>
                <a:cxn ang="0">
                  <a:pos x="T0" y="T1"/>
                </a:cxn>
                <a:cxn ang="0">
                  <a:pos x="T2" y="T3"/>
                </a:cxn>
                <a:cxn ang="0">
                  <a:pos x="T4" y="T5"/>
                </a:cxn>
                <a:cxn ang="0">
                  <a:pos x="T6" y="T7"/>
                </a:cxn>
                <a:cxn ang="0">
                  <a:pos x="T8" y="T9"/>
                </a:cxn>
              </a:cxnLst>
              <a:rect l="0" t="0" r="r" b="b"/>
              <a:pathLst>
                <a:path w="34" h="10">
                  <a:moveTo>
                    <a:pt x="32" y="3"/>
                  </a:moveTo>
                  <a:cubicBezTo>
                    <a:pt x="23" y="1"/>
                    <a:pt x="13" y="0"/>
                    <a:pt x="4" y="0"/>
                  </a:cubicBezTo>
                  <a:cubicBezTo>
                    <a:pt x="0" y="0"/>
                    <a:pt x="0" y="5"/>
                    <a:pt x="4" y="6"/>
                  </a:cubicBezTo>
                  <a:cubicBezTo>
                    <a:pt x="13" y="6"/>
                    <a:pt x="22" y="10"/>
                    <a:pt x="32" y="8"/>
                  </a:cubicBezTo>
                  <a:cubicBezTo>
                    <a:pt x="34" y="7"/>
                    <a:pt x="34" y="3"/>
                    <a:pt x="32"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94" name="Freeform 24"/>
            <p:cNvSpPr/>
            <p:nvPr/>
          </p:nvSpPr>
          <p:spPr bwMode="auto">
            <a:xfrm>
              <a:off x="3259" y="1029"/>
              <a:ext cx="88" cy="26"/>
            </a:xfrm>
            <a:custGeom>
              <a:avLst/>
              <a:gdLst>
                <a:gd name="T0" fmla="*/ 34 w 37"/>
                <a:gd name="T1" fmla="*/ 2 h 11"/>
                <a:gd name="T2" fmla="*/ 4 w 37"/>
                <a:gd name="T3" fmla="*/ 2 h 11"/>
                <a:gd name="T4" fmla="*/ 4 w 37"/>
                <a:gd name="T5" fmla="*/ 9 h 11"/>
                <a:gd name="T6" fmla="*/ 34 w 37"/>
                <a:gd name="T7" fmla="*/ 8 h 11"/>
                <a:gd name="T8" fmla="*/ 34 w 37"/>
                <a:gd name="T9" fmla="*/ 2 h 11"/>
              </a:gdLst>
              <a:ahLst/>
              <a:cxnLst>
                <a:cxn ang="0">
                  <a:pos x="T0" y="T1"/>
                </a:cxn>
                <a:cxn ang="0">
                  <a:pos x="T2" y="T3"/>
                </a:cxn>
                <a:cxn ang="0">
                  <a:pos x="T4" y="T5"/>
                </a:cxn>
                <a:cxn ang="0">
                  <a:pos x="T6" y="T7"/>
                </a:cxn>
                <a:cxn ang="0">
                  <a:pos x="T8" y="T9"/>
                </a:cxn>
              </a:cxnLst>
              <a:rect l="0" t="0" r="r" b="b"/>
              <a:pathLst>
                <a:path w="37" h="11">
                  <a:moveTo>
                    <a:pt x="34" y="2"/>
                  </a:moveTo>
                  <a:cubicBezTo>
                    <a:pt x="25" y="0"/>
                    <a:pt x="14" y="2"/>
                    <a:pt x="4" y="2"/>
                  </a:cubicBezTo>
                  <a:cubicBezTo>
                    <a:pt x="0" y="2"/>
                    <a:pt x="0" y="8"/>
                    <a:pt x="4" y="9"/>
                  </a:cubicBezTo>
                  <a:cubicBezTo>
                    <a:pt x="14" y="9"/>
                    <a:pt x="25" y="11"/>
                    <a:pt x="34" y="8"/>
                  </a:cubicBezTo>
                  <a:cubicBezTo>
                    <a:pt x="37" y="8"/>
                    <a:pt x="37" y="3"/>
                    <a:pt x="34"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95" name="Freeform 25"/>
            <p:cNvSpPr/>
            <p:nvPr/>
          </p:nvSpPr>
          <p:spPr bwMode="auto">
            <a:xfrm>
              <a:off x="3418" y="1046"/>
              <a:ext cx="71" cy="16"/>
            </a:xfrm>
            <a:custGeom>
              <a:avLst/>
              <a:gdLst>
                <a:gd name="T0" fmla="*/ 26 w 30"/>
                <a:gd name="T1" fmla="*/ 0 h 7"/>
                <a:gd name="T2" fmla="*/ 4 w 30"/>
                <a:gd name="T3" fmla="*/ 1 h 7"/>
                <a:gd name="T4" fmla="*/ 4 w 30"/>
                <a:gd name="T5" fmla="*/ 6 h 7"/>
                <a:gd name="T6" fmla="*/ 26 w 30"/>
                <a:gd name="T7" fmla="*/ 6 h 7"/>
                <a:gd name="T8" fmla="*/ 26 w 30"/>
                <a:gd name="T9" fmla="*/ 0 h 7"/>
              </a:gdLst>
              <a:ahLst/>
              <a:cxnLst>
                <a:cxn ang="0">
                  <a:pos x="T0" y="T1"/>
                </a:cxn>
                <a:cxn ang="0">
                  <a:pos x="T2" y="T3"/>
                </a:cxn>
                <a:cxn ang="0">
                  <a:pos x="T4" y="T5"/>
                </a:cxn>
                <a:cxn ang="0">
                  <a:pos x="T6" y="T7"/>
                </a:cxn>
                <a:cxn ang="0">
                  <a:pos x="T8" y="T9"/>
                </a:cxn>
              </a:cxnLst>
              <a:rect l="0" t="0" r="r" b="b"/>
              <a:pathLst>
                <a:path w="30" h="7">
                  <a:moveTo>
                    <a:pt x="26" y="0"/>
                  </a:moveTo>
                  <a:cubicBezTo>
                    <a:pt x="18" y="0"/>
                    <a:pt x="11" y="0"/>
                    <a:pt x="4" y="1"/>
                  </a:cubicBezTo>
                  <a:cubicBezTo>
                    <a:pt x="0" y="1"/>
                    <a:pt x="0" y="6"/>
                    <a:pt x="4" y="6"/>
                  </a:cubicBezTo>
                  <a:cubicBezTo>
                    <a:pt x="11" y="6"/>
                    <a:pt x="18" y="7"/>
                    <a:pt x="26" y="6"/>
                  </a:cubicBezTo>
                  <a:cubicBezTo>
                    <a:pt x="30" y="6"/>
                    <a:pt x="30" y="1"/>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96" name="Freeform 26"/>
            <p:cNvSpPr/>
            <p:nvPr/>
          </p:nvSpPr>
          <p:spPr bwMode="auto">
            <a:xfrm>
              <a:off x="3574" y="1034"/>
              <a:ext cx="90" cy="24"/>
            </a:xfrm>
            <a:custGeom>
              <a:avLst/>
              <a:gdLst>
                <a:gd name="T0" fmla="*/ 34 w 38"/>
                <a:gd name="T1" fmla="*/ 3 h 10"/>
                <a:gd name="T2" fmla="*/ 5 w 38"/>
                <a:gd name="T3" fmla="*/ 0 h 10"/>
                <a:gd name="T4" fmla="*/ 4 w 38"/>
                <a:gd name="T5" fmla="*/ 6 h 10"/>
                <a:gd name="T6" fmla="*/ 34 w 38"/>
                <a:gd name="T7" fmla="*/ 8 h 10"/>
                <a:gd name="T8" fmla="*/ 34 w 38"/>
                <a:gd name="T9" fmla="*/ 3 h 10"/>
              </a:gdLst>
              <a:ahLst/>
              <a:cxnLst>
                <a:cxn ang="0">
                  <a:pos x="T0" y="T1"/>
                </a:cxn>
                <a:cxn ang="0">
                  <a:pos x="T2" y="T3"/>
                </a:cxn>
                <a:cxn ang="0">
                  <a:pos x="T4" y="T5"/>
                </a:cxn>
                <a:cxn ang="0">
                  <a:pos x="T6" y="T7"/>
                </a:cxn>
                <a:cxn ang="0">
                  <a:pos x="T8" y="T9"/>
                </a:cxn>
              </a:cxnLst>
              <a:rect l="0" t="0" r="r" b="b"/>
              <a:pathLst>
                <a:path w="38" h="10">
                  <a:moveTo>
                    <a:pt x="34" y="3"/>
                  </a:moveTo>
                  <a:cubicBezTo>
                    <a:pt x="25" y="2"/>
                    <a:pt x="15" y="2"/>
                    <a:pt x="5" y="0"/>
                  </a:cubicBezTo>
                  <a:cubicBezTo>
                    <a:pt x="1" y="0"/>
                    <a:pt x="0" y="5"/>
                    <a:pt x="4" y="6"/>
                  </a:cubicBezTo>
                  <a:cubicBezTo>
                    <a:pt x="14" y="9"/>
                    <a:pt x="24" y="10"/>
                    <a:pt x="34" y="8"/>
                  </a:cubicBezTo>
                  <a:cubicBezTo>
                    <a:pt x="38" y="8"/>
                    <a:pt x="38" y="3"/>
                    <a:pt x="3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97" name="Freeform 27"/>
            <p:cNvSpPr/>
            <p:nvPr/>
          </p:nvSpPr>
          <p:spPr bwMode="auto">
            <a:xfrm>
              <a:off x="3738" y="1031"/>
              <a:ext cx="90" cy="24"/>
            </a:xfrm>
            <a:custGeom>
              <a:avLst/>
              <a:gdLst>
                <a:gd name="T0" fmla="*/ 35 w 38"/>
                <a:gd name="T1" fmla="*/ 2 h 10"/>
                <a:gd name="T2" fmla="*/ 4 w 38"/>
                <a:gd name="T3" fmla="*/ 4 h 10"/>
                <a:gd name="T4" fmla="*/ 6 w 38"/>
                <a:gd name="T5" fmla="*/ 10 h 10"/>
                <a:gd name="T6" fmla="*/ 35 w 38"/>
                <a:gd name="T7" fmla="*/ 7 h 10"/>
                <a:gd name="T8" fmla="*/ 35 w 38"/>
                <a:gd name="T9" fmla="*/ 2 h 10"/>
              </a:gdLst>
              <a:ahLst/>
              <a:cxnLst>
                <a:cxn ang="0">
                  <a:pos x="T0" y="T1"/>
                </a:cxn>
                <a:cxn ang="0">
                  <a:pos x="T2" y="T3"/>
                </a:cxn>
                <a:cxn ang="0">
                  <a:pos x="T4" y="T5"/>
                </a:cxn>
                <a:cxn ang="0">
                  <a:pos x="T6" y="T7"/>
                </a:cxn>
                <a:cxn ang="0">
                  <a:pos x="T8" y="T9"/>
                </a:cxn>
              </a:cxnLst>
              <a:rect l="0" t="0" r="r" b="b"/>
              <a:pathLst>
                <a:path w="38" h="10">
                  <a:moveTo>
                    <a:pt x="35" y="2"/>
                  </a:moveTo>
                  <a:cubicBezTo>
                    <a:pt x="25" y="0"/>
                    <a:pt x="14" y="1"/>
                    <a:pt x="4" y="4"/>
                  </a:cubicBezTo>
                  <a:cubicBezTo>
                    <a:pt x="0" y="5"/>
                    <a:pt x="2" y="10"/>
                    <a:pt x="6" y="10"/>
                  </a:cubicBezTo>
                  <a:cubicBezTo>
                    <a:pt x="15" y="8"/>
                    <a:pt x="25" y="8"/>
                    <a:pt x="35" y="7"/>
                  </a:cubicBezTo>
                  <a:cubicBezTo>
                    <a:pt x="38" y="7"/>
                    <a:pt x="38" y="2"/>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98" name="Freeform 28"/>
            <p:cNvSpPr/>
            <p:nvPr/>
          </p:nvSpPr>
          <p:spPr bwMode="auto">
            <a:xfrm>
              <a:off x="3904" y="1039"/>
              <a:ext cx="85" cy="19"/>
            </a:xfrm>
            <a:custGeom>
              <a:avLst/>
              <a:gdLst>
                <a:gd name="T0" fmla="*/ 31 w 36"/>
                <a:gd name="T1" fmla="*/ 1 h 8"/>
                <a:gd name="T2" fmla="*/ 4 w 36"/>
                <a:gd name="T3" fmla="*/ 1 h 8"/>
                <a:gd name="T4" fmla="*/ 4 w 36"/>
                <a:gd name="T5" fmla="*/ 7 h 8"/>
                <a:gd name="T6" fmla="*/ 31 w 36"/>
                <a:gd name="T7" fmla="*/ 7 h 8"/>
                <a:gd name="T8" fmla="*/ 31 w 36"/>
                <a:gd name="T9" fmla="*/ 1 h 8"/>
              </a:gdLst>
              <a:ahLst/>
              <a:cxnLst>
                <a:cxn ang="0">
                  <a:pos x="T0" y="T1"/>
                </a:cxn>
                <a:cxn ang="0">
                  <a:pos x="T2" y="T3"/>
                </a:cxn>
                <a:cxn ang="0">
                  <a:pos x="T4" y="T5"/>
                </a:cxn>
                <a:cxn ang="0">
                  <a:pos x="T6" y="T7"/>
                </a:cxn>
                <a:cxn ang="0">
                  <a:pos x="T8" y="T9"/>
                </a:cxn>
              </a:cxnLst>
              <a:rect l="0" t="0" r="r" b="b"/>
              <a:pathLst>
                <a:path w="36" h="8">
                  <a:moveTo>
                    <a:pt x="31" y="1"/>
                  </a:moveTo>
                  <a:cubicBezTo>
                    <a:pt x="22" y="0"/>
                    <a:pt x="13" y="0"/>
                    <a:pt x="4" y="1"/>
                  </a:cubicBezTo>
                  <a:cubicBezTo>
                    <a:pt x="0" y="1"/>
                    <a:pt x="0" y="7"/>
                    <a:pt x="4" y="7"/>
                  </a:cubicBezTo>
                  <a:cubicBezTo>
                    <a:pt x="13" y="8"/>
                    <a:pt x="22" y="8"/>
                    <a:pt x="31" y="7"/>
                  </a:cubicBezTo>
                  <a:cubicBezTo>
                    <a:pt x="36" y="7"/>
                    <a:pt x="36"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99" name="Freeform 29"/>
            <p:cNvSpPr/>
            <p:nvPr/>
          </p:nvSpPr>
          <p:spPr bwMode="auto">
            <a:xfrm>
              <a:off x="4074" y="1031"/>
              <a:ext cx="83" cy="24"/>
            </a:xfrm>
            <a:custGeom>
              <a:avLst/>
              <a:gdLst>
                <a:gd name="T0" fmla="*/ 30 w 35"/>
                <a:gd name="T1" fmla="*/ 2 h 10"/>
                <a:gd name="T2" fmla="*/ 5 w 35"/>
                <a:gd name="T3" fmla="*/ 1 h 10"/>
                <a:gd name="T4" fmla="*/ 3 w 35"/>
                <a:gd name="T5" fmla="*/ 7 h 10"/>
                <a:gd name="T6" fmla="*/ 32 w 35"/>
                <a:gd name="T7" fmla="*/ 7 h 10"/>
                <a:gd name="T8" fmla="*/ 30 w 35"/>
                <a:gd name="T9" fmla="*/ 2 h 10"/>
              </a:gdLst>
              <a:ahLst/>
              <a:cxnLst>
                <a:cxn ang="0">
                  <a:pos x="T0" y="T1"/>
                </a:cxn>
                <a:cxn ang="0">
                  <a:pos x="T2" y="T3"/>
                </a:cxn>
                <a:cxn ang="0">
                  <a:pos x="T4" y="T5"/>
                </a:cxn>
                <a:cxn ang="0">
                  <a:pos x="T6" y="T7"/>
                </a:cxn>
                <a:cxn ang="0">
                  <a:pos x="T8" y="T9"/>
                </a:cxn>
              </a:cxnLst>
              <a:rect l="0" t="0" r="r" b="b"/>
              <a:pathLst>
                <a:path w="35" h="10">
                  <a:moveTo>
                    <a:pt x="30" y="2"/>
                  </a:moveTo>
                  <a:cubicBezTo>
                    <a:pt x="22" y="3"/>
                    <a:pt x="13" y="4"/>
                    <a:pt x="5" y="1"/>
                  </a:cubicBezTo>
                  <a:cubicBezTo>
                    <a:pt x="1" y="0"/>
                    <a:pt x="0" y="6"/>
                    <a:pt x="3" y="7"/>
                  </a:cubicBezTo>
                  <a:cubicBezTo>
                    <a:pt x="12" y="10"/>
                    <a:pt x="22" y="10"/>
                    <a:pt x="32" y="7"/>
                  </a:cubicBezTo>
                  <a:cubicBezTo>
                    <a:pt x="35" y="6"/>
                    <a:pt x="34" y="1"/>
                    <a:pt x="3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00" name="Freeform 30"/>
            <p:cNvSpPr/>
            <p:nvPr/>
          </p:nvSpPr>
          <p:spPr bwMode="auto">
            <a:xfrm>
              <a:off x="4209" y="1039"/>
              <a:ext cx="90" cy="23"/>
            </a:xfrm>
            <a:custGeom>
              <a:avLst/>
              <a:gdLst>
                <a:gd name="T0" fmla="*/ 33 w 38"/>
                <a:gd name="T1" fmla="*/ 0 h 10"/>
                <a:gd name="T2" fmla="*/ 3 w 38"/>
                <a:gd name="T3" fmla="*/ 4 h 10"/>
                <a:gd name="T4" fmla="*/ 5 w 38"/>
                <a:gd name="T5" fmla="*/ 9 h 10"/>
                <a:gd name="T6" fmla="*/ 33 w 38"/>
                <a:gd name="T7" fmla="*/ 7 h 10"/>
                <a:gd name="T8" fmla="*/ 33 w 38"/>
                <a:gd name="T9" fmla="*/ 0 h 10"/>
              </a:gdLst>
              <a:ahLst/>
              <a:cxnLst>
                <a:cxn ang="0">
                  <a:pos x="T0" y="T1"/>
                </a:cxn>
                <a:cxn ang="0">
                  <a:pos x="T2" y="T3"/>
                </a:cxn>
                <a:cxn ang="0">
                  <a:pos x="T4" y="T5"/>
                </a:cxn>
                <a:cxn ang="0">
                  <a:pos x="T6" y="T7"/>
                </a:cxn>
                <a:cxn ang="0">
                  <a:pos x="T8" y="T9"/>
                </a:cxn>
              </a:cxnLst>
              <a:rect l="0" t="0" r="r" b="b"/>
              <a:pathLst>
                <a:path w="38" h="10">
                  <a:moveTo>
                    <a:pt x="33" y="0"/>
                  </a:moveTo>
                  <a:cubicBezTo>
                    <a:pt x="23" y="1"/>
                    <a:pt x="13" y="1"/>
                    <a:pt x="3" y="4"/>
                  </a:cubicBezTo>
                  <a:cubicBezTo>
                    <a:pt x="0" y="4"/>
                    <a:pt x="1" y="10"/>
                    <a:pt x="5" y="9"/>
                  </a:cubicBezTo>
                  <a:cubicBezTo>
                    <a:pt x="14" y="7"/>
                    <a:pt x="24" y="7"/>
                    <a:pt x="33" y="7"/>
                  </a:cubicBezTo>
                  <a:cubicBezTo>
                    <a:pt x="38" y="7"/>
                    <a:pt x="38" y="0"/>
                    <a:pt x="3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01" name="Freeform 31"/>
            <p:cNvSpPr/>
            <p:nvPr/>
          </p:nvSpPr>
          <p:spPr bwMode="auto">
            <a:xfrm>
              <a:off x="4373" y="1034"/>
              <a:ext cx="78" cy="28"/>
            </a:xfrm>
            <a:custGeom>
              <a:avLst/>
              <a:gdLst>
                <a:gd name="T0" fmla="*/ 28 w 33"/>
                <a:gd name="T1" fmla="*/ 1 h 12"/>
                <a:gd name="T2" fmla="*/ 4 w 33"/>
                <a:gd name="T3" fmla="*/ 5 h 12"/>
                <a:gd name="T4" fmla="*/ 4 w 33"/>
                <a:gd name="T5" fmla="*/ 12 h 12"/>
                <a:gd name="T6" fmla="*/ 30 w 33"/>
                <a:gd name="T7" fmla="*/ 6 h 12"/>
                <a:gd name="T8" fmla="*/ 28 w 33"/>
                <a:gd name="T9" fmla="*/ 1 h 12"/>
              </a:gdLst>
              <a:ahLst/>
              <a:cxnLst>
                <a:cxn ang="0">
                  <a:pos x="T0" y="T1"/>
                </a:cxn>
                <a:cxn ang="0">
                  <a:pos x="T2" y="T3"/>
                </a:cxn>
                <a:cxn ang="0">
                  <a:pos x="T4" y="T5"/>
                </a:cxn>
                <a:cxn ang="0">
                  <a:pos x="T6" y="T7"/>
                </a:cxn>
                <a:cxn ang="0">
                  <a:pos x="T8" y="T9"/>
                </a:cxn>
              </a:cxnLst>
              <a:rect l="0" t="0" r="r" b="b"/>
              <a:pathLst>
                <a:path w="33" h="12">
                  <a:moveTo>
                    <a:pt x="28" y="1"/>
                  </a:moveTo>
                  <a:cubicBezTo>
                    <a:pt x="20" y="2"/>
                    <a:pt x="12" y="5"/>
                    <a:pt x="4" y="5"/>
                  </a:cubicBezTo>
                  <a:cubicBezTo>
                    <a:pt x="0" y="5"/>
                    <a:pt x="0" y="12"/>
                    <a:pt x="4" y="12"/>
                  </a:cubicBezTo>
                  <a:cubicBezTo>
                    <a:pt x="13" y="11"/>
                    <a:pt x="21" y="9"/>
                    <a:pt x="30" y="6"/>
                  </a:cubicBezTo>
                  <a:cubicBezTo>
                    <a:pt x="33" y="5"/>
                    <a:pt x="31" y="0"/>
                    <a:pt x="28"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02" name="Freeform 32"/>
            <p:cNvSpPr/>
            <p:nvPr/>
          </p:nvSpPr>
          <p:spPr bwMode="auto">
            <a:xfrm>
              <a:off x="4512" y="1029"/>
              <a:ext cx="95" cy="24"/>
            </a:xfrm>
            <a:custGeom>
              <a:avLst/>
              <a:gdLst>
                <a:gd name="T0" fmla="*/ 37 w 40"/>
                <a:gd name="T1" fmla="*/ 0 h 10"/>
                <a:gd name="T2" fmla="*/ 5 w 40"/>
                <a:gd name="T3" fmla="*/ 0 h 10"/>
                <a:gd name="T4" fmla="*/ 5 w 40"/>
                <a:gd name="T5" fmla="*/ 6 h 10"/>
                <a:gd name="T6" fmla="*/ 38 w 40"/>
                <a:gd name="T7" fmla="*/ 5 h 10"/>
                <a:gd name="T8" fmla="*/ 37 w 40"/>
                <a:gd name="T9" fmla="*/ 0 h 10"/>
              </a:gdLst>
              <a:ahLst/>
              <a:cxnLst>
                <a:cxn ang="0">
                  <a:pos x="T0" y="T1"/>
                </a:cxn>
                <a:cxn ang="0">
                  <a:pos x="T2" y="T3"/>
                </a:cxn>
                <a:cxn ang="0">
                  <a:pos x="T4" y="T5"/>
                </a:cxn>
                <a:cxn ang="0">
                  <a:pos x="T6" y="T7"/>
                </a:cxn>
                <a:cxn ang="0">
                  <a:pos x="T8" y="T9"/>
                </a:cxn>
              </a:cxnLst>
              <a:rect l="0" t="0" r="r" b="b"/>
              <a:pathLst>
                <a:path w="40" h="10">
                  <a:moveTo>
                    <a:pt x="37" y="0"/>
                  </a:moveTo>
                  <a:cubicBezTo>
                    <a:pt x="26" y="0"/>
                    <a:pt x="15" y="0"/>
                    <a:pt x="5" y="0"/>
                  </a:cubicBezTo>
                  <a:cubicBezTo>
                    <a:pt x="0" y="0"/>
                    <a:pt x="0" y="6"/>
                    <a:pt x="5" y="6"/>
                  </a:cubicBezTo>
                  <a:cubicBezTo>
                    <a:pt x="15" y="6"/>
                    <a:pt x="28" y="10"/>
                    <a:pt x="38" y="5"/>
                  </a:cubicBezTo>
                  <a:cubicBezTo>
                    <a:pt x="40" y="4"/>
                    <a:pt x="39" y="0"/>
                    <a:pt x="3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03" name="Freeform 33"/>
            <p:cNvSpPr/>
            <p:nvPr/>
          </p:nvSpPr>
          <p:spPr bwMode="auto">
            <a:xfrm>
              <a:off x="4652" y="1029"/>
              <a:ext cx="102" cy="26"/>
            </a:xfrm>
            <a:custGeom>
              <a:avLst/>
              <a:gdLst>
                <a:gd name="T0" fmla="*/ 40 w 43"/>
                <a:gd name="T1" fmla="*/ 3 h 11"/>
                <a:gd name="T2" fmla="*/ 4 w 43"/>
                <a:gd name="T3" fmla="*/ 5 h 11"/>
                <a:gd name="T4" fmla="*/ 6 w 43"/>
                <a:gd name="T5" fmla="*/ 11 h 11"/>
                <a:gd name="T6" fmla="*/ 40 w 43"/>
                <a:gd name="T7" fmla="*/ 8 h 11"/>
                <a:gd name="T8" fmla="*/ 40 w 43"/>
                <a:gd name="T9" fmla="*/ 3 h 11"/>
              </a:gdLst>
              <a:ahLst/>
              <a:cxnLst>
                <a:cxn ang="0">
                  <a:pos x="T0" y="T1"/>
                </a:cxn>
                <a:cxn ang="0">
                  <a:pos x="T2" y="T3"/>
                </a:cxn>
                <a:cxn ang="0">
                  <a:pos x="T4" y="T5"/>
                </a:cxn>
                <a:cxn ang="0">
                  <a:pos x="T6" y="T7"/>
                </a:cxn>
                <a:cxn ang="0">
                  <a:pos x="T8" y="T9"/>
                </a:cxn>
              </a:cxnLst>
              <a:rect l="0" t="0" r="r" b="b"/>
              <a:pathLst>
                <a:path w="43" h="11">
                  <a:moveTo>
                    <a:pt x="40" y="3"/>
                  </a:moveTo>
                  <a:cubicBezTo>
                    <a:pt x="28" y="0"/>
                    <a:pt x="16" y="2"/>
                    <a:pt x="4" y="5"/>
                  </a:cubicBezTo>
                  <a:cubicBezTo>
                    <a:pt x="0" y="6"/>
                    <a:pt x="2" y="11"/>
                    <a:pt x="6" y="11"/>
                  </a:cubicBezTo>
                  <a:cubicBezTo>
                    <a:pt x="17" y="9"/>
                    <a:pt x="29" y="10"/>
                    <a:pt x="40" y="8"/>
                  </a:cubicBezTo>
                  <a:cubicBezTo>
                    <a:pt x="43" y="7"/>
                    <a:pt x="43" y="3"/>
                    <a:pt x="40"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04" name="Freeform 34"/>
            <p:cNvSpPr/>
            <p:nvPr/>
          </p:nvSpPr>
          <p:spPr bwMode="auto">
            <a:xfrm>
              <a:off x="4789" y="984"/>
              <a:ext cx="55" cy="74"/>
            </a:xfrm>
            <a:custGeom>
              <a:avLst/>
              <a:gdLst>
                <a:gd name="T0" fmla="*/ 22 w 23"/>
                <a:gd name="T1" fmla="*/ 25 h 31"/>
                <a:gd name="T2" fmla="*/ 5 w 23"/>
                <a:gd name="T3" fmla="*/ 2 h 31"/>
                <a:gd name="T4" fmla="*/ 1 w 23"/>
                <a:gd name="T5" fmla="*/ 6 h 31"/>
                <a:gd name="T6" fmla="*/ 12 w 23"/>
                <a:gd name="T7" fmla="*/ 23 h 31"/>
                <a:gd name="T8" fmla="*/ 6 w 23"/>
                <a:gd name="T9" fmla="*/ 24 h 31"/>
                <a:gd name="T10" fmla="*/ 6 w 23"/>
                <a:gd name="T11" fmla="*/ 30 h 31"/>
                <a:gd name="T12" fmla="*/ 19 w 23"/>
                <a:gd name="T13" fmla="*/ 30 h 31"/>
                <a:gd name="T14" fmla="*/ 22 w 23"/>
                <a:gd name="T15" fmla="*/ 2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1">
                  <a:moveTo>
                    <a:pt x="22" y="25"/>
                  </a:moveTo>
                  <a:cubicBezTo>
                    <a:pt x="17" y="17"/>
                    <a:pt x="13" y="8"/>
                    <a:pt x="5" y="2"/>
                  </a:cubicBezTo>
                  <a:cubicBezTo>
                    <a:pt x="3" y="0"/>
                    <a:pt x="0" y="4"/>
                    <a:pt x="1" y="6"/>
                  </a:cubicBezTo>
                  <a:cubicBezTo>
                    <a:pt x="5" y="12"/>
                    <a:pt x="9" y="18"/>
                    <a:pt x="12" y="23"/>
                  </a:cubicBezTo>
                  <a:cubicBezTo>
                    <a:pt x="10" y="24"/>
                    <a:pt x="8" y="24"/>
                    <a:pt x="6" y="24"/>
                  </a:cubicBezTo>
                  <a:cubicBezTo>
                    <a:pt x="2" y="24"/>
                    <a:pt x="2" y="30"/>
                    <a:pt x="6" y="30"/>
                  </a:cubicBezTo>
                  <a:cubicBezTo>
                    <a:pt x="10" y="30"/>
                    <a:pt x="15" y="30"/>
                    <a:pt x="19" y="30"/>
                  </a:cubicBezTo>
                  <a:cubicBezTo>
                    <a:pt x="21" y="31"/>
                    <a:pt x="23" y="27"/>
                    <a:pt x="2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05" name="Freeform 35"/>
            <p:cNvSpPr/>
            <p:nvPr/>
          </p:nvSpPr>
          <p:spPr bwMode="auto">
            <a:xfrm>
              <a:off x="4733" y="867"/>
              <a:ext cx="52" cy="72"/>
            </a:xfrm>
            <a:custGeom>
              <a:avLst/>
              <a:gdLst>
                <a:gd name="T0" fmla="*/ 20 w 22"/>
                <a:gd name="T1" fmla="*/ 25 h 30"/>
                <a:gd name="T2" fmla="*/ 5 w 22"/>
                <a:gd name="T3" fmla="*/ 3 h 30"/>
                <a:gd name="T4" fmla="*/ 1 w 22"/>
                <a:gd name="T5" fmla="*/ 5 h 30"/>
                <a:gd name="T6" fmla="*/ 16 w 22"/>
                <a:gd name="T7" fmla="*/ 28 h 30"/>
                <a:gd name="T8" fmla="*/ 20 w 22"/>
                <a:gd name="T9" fmla="*/ 25 h 30"/>
              </a:gdLst>
              <a:ahLst/>
              <a:cxnLst>
                <a:cxn ang="0">
                  <a:pos x="T0" y="T1"/>
                </a:cxn>
                <a:cxn ang="0">
                  <a:pos x="T2" y="T3"/>
                </a:cxn>
                <a:cxn ang="0">
                  <a:pos x="T4" y="T5"/>
                </a:cxn>
                <a:cxn ang="0">
                  <a:pos x="T6" y="T7"/>
                </a:cxn>
                <a:cxn ang="0">
                  <a:pos x="T8" y="T9"/>
                </a:cxn>
              </a:cxnLst>
              <a:rect l="0" t="0" r="r" b="b"/>
              <a:pathLst>
                <a:path w="22" h="30">
                  <a:moveTo>
                    <a:pt x="20" y="25"/>
                  </a:moveTo>
                  <a:cubicBezTo>
                    <a:pt x="14" y="18"/>
                    <a:pt x="10" y="10"/>
                    <a:pt x="5" y="3"/>
                  </a:cubicBezTo>
                  <a:cubicBezTo>
                    <a:pt x="4" y="0"/>
                    <a:pt x="0" y="2"/>
                    <a:pt x="1" y="5"/>
                  </a:cubicBezTo>
                  <a:cubicBezTo>
                    <a:pt x="2" y="13"/>
                    <a:pt x="10" y="22"/>
                    <a:pt x="16" y="28"/>
                  </a:cubicBezTo>
                  <a:cubicBezTo>
                    <a:pt x="19" y="30"/>
                    <a:pt x="22" y="27"/>
                    <a:pt x="20"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18" name="Freeform 36"/>
            <p:cNvSpPr/>
            <p:nvPr/>
          </p:nvSpPr>
          <p:spPr bwMode="auto">
            <a:xfrm>
              <a:off x="4676" y="753"/>
              <a:ext cx="49" cy="81"/>
            </a:xfrm>
            <a:custGeom>
              <a:avLst/>
              <a:gdLst>
                <a:gd name="T0" fmla="*/ 20 w 21"/>
                <a:gd name="T1" fmla="*/ 29 h 34"/>
                <a:gd name="T2" fmla="*/ 13 w 21"/>
                <a:gd name="T3" fmla="*/ 14 h 34"/>
                <a:gd name="T4" fmla="*/ 4 w 21"/>
                <a:gd name="T5" fmla="*/ 1 h 34"/>
                <a:gd name="T6" fmla="*/ 0 w 21"/>
                <a:gd name="T7" fmla="*/ 2 h 34"/>
                <a:gd name="T8" fmla="*/ 6 w 21"/>
                <a:gd name="T9" fmla="*/ 16 h 34"/>
                <a:gd name="T10" fmla="*/ 15 w 21"/>
                <a:gd name="T11" fmla="*/ 31 h 34"/>
                <a:gd name="T12" fmla="*/ 20 w 21"/>
                <a:gd name="T13" fmla="*/ 29 h 34"/>
              </a:gdLst>
              <a:ahLst/>
              <a:cxnLst>
                <a:cxn ang="0">
                  <a:pos x="T0" y="T1"/>
                </a:cxn>
                <a:cxn ang="0">
                  <a:pos x="T2" y="T3"/>
                </a:cxn>
                <a:cxn ang="0">
                  <a:pos x="T4" y="T5"/>
                </a:cxn>
                <a:cxn ang="0">
                  <a:pos x="T6" y="T7"/>
                </a:cxn>
                <a:cxn ang="0">
                  <a:pos x="T8" y="T9"/>
                </a:cxn>
                <a:cxn ang="0">
                  <a:pos x="T10" y="T11"/>
                </a:cxn>
                <a:cxn ang="0">
                  <a:pos x="T12" y="T13"/>
                </a:cxn>
              </a:cxnLst>
              <a:rect l="0" t="0" r="r" b="b"/>
              <a:pathLst>
                <a:path w="21" h="34">
                  <a:moveTo>
                    <a:pt x="20" y="29"/>
                  </a:moveTo>
                  <a:cubicBezTo>
                    <a:pt x="18" y="24"/>
                    <a:pt x="15" y="19"/>
                    <a:pt x="13" y="14"/>
                  </a:cubicBezTo>
                  <a:cubicBezTo>
                    <a:pt x="10" y="10"/>
                    <a:pt x="8" y="5"/>
                    <a:pt x="4" y="1"/>
                  </a:cubicBezTo>
                  <a:cubicBezTo>
                    <a:pt x="3" y="0"/>
                    <a:pt x="0" y="0"/>
                    <a:pt x="0" y="2"/>
                  </a:cubicBezTo>
                  <a:cubicBezTo>
                    <a:pt x="1" y="8"/>
                    <a:pt x="3" y="12"/>
                    <a:pt x="6" y="16"/>
                  </a:cubicBezTo>
                  <a:cubicBezTo>
                    <a:pt x="9" y="21"/>
                    <a:pt x="12" y="26"/>
                    <a:pt x="15" y="31"/>
                  </a:cubicBezTo>
                  <a:cubicBezTo>
                    <a:pt x="16" y="34"/>
                    <a:pt x="21" y="32"/>
                    <a:pt x="2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20" name="Freeform 37"/>
            <p:cNvSpPr/>
            <p:nvPr/>
          </p:nvSpPr>
          <p:spPr bwMode="auto">
            <a:xfrm>
              <a:off x="4650" y="603"/>
              <a:ext cx="68" cy="102"/>
            </a:xfrm>
            <a:custGeom>
              <a:avLst/>
              <a:gdLst>
                <a:gd name="T0" fmla="*/ 25 w 29"/>
                <a:gd name="T1" fmla="*/ 1 h 43"/>
                <a:gd name="T2" fmla="*/ 4 w 29"/>
                <a:gd name="T3" fmla="*/ 20 h 43"/>
                <a:gd name="T4" fmla="*/ 10 w 29"/>
                <a:gd name="T5" fmla="*/ 42 h 43"/>
                <a:gd name="T6" fmla="*/ 13 w 29"/>
                <a:gd name="T7" fmla="*/ 40 h 43"/>
                <a:gd name="T8" fmla="*/ 28 w 29"/>
                <a:gd name="T9" fmla="*/ 5 h 43"/>
                <a:gd name="T10" fmla="*/ 25 w 29"/>
                <a:gd name="T11" fmla="*/ 1 h 43"/>
              </a:gdLst>
              <a:ahLst/>
              <a:cxnLst>
                <a:cxn ang="0">
                  <a:pos x="T0" y="T1"/>
                </a:cxn>
                <a:cxn ang="0">
                  <a:pos x="T2" y="T3"/>
                </a:cxn>
                <a:cxn ang="0">
                  <a:pos x="T4" y="T5"/>
                </a:cxn>
                <a:cxn ang="0">
                  <a:pos x="T6" y="T7"/>
                </a:cxn>
                <a:cxn ang="0">
                  <a:pos x="T8" y="T9"/>
                </a:cxn>
                <a:cxn ang="0">
                  <a:pos x="T10" y="T11"/>
                </a:cxn>
              </a:cxnLst>
              <a:rect l="0" t="0" r="r" b="b"/>
              <a:pathLst>
                <a:path w="29" h="43">
                  <a:moveTo>
                    <a:pt x="25" y="1"/>
                  </a:moveTo>
                  <a:cubicBezTo>
                    <a:pt x="16" y="4"/>
                    <a:pt x="7" y="12"/>
                    <a:pt x="4" y="20"/>
                  </a:cubicBezTo>
                  <a:cubicBezTo>
                    <a:pt x="0" y="29"/>
                    <a:pt x="3" y="36"/>
                    <a:pt x="10" y="42"/>
                  </a:cubicBezTo>
                  <a:cubicBezTo>
                    <a:pt x="11" y="43"/>
                    <a:pt x="14" y="42"/>
                    <a:pt x="13" y="40"/>
                  </a:cubicBezTo>
                  <a:cubicBezTo>
                    <a:pt x="1" y="24"/>
                    <a:pt x="18" y="15"/>
                    <a:pt x="28" y="5"/>
                  </a:cubicBezTo>
                  <a:cubicBezTo>
                    <a:pt x="29" y="4"/>
                    <a:pt x="28" y="0"/>
                    <a:pt x="25"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21" name="Freeform 38"/>
            <p:cNvSpPr/>
            <p:nvPr/>
          </p:nvSpPr>
          <p:spPr bwMode="auto">
            <a:xfrm>
              <a:off x="4718" y="484"/>
              <a:ext cx="52" cy="79"/>
            </a:xfrm>
            <a:custGeom>
              <a:avLst/>
              <a:gdLst>
                <a:gd name="T0" fmla="*/ 17 w 22"/>
                <a:gd name="T1" fmla="*/ 3 h 33"/>
                <a:gd name="T2" fmla="*/ 2 w 22"/>
                <a:gd name="T3" fmla="*/ 28 h 33"/>
                <a:gd name="T4" fmla="*/ 6 w 22"/>
                <a:gd name="T5" fmla="*/ 30 h 33"/>
                <a:gd name="T6" fmla="*/ 21 w 22"/>
                <a:gd name="T7" fmla="*/ 5 h 33"/>
                <a:gd name="T8" fmla="*/ 17 w 22"/>
                <a:gd name="T9" fmla="*/ 3 h 33"/>
              </a:gdLst>
              <a:ahLst/>
              <a:cxnLst>
                <a:cxn ang="0">
                  <a:pos x="T0" y="T1"/>
                </a:cxn>
                <a:cxn ang="0">
                  <a:pos x="T2" y="T3"/>
                </a:cxn>
                <a:cxn ang="0">
                  <a:pos x="T4" y="T5"/>
                </a:cxn>
                <a:cxn ang="0">
                  <a:pos x="T6" y="T7"/>
                </a:cxn>
                <a:cxn ang="0">
                  <a:pos x="T8" y="T9"/>
                </a:cxn>
              </a:cxnLst>
              <a:rect l="0" t="0" r="r" b="b"/>
              <a:pathLst>
                <a:path w="22" h="33">
                  <a:moveTo>
                    <a:pt x="17" y="3"/>
                  </a:moveTo>
                  <a:cubicBezTo>
                    <a:pt x="13" y="12"/>
                    <a:pt x="7" y="19"/>
                    <a:pt x="2" y="28"/>
                  </a:cubicBezTo>
                  <a:cubicBezTo>
                    <a:pt x="0" y="30"/>
                    <a:pt x="4" y="33"/>
                    <a:pt x="6" y="30"/>
                  </a:cubicBezTo>
                  <a:cubicBezTo>
                    <a:pt x="12" y="22"/>
                    <a:pt x="19" y="14"/>
                    <a:pt x="21" y="5"/>
                  </a:cubicBezTo>
                  <a:cubicBezTo>
                    <a:pt x="22" y="2"/>
                    <a:pt x="18" y="0"/>
                    <a:pt x="17"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22" name="Freeform 39"/>
            <p:cNvSpPr/>
            <p:nvPr/>
          </p:nvSpPr>
          <p:spPr bwMode="auto">
            <a:xfrm>
              <a:off x="4778" y="379"/>
              <a:ext cx="56" cy="69"/>
            </a:xfrm>
            <a:custGeom>
              <a:avLst/>
              <a:gdLst>
                <a:gd name="T0" fmla="*/ 19 w 24"/>
                <a:gd name="T1" fmla="*/ 2 h 29"/>
                <a:gd name="T2" fmla="*/ 12 w 24"/>
                <a:gd name="T3" fmla="*/ 15 h 29"/>
                <a:gd name="T4" fmla="*/ 2 w 24"/>
                <a:gd name="T5" fmla="*/ 24 h 29"/>
                <a:gd name="T6" fmla="*/ 5 w 24"/>
                <a:gd name="T7" fmla="*/ 28 h 29"/>
                <a:gd name="T8" fmla="*/ 24 w 24"/>
                <a:gd name="T9" fmla="*/ 4 h 29"/>
                <a:gd name="T10" fmla="*/ 19 w 24"/>
                <a:gd name="T11" fmla="*/ 2 h 29"/>
              </a:gdLst>
              <a:ahLst/>
              <a:cxnLst>
                <a:cxn ang="0">
                  <a:pos x="T0" y="T1"/>
                </a:cxn>
                <a:cxn ang="0">
                  <a:pos x="T2" y="T3"/>
                </a:cxn>
                <a:cxn ang="0">
                  <a:pos x="T4" y="T5"/>
                </a:cxn>
                <a:cxn ang="0">
                  <a:pos x="T6" y="T7"/>
                </a:cxn>
                <a:cxn ang="0">
                  <a:pos x="T8" y="T9"/>
                </a:cxn>
                <a:cxn ang="0">
                  <a:pos x="T10" y="T11"/>
                </a:cxn>
              </a:cxnLst>
              <a:rect l="0" t="0" r="r" b="b"/>
              <a:pathLst>
                <a:path w="24" h="29">
                  <a:moveTo>
                    <a:pt x="19" y="2"/>
                  </a:moveTo>
                  <a:cubicBezTo>
                    <a:pt x="16" y="6"/>
                    <a:pt x="15" y="11"/>
                    <a:pt x="12" y="15"/>
                  </a:cubicBezTo>
                  <a:cubicBezTo>
                    <a:pt x="9" y="18"/>
                    <a:pt x="6" y="21"/>
                    <a:pt x="2" y="24"/>
                  </a:cubicBezTo>
                  <a:cubicBezTo>
                    <a:pt x="0" y="26"/>
                    <a:pt x="3" y="29"/>
                    <a:pt x="5" y="28"/>
                  </a:cubicBezTo>
                  <a:cubicBezTo>
                    <a:pt x="14" y="23"/>
                    <a:pt x="24" y="14"/>
                    <a:pt x="24" y="4"/>
                  </a:cubicBezTo>
                  <a:cubicBezTo>
                    <a:pt x="24" y="1"/>
                    <a:pt x="20" y="0"/>
                    <a:pt x="1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23" name="Freeform 40"/>
            <p:cNvSpPr/>
            <p:nvPr/>
          </p:nvSpPr>
          <p:spPr bwMode="auto">
            <a:xfrm>
              <a:off x="3572" y="303"/>
              <a:ext cx="88" cy="22"/>
            </a:xfrm>
            <a:custGeom>
              <a:avLst/>
              <a:gdLst>
                <a:gd name="T0" fmla="*/ 32 w 37"/>
                <a:gd name="T1" fmla="*/ 1 h 9"/>
                <a:gd name="T2" fmla="*/ 3 w 37"/>
                <a:gd name="T3" fmla="*/ 3 h 9"/>
                <a:gd name="T4" fmla="*/ 3 w 37"/>
                <a:gd name="T5" fmla="*/ 8 h 9"/>
                <a:gd name="T6" fmla="*/ 33 w 37"/>
                <a:gd name="T7" fmla="*/ 6 h 9"/>
                <a:gd name="T8" fmla="*/ 32 w 37"/>
                <a:gd name="T9" fmla="*/ 1 h 9"/>
              </a:gdLst>
              <a:ahLst/>
              <a:cxnLst>
                <a:cxn ang="0">
                  <a:pos x="T0" y="T1"/>
                </a:cxn>
                <a:cxn ang="0">
                  <a:pos x="T2" y="T3"/>
                </a:cxn>
                <a:cxn ang="0">
                  <a:pos x="T4" y="T5"/>
                </a:cxn>
                <a:cxn ang="0">
                  <a:pos x="T6" y="T7"/>
                </a:cxn>
                <a:cxn ang="0">
                  <a:pos x="T8" y="T9"/>
                </a:cxn>
              </a:cxnLst>
              <a:rect l="0" t="0" r="r" b="b"/>
              <a:pathLst>
                <a:path w="37" h="9">
                  <a:moveTo>
                    <a:pt x="32" y="1"/>
                  </a:moveTo>
                  <a:cubicBezTo>
                    <a:pt x="22" y="2"/>
                    <a:pt x="13" y="3"/>
                    <a:pt x="3" y="3"/>
                  </a:cubicBezTo>
                  <a:cubicBezTo>
                    <a:pt x="0" y="4"/>
                    <a:pt x="0" y="8"/>
                    <a:pt x="3" y="8"/>
                  </a:cubicBezTo>
                  <a:cubicBezTo>
                    <a:pt x="13" y="9"/>
                    <a:pt x="24" y="9"/>
                    <a:pt x="33" y="6"/>
                  </a:cubicBezTo>
                  <a:cubicBezTo>
                    <a:pt x="37" y="5"/>
                    <a:pt x="35" y="0"/>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28" name="Freeform 41"/>
            <p:cNvSpPr/>
            <p:nvPr/>
          </p:nvSpPr>
          <p:spPr bwMode="auto">
            <a:xfrm>
              <a:off x="3714" y="303"/>
              <a:ext cx="85" cy="17"/>
            </a:xfrm>
            <a:custGeom>
              <a:avLst/>
              <a:gdLst>
                <a:gd name="T0" fmla="*/ 32 w 36"/>
                <a:gd name="T1" fmla="*/ 1 h 7"/>
                <a:gd name="T2" fmla="*/ 2 w 36"/>
                <a:gd name="T3" fmla="*/ 1 h 7"/>
                <a:gd name="T4" fmla="*/ 2 w 36"/>
                <a:gd name="T5" fmla="*/ 5 h 7"/>
                <a:gd name="T6" fmla="*/ 32 w 36"/>
                <a:gd name="T7" fmla="*/ 6 h 7"/>
                <a:gd name="T8" fmla="*/ 32 w 36"/>
                <a:gd name="T9" fmla="*/ 1 h 7"/>
              </a:gdLst>
              <a:ahLst/>
              <a:cxnLst>
                <a:cxn ang="0">
                  <a:pos x="T0" y="T1"/>
                </a:cxn>
                <a:cxn ang="0">
                  <a:pos x="T2" y="T3"/>
                </a:cxn>
                <a:cxn ang="0">
                  <a:pos x="T4" y="T5"/>
                </a:cxn>
                <a:cxn ang="0">
                  <a:pos x="T6" y="T7"/>
                </a:cxn>
                <a:cxn ang="0">
                  <a:pos x="T8" y="T9"/>
                </a:cxn>
              </a:cxnLst>
              <a:rect l="0" t="0" r="r" b="b"/>
              <a:pathLst>
                <a:path w="36" h="7">
                  <a:moveTo>
                    <a:pt x="32" y="1"/>
                  </a:moveTo>
                  <a:cubicBezTo>
                    <a:pt x="22" y="0"/>
                    <a:pt x="12" y="0"/>
                    <a:pt x="2" y="1"/>
                  </a:cubicBezTo>
                  <a:cubicBezTo>
                    <a:pt x="0" y="2"/>
                    <a:pt x="0" y="5"/>
                    <a:pt x="2" y="5"/>
                  </a:cubicBezTo>
                  <a:cubicBezTo>
                    <a:pt x="12" y="7"/>
                    <a:pt x="22" y="7"/>
                    <a:pt x="32" y="6"/>
                  </a:cubicBezTo>
                  <a:cubicBezTo>
                    <a:pt x="36" y="6"/>
                    <a:pt x="36"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29" name="Freeform 42"/>
            <p:cNvSpPr/>
            <p:nvPr/>
          </p:nvSpPr>
          <p:spPr bwMode="auto">
            <a:xfrm>
              <a:off x="3847" y="315"/>
              <a:ext cx="80" cy="14"/>
            </a:xfrm>
            <a:custGeom>
              <a:avLst/>
              <a:gdLst>
                <a:gd name="T0" fmla="*/ 31 w 34"/>
                <a:gd name="T1" fmla="*/ 1 h 6"/>
                <a:gd name="T2" fmla="*/ 3 w 34"/>
                <a:gd name="T3" fmla="*/ 1 h 6"/>
                <a:gd name="T4" fmla="*/ 3 w 34"/>
                <a:gd name="T5" fmla="*/ 6 h 6"/>
                <a:gd name="T6" fmla="*/ 31 w 34"/>
                <a:gd name="T7" fmla="*/ 6 h 6"/>
                <a:gd name="T8" fmla="*/ 31 w 34"/>
                <a:gd name="T9" fmla="*/ 1 h 6"/>
              </a:gdLst>
              <a:ahLst/>
              <a:cxnLst>
                <a:cxn ang="0">
                  <a:pos x="T0" y="T1"/>
                </a:cxn>
                <a:cxn ang="0">
                  <a:pos x="T2" y="T3"/>
                </a:cxn>
                <a:cxn ang="0">
                  <a:pos x="T4" y="T5"/>
                </a:cxn>
                <a:cxn ang="0">
                  <a:pos x="T6" y="T7"/>
                </a:cxn>
                <a:cxn ang="0">
                  <a:pos x="T8" y="T9"/>
                </a:cxn>
              </a:cxnLst>
              <a:rect l="0" t="0" r="r" b="b"/>
              <a:pathLst>
                <a:path w="34" h="6">
                  <a:moveTo>
                    <a:pt x="31" y="1"/>
                  </a:moveTo>
                  <a:cubicBezTo>
                    <a:pt x="21" y="0"/>
                    <a:pt x="12" y="0"/>
                    <a:pt x="3" y="1"/>
                  </a:cubicBezTo>
                  <a:cubicBezTo>
                    <a:pt x="0" y="1"/>
                    <a:pt x="0" y="5"/>
                    <a:pt x="3" y="6"/>
                  </a:cubicBezTo>
                  <a:cubicBezTo>
                    <a:pt x="12" y="6"/>
                    <a:pt x="21" y="6"/>
                    <a:pt x="31" y="6"/>
                  </a:cubicBezTo>
                  <a:cubicBezTo>
                    <a:pt x="34" y="6"/>
                    <a:pt x="34" y="1"/>
                    <a:pt x="3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30" name="Freeform 43"/>
            <p:cNvSpPr/>
            <p:nvPr/>
          </p:nvSpPr>
          <p:spPr bwMode="auto">
            <a:xfrm>
              <a:off x="3986" y="327"/>
              <a:ext cx="81" cy="21"/>
            </a:xfrm>
            <a:custGeom>
              <a:avLst/>
              <a:gdLst>
                <a:gd name="T0" fmla="*/ 31 w 34"/>
                <a:gd name="T1" fmla="*/ 3 h 9"/>
                <a:gd name="T2" fmla="*/ 4 w 34"/>
                <a:gd name="T3" fmla="*/ 1 h 9"/>
                <a:gd name="T4" fmla="*/ 3 w 34"/>
                <a:gd name="T5" fmla="*/ 6 h 9"/>
                <a:gd name="T6" fmla="*/ 31 w 34"/>
                <a:gd name="T7" fmla="*/ 8 h 9"/>
                <a:gd name="T8" fmla="*/ 31 w 34"/>
                <a:gd name="T9" fmla="*/ 3 h 9"/>
              </a:gdLst>
              <a:ahLst/>
              <a:cxnLst>
                <a:cxn ang="0">
                  <a:pos x="T0" y="T1"/>
                </a:cxn>
                <a:cxn ang="0">
                  <a:pos x="T2" y="T3"/>
                </a:cxn>
                <a:cxn ang="0">
                  <a:pos x="T4" y="T5"/>
                </a:cxn>
                <a:cxn ang="0">
                  <a:pos x="T6" y="T7"/>
                </a:cxn>
                <a:cxn ang="0">
                  <a:pos x="T8" y="T9"/>
                </a:cxn>
              </a:cxnLst>
              <a:rect l="0" t="0" r="r" b="b"/>
              <a:pathLst>
                <a:path w="34" h="9">
                  <a:moveTo>
                    <a:pt x="31" y="3"/>
                  </a:moveTo>
                  <a:cubicBezTo>
                    <a:pt x="22" y="2"/>
                    <a:pt x="13" y="3"/>
                    <a:pt x="4" y="1"/>
                  </a:cubicBezTo>
                  <a:cubicBezTo>
                    <a:pt x="1" y="0"/>
                    <a:pt x="0" y="5"/>
                    <a:pt x="3" y="6"/>
                  </a:cubicBezTo>
                  <a:cubicBezTo>
                    <a:pt x="12" y="8"/>
                    <a:pt x="22" y="9"/>
                    <a:pt x="31" y="8"/>
                  </a:cubicBezTo>
                  <a:cubicBezTo>
                    <a:pt x="34" y="8"/>
                    <a:pt x="34" y="4"/>
                    <a:pt x="31"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31" name="Freeform 44"/>
            <p:cNvSpPr/>
            <p:nvPr/>
          </p:nvSpPr>
          <p:spPr bwMode="auto">
            <a:xfrm>
              <a:off x="4124" y="327"/>
              <a:ext cx="78" cy="17"/>
            </a:xfrm>
            <a:custGeom>
              <a:avLst/>
              <a:gdLst>
                <a:gd name="T0" fmla="*/ 30 w 33"/>
                <a:gd name="T1" fmla="*/ 1 h 7"/>
                <a:gd name="T2" fmla="*/ 3 w 33"/>
                <a:gd name="T3" fmla="*/ 1 h 7"/>
                <a:gd name="T4" fmla="*/ 3 w 33"/>
                <a:gd name="T5" fmla="*/ 6 h 7"/>
                <a:gd name="T6" fmla="*/ 30 w 33"/>
                <a:gd name="T7" fmla="*/ 6 h 7"/>
                <a:gd name="T8" fmla="*/ 30 w 33"/>
                <a:gd name="T9" fmla="*/ 1 h 7"/>
              </a:gdLst>
              <a:ahLst/>
              <a:cxnLst>
                <a:cxn ang="0">
                  <a:pos x="T0" y="T1"/>
                </a:cxn>
                <a:cxn ang="0">
                  <a:pos x="T2" y="T3"/>
                </a:cxn>
                <a:cxn ang="0">
                  <a:pos x="T4" y="T5"/>
                </a:cxn>
                <a:cxn ang="0">
                  <a:pos x="T6" y="T7"/>
                </a:cxn>
                <a:cxn ang="0">
                  <a:pos x="T8" y="T9"/>
                </a:cxn>
              </a:cxnLst>
              <a:rect l="0" t="0" r="r" b="b"/>
              <a:pathLst>
                <a:path w="33" h="7">
                  <a:moveTo>
                    <a:pt x="30" y="1"/>
                  </a:moveTo>
                  <a:cubicBezTo>
                    <a:pt x="21" y="0"/>
                    <a:pt x="12" y="0"/>
                    <a:pt x="3" y="1"/>
                  </a:cubicBezTo>
                  <a:cubicBezTo>
                    <a:pt x="0" y="1"/>
                    <a:pt x="0" y="5"/>
                    <a:pt x="3" y="6"/>
                  </a:cubicBezTo>
                  <a:cubicBezTo>
                    <a:pt x="12" y="7"/>
                    <a:pt x="21" y="6"/>
                    <a:pt x="30" y="6"/>
                  </a:cubicBezTo>
                  <a:cubicBezTo>
                    <a:pt x="33" y="6"/>
                    <a:pt x="33" y="1"/>
                    <a:pt x="3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32" name="Freeform 45"/>
            <p:cNvSpPr/>
            <p:nvPr/>
          </p:nvSpPr>
          <p:spPr bwMode="auto">
            <a:xfrm>
              <a:off x="4273" y="320"/>
              <a:ext cx="64" cy="16"/>
            </a:xfrm>
            <a:custGeom>
              <a:avLst/>
              <a:gdLst>
                <a:gd name="T0" fmla="*/ 24 w 27"/>
                <a:gd name="T1" fmla="*/ 1 h 7"/>
                <a:gd name="T2" fmla="*/ 4 w 27"/>
                <a:gd name="T3" fmla="*/ 1 h 7"/>
                <a:gd name="T4" fmla="*/ 4 w 27"/>
                <a:gd name="T5" fmla="*/ 7 h 7"/>
                <a:gd name="T6" fmla="*/ 24 w 27"/>
                <a:gd name="T7" fmla="*/ 6 h 7"/>
                <a:gd name="T8" fmla="*/ 24 w 27"/>
                <a:gd name="T9" fmla="*/ 1 h 7"/>
              </a:gdLst>
              <a:ahLst/>
              <a:cxnLst>
                <a:cxn ang="0">
                  <a:pos x="T0" y="T1"/>
                </a:cxn>
                <a:cxn ang="0">
                  <a:pos x="T2" y="T3"/>
                </a:cxn>
                <a:cxn ang="0">
                  <a:pos x="T4" y="T5"/>
                </a:cxn>
                <a:cxn ang="0">
                  <a:pos x="T6" y="T7"/>
                </a:cxn>
                <a:cxn ang="0">
                  <a:pos x="T8" y="T9"/>
                </a:cxn>
              </a:cxnLst>
              <a:rect l="0" t="0" r="r" b="b"/>
              <a:pathLst>
                <a:path w="27" h="7">
                  <a:moveTo>
                    <a:pt x="24" y="1"/>
                  </a:moveTo>
                  <a:cubicBezTo>
                    <a:pt x="18" y="0"/>
                    <a:pt x="11" y="1"/>
                    <a:pt x="4" y="1"/>
                  </a:cubicBezTo>
                  <a:cubicBezTo>
                    <a:pt x="0" y="1"/>
                    <a:pt x="0" y="7"/>
                    <a:pt x="4" y="7"/>
                  </a:cubicBezTo>
                  <a:cubicBezTo>
                    <a:pt x="11" y="7"/>
                    <a:pt x="18" y="7"/>
                    <a:pt x="24" y="6"/>
                  </a:cubicBezTo>
                  <a:cubicBezTo>
                    <a:pt x="27" y="6"/>
                    <a:pt x="27" y="2"/>
                    <a:pt x="2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33" name="Freeform 46"/>
            <p:cNvSpPr/>
            <p:nvPr/>
          </p:nvSpPr>
          <p:spPr bwMode="auto">
            <a:xfrm>
              <a:off x="4408" y="327"/>
              <a:ext cx="71" cy="21"/>
            </a:xfrm>
            <a:custGeom>
              <a:avLst/>
              <a:gdLst>
                <a:gd name="T0" fmla="*/ 26 w 30"/>
                <a:gd name="T1" fmla="*/ 1 h 9"/>
                <a:gd name="T2" fmla="*/ 3 w 30"/>
                <a:gd name="T3" fmla="*/ 3 h 9"/>
                <a:gd name="T4" fmla="*/ 5 w 30"/>
                <a:gd name="T5" fmla="*/ 8 h 9"/>
                <a:gd name="T6" fmla="*/ 26 w 30"/>
                <a:gd name="T7" fmla="*/ 6 h 9"/>
                <a:gd name="T8" fmla="*/ 26 w 30"/>
                <a:gd name="T9" fmla="*/ 1 h 9"/>
              </a:gdLst>
              <a:ahLst/>
              <a:cxnLst>
                <a:cxn ang="0">
                  <a:pos x="T0" y="T1"/>
                </a:cxn>
                <a:cxn ang="0">
                  <a:pos x="T2" y="T3"/>
                </a:cxn>
                <a:cxn ang="0">
                  <a:pos x="T4" y="T5"/>
                </a:cxn>
                <a:cxn ang="0">
                  <a:pos x="T6" y="T7"/>
                </a:cxn>
                <a:cxn ang="0">
                  <a:pos x="T8" y="T9"/>
                </a:cxn>
              </a:cxnLst>
              <a:rect l="0" t="0" r="r" b="b"/>
              <a:pathLst>
                <a:path w="30" h="9">
                  <a:moveTo>
                    <a:pt x="26" y="1"/>
                  </a:moveTo>
                  <a:cubicBezTo>
                    <a:pt x="18" y="0"/>
                    <a:pt x="11" y="1"/>
                    <a:pt x="3" y="3"/>
                  </a:cubicBezTo>
                  <a:cubicBezTo>
                    <a:pt x="0" y="4"/>
                    <a:pt x="1" y="9"/>
                    <a:pt x="5" y="8"/>
                  </a:cubicBezTo>
                  <a:cubicBezTo>
                    <a:pt x="12" y="6"/>
                    <a:pt x="19" y="7"/>
                    <a:pt x="26" y="6"/>
                  </a:cubicBezTo>
                  <a:cubicBezTo>
                    <a:pt x="30" y="5"/>
                    <a:pt x="30" y="1"/>
                    <a:pt x="26"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34" name="Freeform 47"/>
            <p:cNvSpPr/>
            <p:nvPr/>
          </p:nvSpPr>
          <p:spPr bwMode="auto">
            <a:xfrm>
              <a:off x="4548" y="339"/>
              <a:ext cx="83" cy="14"/>
            </a:xfrm>
            <a:custGeom>
              <a:avLst/>
              <a:gdLst>
                <a:gd name="T0" fmla="*/ 32 w 35"/>
                <a:gd name="T1" fmla="*/ 1 h 6"/>
                <a:gd name="T2" fmla="*/ 2 w 35"/>
                <a:gd name="T3" fmla="*/ 1 h 6"/>
                <a:gd name="T4" fmla="*/ 2 w 35"/>
                <a:gd name="T5" fmla="*/ 5 h 6"/>
                <a:gd name="T6" fmla="*/ 32 w 35"/>
                <a:gd name="T7" fmla="*/ 5 h 6"/>
                <a:gd name="T8" fmla="*/ 32 w 35"/>
                <a:gd name="T9" fmla="*/ 1 h 6"/>
              </a:gdLst>
              <a:ahLst/>
              <a:cxnLst>
                <a:cxn ang="0">
                  <a:pos x="T0" y="T1"/>
                </a:cxn>
                <a:cxn ang="0">
                  <a:pos x="T2" y="T3"/>
                </a:cxn>
                <a:cxn ang="0">
                  <a:pos x="T4" y="T5"/>
                </a:cxn>
                <a:cxn ang="0">
                  <a:pos x="T6" y="T7"/>
                </a:cxn>
                <a:cxn ang="0">
                  <a:pos x="T8" y="T9"/>
                </a:cxn>
              </a:cxnLst>
              <a:rect l="0" t="0" r="r" b="b"/>
              <a:pathLst>
                <a:path w="35" h="6">
                  <a:moveTo>
                    <a:pt x="32" y="1"/>
                  </a:moveTo>
                  <a:cubicBezTo>
                    <a:pt x="22" y="0"/>
                    <a:pt x="12" y="1"/>
                    <a:pt x="2" y="1"/>
                  </a:cubicBezTo>
                  <a:cubicBezTo>
                    <a:pt x="0" y="2"/>
                    <a:pt x="0" y="5"/>
                    <a:pt x="2" y="5"/>
                  </a:cubicBezTo>
                  <a:cubicBezTo>
                    <a:pt x="12" y="5"/>
                    <a:pt x="22" y="6"/>
                    <a:pt x="32" y="5"/>
                  </a:cubicBezTo>
                  <a:cubicBezTo>
                    <a:pt x="35" y="5"/>
                    <a:pt x="35" y="1"/>
                    <a:pt x="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35" name="Freeform 48"/>
            <p:cNvSpPr/>
            <p:nvPr/>
          </p:nvSpPr>
          <p:spPr bwMode="auto">
            <a:xfrm>
              <a:off x="4702" y="332"/>
              <a:ext cx="76" cy="19"/>
            </a:xfrm>
            <a:custGeom>
              <a:avLst/>
              <a:gdLst>
                <a:gd name="T0" fmla="*/ 29 w 32"/>
                <a:gd name="T1" fmla="*/ 1 h 8"/>
                <a:gd name="T2" fmla="*/ 4 w 32"/>
                <a:gd name="T3" fmla="*/ 1 h 8"/>
                <a:gd name="T4" fmla="*/ 4 w 32"/>
                <a:gd name="T5" fmla="*/ 7 h 8"/>
                <a:gd name="T6" fmla="*/ 29 w 32"/>
                <a:gd name="T7" fmla="*/ 7 h 8"/>
                <a:gd name="T8" fmla="*/ 29 w 32"/>
                <a:gd name="T9" fmla="*/ 1 h 8"/>
              </a:gdLst>
              <a:ahLst/>
              <a:cxnLst>
                <a:cxn ang="0">
                  <a:pos x="T0" y="T1"/>
                </a:cxn>
                <a:cxn ang="0">
                  <a:pos x="T2" y="T3"/>
                </a:cxn>
                <a:cxn ang="0">
                  <a:pos x="T4" y="T5"/>
                </a:cxn>
                <a:cxn ang="0">
                  <a:pos x="T6" y="T7"/>
                </a:cxn>
                <a:cxn ang="0">
                  <a:pos x="T8" y="T9"/>
                </a:cxn>
              </a:cxnLst>
              <a:rect l="0" t="0" r="r" b="b"/>
              <a:pathLst>
                <a:path w="32" h="8">
                  <a:moveTo>
                    <a:pt x="29" y="1"/>
                  </a:moveTo>
                  <a:cubicBezTo>
                    <a:pt x="21" y="0"/>
                    <a:pt x="12" y="0"/>
                    <a:pt x="4" y="1"/>
                  </a:cubicBezTo>
                  <a:cubicBezTo>
                    <a:pt x="0" y="1"/>
                    <a:pt x="0" y="7"/>
                    <a:pt x="4" y="7"/>
                  </a:cubicBezTo>
                  <a:cubicBezTo>
                    <a:pt x="12" y="7"/>
                    <a:pt x="21" y="8"/>
                    <a:pt x="29" y="7"/>
                  </a:cubicBezTo>
                  <a:cubicBezTo>
                    <a:pt x="32" y="6"/>
                    <a:pt x="32" y="1"/>
                    <a:pt x="29"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36" name="Freeform 49"/>
            <p:cNvSpPr/>
            <p:nvPr/>
          </p:nvSpPr>
          <p:spPr bwMode="auto">
            <a:xfrm>
              <a:off x="4808" y="329"/>
              <a:ext cx="38" cy="31"/>
            </a:xfrm>
            <a:custGeom>
              <a:avLst/>
              <a:gdLst>
                <a:gd name="T0" fmla="*/ 14 w 16"/>
                <a:gd name="T1" fmla="*/ 3 h 13"/>
                <a:gd name="T2" fmla="*/ 3 w 16"/>
                <a:gd name="T3" fmla="*/ 3 h 13"/>
                <a:gd name="T4" fmla="*/ 4 w 16"/>
                <a:gd name="T5" fmla="*/ 7 h 13"/>
                <a:gd name="T6" fmla="*/ 10 w 16"/>
                <a:gd name="T7" fmla="*/ 7 h 13"/>
                <a:gd name="T8" fmla="*/ 9 w 16"/>
                <a:gd name="T9" fmla="*/ 9 h 13"/>
                <a:gd name="T10" fmla="*/ 12 w 16"/>
                <a:gd name="T11" fmla="*/ 12 h 13"/>
                <a:gd name="T12" fmla="*/ 16 w 16"/>
                <a:gd name="T13" fmla="*/ 7 h 13"/>
                <a:gd name="T14" fmla="*/ 14 w 16"/>
                <a:gd name="T15" fmla="*/ 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14" y="3"/>
                  </a:moveTo>
                  <a:cubicBezTo>
                    <a:pt x="11" y="0"/>
                    <a:pt x="6" y="1"/>
                    <a:pt x="3" y="3"/>
                  </a:cubicBezTo>
                  <a:cubicBezTo>
                    <a:pt x="0" y="4"/>
                    <a:pt x="1" y="8"/>
                    <a:pt x="4" y="7"/>
                  </a:cubicBezTo>
                  <a:cubicBezTo>
                    <a:pt x="5" y="7"/>
                    <a:pt x="8" y="6"/>
                    <a:pt x="10" y="7"/>
                  </a:cubicBezTo>
                  <a:cubicBezTo>
                    <a:pt x="9" y="7"/>
                    <a:pt x="9" y="8"/>
                    <a:pt x="9" y="9"/>
                  </a:cubicBezTo>
                  <a:cubicBezTo>
                    <a:pt x="8" y="11"/>
                    <a:pt x="10" y="13"/>
                    <a:pt x="12" y="12"/>
                  </a:cubicBezTo>
                  <a:cubicBezTo>
                    <a:pt x="14" y="11"/>
                    <a:pt x="15" y="9"/>
                    <a:pt x="16" y="7"/>
                  </a:cubicBezTo>
                  <a:cubicBezTo>
                    <a:pt x="16" y="6"/>
                    <a:pt x="15" y="4"/>
                    <a:pt x="1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grpSp>
      <p:sp>
        <p:nvSpPr>
          <p:cNvPr id="10264" name="文本框 136"/>
          <p:cNvSpPr txBox="1">
            <a:spLocks noChangeArrowheads="1"/>
          </p:cNvSpPr>
          <p:nvPr/>
        </p:nvSpPr>
        <p:spPr bwMode="auto">
          <a:xfrm>
            <a:off x="4548032" y="773113"/>
            <a:ext cx="30528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dirty="0">
                <a:solidFill>
                  <a:srgbClr val="595959"/>
                </a:solidFill>
                <a:latin typeface="方正静蕾简体" panose="02000000000000000000" pitchFamily="2" charset="-122"/>
                <a:ea typeface="方正静蕾简体" panose="02000000000000000000" pitchFamily="2" charset="-122"/>
              </a:rPr>
              <a:t>提示助词</a:t>
            </a:r>
            <a:r>
              <a:rPr lang="ja-JP" altLang="en-US" sz="2400" dirty="0">
                <a:solidFill>
                  <a:srgbClr val="595959"/>
                </a:solidFill>
                <a:latin typeface="方正静蕾简体" panose="02000000000000000000" pitchFamily="2" charset="-122"/>
                <a:ea typeface="方正静蕾简体" panose="02000000000000000000" pitchFamily="2" charset="-122"/>
              </a:rPr>
              <a:t>「でも」</a:t>
            </a:r>
            <a:endParaRPr lang="zh-CN" altLang="en-US" sz="2400" dirty="0">
              <a:solidFill>
                <a:srgbClr val="595959"/>
              </a:solidFill>
              <a:latin typeface="方正静蕾简体" panose="02000000000000000000" pitchFamily="2" charset="-122"/>
              <a:ea typeface="方正静蕾简体" panose="02000000000000000000" pitchFamily="2" charset="-122"/>
            </a:endParaRPr>
          </a:p>
        </p:txBody>
      </p:sp>
      <p:sp>
        <p:nvSpPr>
          <p:cNvPr id="4" name="矩形 3"/>
          <p:cNvSpPr/>
          <p:nvPr/>
        </p:nvSpPr>
        <p:spPr>
          <a:xfrm>
            <a:off x="650240" y="1336040"/>
            <a:ext cx="9973310" cy="5077460"/>
          </a:xfrm>
          <a:prstGeom prst="rect">
            <a:avLst/>
          </a:prstGeom>
        </p:spPr>
        <p:txBody>
          <a:bodyPr wrap="square">
            <a:spAutoFit/>
          </a:bodyPr>
          <a:lstStyle/>
          <a:p>
            <a:pPr>
              <a:lnSpc>
                <a:spcPct val="150000"/>
              </a:lnSpc>
            </a:pPr>
            <a:r>
              <a:rPr lang="ja-JP" altLang="en-US" sz="2400" dirty="0">
                <a:solidFill>
                  <a:srgbClr val="527C57"/>
                </a:solidFill>
                <a:latin typeface="微软雅黑" panose="020B0503020204020204" pitchFamily="34" charset="-122"/>
                <a:ea typeface="微软雅黑" panose="020B0503020204020204" pitchFamily="34" charset="-122"/>
              </a:rPr>
              <a:t>１、</a:t>
            </a:r>
            <a:r>
              <a:rPr lang="zh-CN" altLang="en-US" sz="2400" dirty="0">
                <a:solidFill>
                  <a:srgbClr val="527C57"/>
                </a:solidFill>
                <a:latin typeface="微软雅黑" panose="020B0503020204020204" pitchFamily="34" charset="-122"/>
                <a:ea typeface="微软雅黑" panose="020B0503020204020204" pitchFamily="34" charset="-122"/>
              </a:rPr>
              <a:t>表示不言明情况，只举出一例加以提示</a:t>
            </a:r>
            <a:r>
              <a:rPr lang="ja-JP" altLang="en-US" sz="2400" dirty="0">
                <a:solidFill>
                  <a:srgbClr val="527C57"/>
                </a:solidFill>
                <a:latin typeface="微软雅黑" panose="020B0503020204020204" pitchFamily="34" charset="-122"/>
                <a:ea typeface="微软雅黑" panose="020B0503020204020204" pitchFamily="34" charset="-122"/>
              </a:rPr>
              <a:t>　</a:t>
            </a:r>
            <a:endParaRPr lang="en-US" altLang="zh-CN" sz="2400" dirty="0">
              <a:solidFill>
                <a:srgbClr val="527C57"/>
              </a:solidFill>
              <a:latin typeface="微软雅黑" panose="020B0503020204020204" pitchFamily="34" charset="-122"/>
              <a:ea typeface="微软雅黑" panose="020B0503020204020204" pitchFamily="34" charset="-122"/>
            </a:endParaRPr>
          </a:p>
          <a:p>
            <a:pPr>
              <a:lnSpc>
                <a:spcPct val="150000"/>
              </a:lnSpc>
            </a:pPr>
            <a:r>
              <a:rPr lang="ja-JP" altLang="en-US" sz="2400" dirty="0">
                <a:latin typeface="微软雅黑" panose="020B0503020204020204" pitchFamily="34" charset="-122"/>
                <a:ea typeface="微软雅黑" panose="020B0503020204020204" pitchFamily="34" charset="-122"/>
              </a:rPr>
              <a:t>　　例：お茶</a:t>
            </a:r>
            <a:r>
              <a:rPr lang="ja-JP" altLang="en-US" sz="2400" b="1" u="sng" dirty="0">
                <a:solidFill>
                  <a:srgbClr val="F3A40B"/>
                </a:solidFill>
                <a:latin typeface="微软雅黑" panose="020B0503020204020204" pitchFamily="34" charset="-122"/>
                <a:ea typeface="微软雅黑" panose="020B0503020204020204" pitchFamily="34" charset="-122"/>
              </a:rPr>
              <a:t>でも</a:t>
            </a:r>
            <a:r>
              <a:rPr lang="ja-JP" altLang="en-US" sz="2400" dirty="0">
                <a:latin typeface="微软雅黑" panose="020B0503020204020204" pitchFamily="34" charset="-122"/>
                <a:ea typeface="微软雅黑" panose="020B0503020204020204" pitchFamily="34" charset="-122"/>
              </a:rPr>
              <a:t>飲みますか。</a:t>
            </a:r>
            <a:endParaRPr lang="en-US" altLang="ja-JP" sz="2400" dirty="0">
              <a:solidFill>
                <a:srgbClr val="527C57"/>
              </a:solidFill>
              <a:latin typeface="微软雅黑" panose="020B0503020204020204" pitchFamily="34" charset="-122"/>
              <a:ea typeface="微软雅黑" panose="020B0503020204020204" pitchFamily="34" charset="-122"/>
            </a:endParaRPr>
          </a:p>
          <a:p>
            <a:pPr>
              <a:lnSpc>
                <a:spcPct val="150000"/>
              </a:lnSpc>
            </a:pPr>
            <a:endParaRPr lang="en-US" altLang="ja-JP" sz="2400" dirty="0">
              <a:solidFill>
                <a:srgbClr val="527C57"/>
              </a:solidFill>
              <a:latin typeface="微软雅黑" panose="020B0503020204020204" pitchFamily="34" charset="-122"/>
              <a:ea typeface="微软雅黑" panose="020B0503020204020204" pitchFamily="34" charset="-122"/>
            </a:endParaRPr>
          </a:p>
          <a:p>
            <a:pPr>
              <a:lnSpc>
                <a:spcPct val="150000"/>
              </a:lnSpc>
            </a:pPr>
            <a:r>
              <a:rPr lang="ja-JP" altLang="en-US" sz="2400" dirty="0">
                <a:solidFill>
                  <a:srgbClr val="527C57"/>
                </a:solidFill>
                <a:latin typeface="微软雅黑" panose="020B0503020204020204" pitchFamily="34" charset="-122"/>
                <a:ea typeface="微软雅黑" panose="020B0503020204020204" pitchFamily="34" charset="-122"/>
              </a:rPr>
              <a:t>２、</a:t>
            </a:r>
            <a:r>
              <a:rPr lang="zh-CN" altLang="en-US" sz="2400" dirty="0">
                <a:solidFill>
                  <a:srgbClr val="527C57"/>
                </a:solidFill>
                <a:latin typeface="微软雅黑" panose="020B0503020204020204" pitchFamily="34" charset="-122"/>
                <a:ea typeface="微软雅黑" panose="020B0503020204020204" pitchFamily="34" charset="-122"/>
              </a:rPr>
              <a:t>接在不定称代词或疑问词之后表示</a:t>
            </a:r>
            <a:r>
              <a:rPr lang="zh-CN" altLang="en-US" sz="2400" dirty="0">
                <a:solidFill>
                  <a:srgbClr val="527C57"/>
                </a:solidFill>
                <a:highlight>
                  <a:srgbClr val="FFFF00"/>
                </a:highlight>
                <a:latin typeface="微软雅黑" panose="020B0503020204020204" pitchFamily="34" charset="-122"/>
                <a:ea typeface="微软雅黑" panose="020B0503020204020204" pitchFamily="34" charset="-122"/>
              </a:rPr>
              <a:t>全面肯定</a:t>
            </a:r>
            <a:endParaRPr lang="en-US" altLang="zh-CN" sz="2400" dirty="0">
              <a:solidFill>
                <a:srgbClr val="527C57"/>
              </a:solidFill>
              <a:latin typeface="微软雅黑" panose="020B0503020204020204" pitchFamily="34" charset="-122"/>
              <a:ea typeface="微软雅黑" panose="020B0503020204020204" pitchFamily="34" charset="-122"/>
            </a:endParaRPr>
          </a:p>
          <a:p>
            <a:pPr>
              <a:lnSpc>
                <a:spcPct val="150000"/>
              </a:lnSpc>
            </a:pPr>
            <a:r>
              <a:rPr lang="ja-JP" altLang="en-US" sz="2400" dirty="0">
                <a:latin typeface="微软雅黑" panose="020B0503020204020204" pitchFamily="34" charset="-122"/>
                <a:ea typeface="微软雅黑" panose="020B0503020204020204" pitchFamily="34" charset="-122"/>
              </a:rPr>
              <a:t>　　例：いつ</a:t>
            </a:r>
            <a:r>
              <a:rPr lang="ja-JP" altLang="en-US" sz="2400" b="1" u="sng" dirty="0">
                <a:solidFill>
                  <a:srgbClr val="F3A40B"/>
                </a:solidFill>
                <a:latin typeface="微软雅黑" panose="020B0503020204020204" pitchFamily="34" charset="-122"/>
                <a:ea typeface="微软雅黑" panose="020B0503020204020204" pitchFamily="34" charset="-122"/>
              </a:rPr>
              <a:t>でも</a:t>
            </a:r>
            <a:r>
              <a:rPr lang="ja-JP" altLang="en-US" sz="2400" dirty="0">
                <a:latin typeface="微软雅黑" panose="020B0503020204020204" pitchFamily="34" charset="-122"/>
                <a:ea typeface="微软雅黑" panose="020B0503020204020204" pitchFamily="34" charset="-122"/>
              </a:rPr>
              <a:t>、どこ</a:t>
            </a:r>
            <a:r>
              <a:rPr lang="ja-JP" altLang="en-US" sz="2400" b="1" u="sng" dirty="0">
                <a:solidFill>
                  <a:srgbClr val="F3A40B"/>
                </a:solidFill>
                <a:latin typeface="微软雅黑" panose="020B0503020204020204" pitchFamily="34" charset="-122"/>
                <a:ea typeface="微软雅黑" panose="020B0503020204020204" pitchFamily="34" charset="-122"/>
              </a:rPr>
              <a:t>でも</a:t>
            </a:r>
            <a:r>
              <a:rPr lang="ja-JP" altLang="en-US" sz="2400" dirty="0">
                <a:latin typeface="微软雅黑" panose="020B0503020204020204" pitchFamily="34" charset="-122"/>
                <a:ea typeface="微软雅黑" panose="020B0503020204020204" pitchFamily="34" charset="-122"/>
              </a:rPr>
              <a:t>、誰と</a:t>
            </a:r>
            <a:r>
              <a:rPr lang="ja-JP" altLang="en-US" sz="2400" b="1" u="sng" dirty="0">
                <a:solidFill>
                  <a:srgbClr val="F3A40B"/>
                </a:solidFill>
                <a:latin typeface="微软雅黑" panose="020B0503020204020204" pitchFamily="34" charset="-122"/>
                <a:ea typeface="微软雅黑" panose="020B0503020204020204" pitchFamily="34" charset="-122"/>
              </a:rPr>
              <a:t>でも</a:t>
            </a:r>
            <a:r>
              <a:rPr lang="ja-JP" altLang="en-US" sz="2400" dirty="0">
                <a:latin typeface="微软雅黑" panose="020B0503020204020204" pitchFamily="34" charset="-122"/>
                <a:ea typeface="微软雅黑" panose="020B0503020204020204" pitchFamily="34" charset="-122"/>
              </a:rPr>
              <a:t>日本語で話しましょう。</a:t>
            </a:r>
            <a:endParaRPr lang="en-US" altLang="ja-JP" sz="2400" dirty="0">
              <a:latin typeface="微软雅黑" panose="020B0503020204020204" pitchFamily="34" charset="-122"/>
              <a:ea typeface="微软雅黑" panose="020B0503020204020204" pitchFamily="34" charset="-122"/>
            </a:endParaRPr>
          </a:p>
          <a:p>
            <a:pPr>
              <a:lnSpc>
                <a:spcPct val="150000"/>
              </a:lnSpc>
            </a:pPr>
            <a:endParaRPr lang="en-US" altLang="ja-JP" sz="2400" dirty="0">
              <a:latin typeface="微软雅黑" panose="020B0503020204020204" pitchFamily="34" charset="-122"/>
              <a:ea typeface="微软雅黑" panose="020B0503020204020204" pitchFamily="34" charset="-122"/>
            </a:endParaRPr>
          </a:p>
          <a:p>
            <a:pPr>
              <a:lnSpc>
                <a:spcPct val="150000"/>
              </a:lnSpc>
            </a:pPr>
            <a:r>
              <a:rPr lang="ja-JP" altLang="en-US" sz="2400" dirty="0">
                <a:solidFill>
                  <a:srgbClr val="527C57"/>
                </a:solidFill>
                <a:latin typeface="微软雅黑" panose="020B0503020204020204" pitchFamily="34" charset="-122"/>
                <a:ea typeface="微软雅黑" panose="020B0503020204020204" pitchFamily="34" charset="-122"/>
              </a:rPr>
              <a:t>３、</a:t>
            </a:r>
            <a:r>
              <a:rPr lang="zh-CN" altLang="en-US" sz="2400" dirty="0">
                <a:solidFill>
                  <a:srgbClr val="527C57"/>
                </a:solidFill>
                <a:latin typeface="微软雅黑" panose="020B0503020204020204" pitchFamily="34" charset="-122"/>
                <a:ea typeface="微软雅黑" panose="020B0503020204020204" pitchFamily="34" charset="-122"/>
              </a:rPr>
              <a:t>举出极端的例子以暗示一般</a:t>
            </a:r>
            <a:endParaRPr lang="en-US" altLang="zh-CN" sz="2400" dirty="0">
              <a:solidFill>
                <a:srgbClr val="527C57"/>
              </a:solidFill>
              <a:latin typeface="微软雅黑" panose="020B0503020204020204" pitchFamily="34" charset="-122"/>
              <a:ea typeface="微软雅黑" panose="020B0503020204020204" pitchFamily="34" charset="-122"/>
            </a:endParaRPr>
          </a:p>
          <a:p>
            <a:pPr>
              <a:lnSpc>
                <a:spcPct val="150000"/>
              </a:lnSpc>
            </a:pPr>
            <a:r>
              <a:rPr lang="ja-JP" altLang="en-US" sz="2400" dirty="0">
                <a:latin typeface="微软雅黑" panose="020B0503020204020204" pitchFamily="34" charset="-122"/>
                <a:ea typeface="微软雅黑" panose="020B0503020204020204" pitchFamily="34" charset="-122"/>
              </a:rPr>
              <a:t>　　例：そんなことは子供</a:t>
            </a:r>
            <a:r>
              <a:rPr lang="ja-JP" altLang="en-US" sz="2400" b="1" u="sng" dirty="0">
                <a:solidFill>
                  <a:srgbClr val="F3A40B"/>
                </a:solidFill>
                <a:latin typeface="微软雅黑" panose="020B0503020204020204" pitchFamily="34" charset="-122"/>
                <a:ea typeface="微软雅黑" panose="020B0503020204020204" pitchFamily="34" charset="-122"/>
              </a:rPr>
              <a:t>でも</a:t>
            </a:r>
            <a:r>
              <a:rPr lang="ja-JP" altLang="en-US" sz="2400" dirty="0">
                <a:latin typeface="微软雅黑" panose="020B0503020204020204" pitchFamily="34" charset="-122"/>
                <a:ea typeface="微软雅黑" panose="020B0503020204020204" pitchFamily="34" charset="-122"/>
              </a:rPr>
              <a:t>知っている。</a:t>
            </a:r>
            <a:endParaRPr lang="en-US" altLang="ja-JP" sz="2400" dirty="0">
              <a:latin typeface="微软雅黑" panose="020B0503020204020204" pitchFamily="34" charset="-122"/>
              <a:ea typeface="微软雅黑" panose="020B0503020204020204" pitchFamily="34" charset="-122"/>
            </a:endParaRPr>
          </a:p>
          <a:p>
            <a:pPr>
              <a:lnSpc>
                <a:spcPct val="150000"/>
              </a:lnSpc>
            </a:pPr>
            <a:r>
              <a:rPr lang="ja-JP" altLang="en-US" sz="2400" dirty="0">
                <a:latin typeface="微软雅黑" panose="020B0503020204020204" pitchFamily="34" charset="-122"/>
                <a:ea typeface="微软雅黑" panose="020B0503020204020204" pitchFamily="34" charset="-122"/>
              </a:rPr>
              <a:t>　　　　この街は夜</a:t>
            </a:r>
            <a:r>
              <a:rPr lang="ja-JP" altLang="en-US" sz="2400" b="1" u="sng" dirty="0">
                <a:solidFill>
                  <a:srgbClr val="F3A40B"/>
                </a:solidFill>
                <a:latin typeface="微软雅黑" panose="020B0503020204020204" pitchFamily="34" charset="-122"/>
                <a:ea typeface="微软雅黑" panose="020B0503020204020204" pitchFamily="34" charset="-122"/>
              </a:rPr>
              <a:t>でも</a:t>
            </a:r>
            <a:r>
              <a:rPr lang="ja-JP" altLang="en-US" sz="2400" dirty="0">
                <a:latin typeface="微软雅黑" panose="020B0503020204020204" pitchFamily="34" charset="-122"/>
                <a:ea typeface="微软雅黑" panose="020B0503020204020204" pitchFamily="34" charset="-122"/>
              </a:rPr>
              <a:t>賑やかだ。　</a:t>
            </a:r>
            <a:endParaRPr lang="ja-JP" altLang="en-US"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 y="301841"/>
            <a:ext cx="4048557" cy="728345"/>
            <a:chOff x="-1" y="301841"/>
            <a:chExt cx="4048557" cy="728345"/>
          </a:xfrm>
        </p:grpSpPr>
        <p:sp>
          <p:nvSpPr>
            <p:cNvPr id="9" name="矩形: 剪去单角 8"/>
            <p:cNvSpPr/>
            <p:nvPr/>
          </p:nvSpPr>
          <p:spPr>
            <a:xfrm>
              <a:off x="-1" y="301841"/>
              <a:ext cx="4048125" cy="728345"/>
            </a:xfrm>
            <a:prstGeom prst="snip1Rect">
              <a:avLst>
                <a:gd name="adj" fmla="val 3243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nvGrpSpPr>
            <p:cNvPr id="2" name="组合 1"/>
            <p:cNvGrpSpPr/>
            <p:nvPr/>
          </p:nvGrpSpPr>
          <p:grpSpPr>
            <a:xfrm>
              <a:off x="317296" y="388532"/>
              <a:ext cx="3731260" cy="433705"/>
              <a:chOff x="88560" y="274732"/>
              <a:chExt cx="3731260" cy="433705"/>
            </a:xfrm>
          </p:grpSpPr>
          <p:sp>
            <p:nvSpPr>
              <p:cNvPr id="6" name="矩形 5"/>
              <p:cNvSpPr/>
              <p:nvPr/>
            </p:nvSpPr>
            <p:spPr>
              <a:xfrm>
                <a:off x="957875" y="274732"/>
                <a:ext cx="2861945" cy="433705"/>
              </a:xfrm>
              <a:prstGeom prst="rect">
                <a:avLst/>
              </a:prstGeom>
            </p:spPr>
            <p:txBody>
              <a:bodyPr wrap="square">
                <a:noAutofit/>
              </a:bodyPr>
              <a:lstStyle/>
              <a:p>
                <a:r>
                  <a:rPr lang="ja-JP" altLang="zh-CN" sz="3600" b="1" dirty="0">
                    <a:solidFill>
                      <a:schemeClr val="bg1"/>
                    </a:solidFill>
                    <a:latin typeface="微软雅黑" panose="020B0503020204020204" pitchFamily="34" charset="-122"/>
                    <a:ea typeface="微软雅黑" panose="020B0503020204020204" pitchFamily="34" charset="-122"/>
                  </a:rPr>
                  <a:t>練習</a:t>
                </a:r>
                <a:endParaRPr lang="ja-JP" altLang="zh-CN" sz="3600" b="1" dirty="0">
                  <a:solidFill>
                    <a:schemeClr val="bg1"/>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88560" y="302832"/>
                <a:ext cx="762658" cy="405463"/>
              </a:xfrm>
              <a:prstGeom prst="rect">
                <a:avLst/>
              </a:prstGeom>
            </p:spPr>
          </p:pic>
        </p:grpSp>
      </p:grpSp>
      <p:sp>
        <p:nvSpPr>
          <p:cNvPr id="3" name="文本框 2"/>
          <p:cNvSpPr txBox="1"/>
          <p:nvPr>
            <p:custDataLst>
              <p:tags r:id="rId2"/>
            </p:custDataLst>
          </p:nvPr>
        </p:nvSpPr>
        <p:spPr>
          <a:xfrm>
            <a:off x="696595" y="1167130"/>
            <a:ext cx="10522585" cy="4523105"/>
          </a:xfrm>
          <a:prstGeom prst="rect">
            <a:avLst/>
          </a:prstGeom>
          <a:noFill/>
        </p:spPr>
        <p:txBody>
          <a:bodyPr wrap="square" rtlCol="0">
            <a:spAutoFit/>
          </a:bodyPr>
          <a:p>
            <a:pPr indent="0">
              <a:lnSpc>
                <a:spcPct val="200000"/>
              </a:lnSpc>
            </a:pPr>
            <a:r>
              <a:rPr lang="ja-JP" altLang="en-US" sz="2400" b="1">
                <a:latin typeface="Kozuka Gothic Pro R" panose="020B0400000000000000" pitchFamily="34" charset="-128"/>
                <a:ea typeface="Kozuka Gothic Pro R" panose="020B0400000000000000" pitchFamily="34" charset="-128"/>
                <a:cs typeface="微软雅黑" panose="020B0503020204020204" pitchFamily="34" charset="-122"/>
                <a:sym typeface="+mn-ea"/>
              </a:rPr>
              <a:t>翻訳（ほんやく）しましょう。</a:t>
            </a:r>
            <a:endParaRPr lang="ja-JP" altLang="en-US" sz="2400" b="1">
              <a:latin typeface="Kozuka Gothic Pro R" panose="020B0400000000000000" pitchFamily="34" charset="-128"/>
              <a:ea typeface="Kozuka Gothic Pro R" panose="020B0400000000000000" pitchFamily="34" charset="-128"/>
              <a:cs typeface="微软雅黑" panose="020B0503020204020204" pitchFamily="34" charset="-122"/>
              <a:sym typeface="+mn-ea"/>
            </a:endParaRPr>
          </a:p>
          <a:p>
            <a:pPr indent="0">
              <a:lnSpc>
                <a:spcPct val="20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那个问题就连孩子都知道。</a:t>
            </a:r>
            <a:endParaRPr lang="en-US" sz="240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nSpc>
                <a:spcPct val="200000"/>
              </a:lnSpc>
            </a:pPr>
            <a:r>
              <a:rPr lang="en-US" altLang="ja-JP" sz="24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ja-JP" altLang="en-US" sz="2400" b="1">
                <a:latin typeface="Kozuka Gothic Pro R" panose="020B0400000000000000" pitchFamily="34" charset="-128"/>
                <a:ea typeface="Kozuka Gothic Pro R" panose="020B0400000000000000" pitchFamily="34" charset="-128"/>
                <a:cs typeface="微软雅黑" panose="020B0503020204020204" pitchFamily="34" charset="-122"/>
                <a:sym typeface="+mn-ea"/>
              </a:rPr>
              <a:t>。</a:t>
            </a:r>
            <a:endParaRPr lang="ja-JP" altLang="en-US" sz="2400" b="0">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20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zh-CN" sz="2400">
                <a:latin typeface="微软雅黑" panose="020B0503020204020204" pitchFamily="34" charset="-122"/>
                <a:ea typeface="微软雅黑" panose="020B0503020204020204" pitchFamily="34" charset="-122"/>
                <a:cs typeface="微软雅黑" panose="020B0503020204020204" pitchFamily="34" charset="-122"/>
                <a:sym typeface="+mn-ea"/>
              </a:rPr>
              <a:t>这个宿舍即使是留学生也</a:t>
            </a:r>
            <a:r>
              <a:rPr lang="zh-CN" altLang="zh-CN" sz="2400">
                <a:highlight>
                  <a:srgbClr val="FFFF00"/>
                </a:highlight>
                <a:latin typeface="微软雅黑" panose="020B0503020204020204" pitchFamily="34" charset="-122"/>
                <a:ea typeface="微软雅黑" panose="020B0503020204020204" pitchFamily="34" charset="-122"/>
                <a:cs typeface="微软雅黑" panose="020B0503020204020204" pitchFamily="34" charset="-122"/>
                <a:sym typeface="+mn-ea"/>
              </a:rPr>
              <a:t>能</a:t>
            </a:r>
            <a:r>
              <a:rPr lang="zh-CN" altLang="zh-CN" sz="2400">
                <a:latin typeface="微软雅黑" panose="020B0503020204020204" pitchFamily="34" charset="-122"/>
                <a:ea typeface="微软雅黑" panose="020B0503020204020204" pitchFamily="34" charset="-122"/>
                <a:cs typeface="微软雅黑" panose="020B0503020204020204" pitchFamily="34" charset="-122"/>
                <a:sym typeface="+mn-ea"/>
              </a:rPr>
              <a:t>进入</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ja-JP" altLang="zh-CN" sz="2400">
                <a:latin typeface="微软雅黑" panose="020B0503020204020204" pitchFamily="34" charset="-122"/>
                <a:ea typeface="微软雅黑" panose="020B0503020204020204" pitchFamily="34" charset="-122"/>
                <a:cs typeface="微软雅黑" panose="020B0503020204020204" pitchFamily="34" charset="-122"/>
                <a:sym typeface="+mn-ea"/>
              </a:rPr>
              <a:t>入る</a:t>
            </a:r>
            <a:r>
              <a:rPr lang="en-US" altLang="ja-JP" sz="24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ja-JP" altLang="en-US" sz="2400">
                <a:latin typeface="微软雅黑" panose="020B0503020204020204" pitchFamily="34" charset="-122"/>
                <a:ea typeface="微软雅黑" panose="020B0503020204020204" pitchFamily="34" charset="-122"/>
                <a:cs typeface="微软雅黑" panose="020B0503020204020204" pitchFamily="34" charset="-122"/>
                <a:sym typeface="+mn-ea"/>
              </a:rPr>
              <a:t>入れる</a:t>
            </a:r>
            <a:endPar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nSpc>
                <a:spcPct val="200000"/>
              </a:lnSpc>
            </a:pPr>
            <a:r>
              <a:rPr lang="en-US" altLang="ja-JP" sz="24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ja-JP" sz="240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nSpc>
                <a:spcPct val="200000"/>
              </a:lnSpc>
            </a:pPr>
            <a:r>
              <a:rPr lang="ja-JP" altLang="en-US" sz="2400" b="1">
                <a:latin typeface="Kozuka Gothic Pro R" panose="020B0400000000000000" pitchFamily="34" charset="-128"/>
                <a:ea typeface="Kozuka Gothic Pro R" panose="020B0400000000000000" pitchFamily="34" charset="-128"/>
                <a:cs typeface="微软雅黑" panose="020B0503020204020204" pitchFamily="34" charset="-122"/>
                <a:sym typeface="+mn-ea"/>
              </a:rPr>
              <a:t>　　</a:t>
            </a:r>
            <a:endParaRPr lang="ja-JP" altLang="en-US" sz="2400" b="1">
              <a:latin typeface="Kozuka Gothic Pro R" panose="020B0400000000000000" pitchFamily="34" charset="-128"/>
              <a:ea typeface="Kozuka Gothic Pro R" panose="020B0400000000000000" pitchFamily="34" charset="-128"/>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 y="301841"/>
            <a:ext cx="4048125" cy="619376"/>
            <a:chOff x="-1" y="301841"/>
            <a:chExt cx="4048125" cy="619376"/>
          </a:xfrm>
        </p:grpSpPr>
        <p:grpSp>
          <p:nvGrpSpPr>
            <p:cNvPr id="10" name="组合 9"/>
            <p:cNvGrpSpPr/>
            <p:nvPr/>
          </p:nvGrpSpPr>
          <p:grpSpPr>
            <a:xfrm>
              <a:off x="-1" y="301841"/>
              <a:ext cx="4048125" cy="619376"/>
              <a:chOff x="-1" y="301841"/>
              <a:chExt cx="4048125" cy="619376"/>
            </a:xfrm>
          </p:grpSpPr>
          <p:sp>
            <p:nvSpPr>
              <p:cNvPr id="11" name="矩形: 剪去单角 10"/>
              <p:cNvSpPr/>
              <p:nvPr/>
            </p:nvSpPr>
            <p:spPr>
              <a:xfrm>
                <a:off x="-1" y="301841"/>
                <a:ext cx="4048125" cy="619376"/>
              </a:xfrm>
              <a:prstGeom prst="snip1Rect">
                <a:avLst>
                  <a:gd name="adj" fmla="val 32434"/>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3" name="矩形 12"/>
              <p:cNvSpPr/>
              <p:nvPr/>
            </p:nvSpPr>
            <p:spPr>
              <a:xfrm>
                <a:off x="1186486" y="388532"/>
                <a:ext cx="2302438" cy="460375"/>
              </a:xfrm>
              <a:prstGeom prst="rect">
                <a:avLst/>
              </a:prstGeom>
            </p:spPr>
            <p:txBody>
              <a:bodyPr wrap="square">
                <a:spAutoFit/>
              </a:bodyPr>
              <a:lstStyle/>
              <a:p>
                <a:r>
                  <a:rPr lang="ja-JP"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文法</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P101</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ja-JP"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15" name="图片 14"/>
            <p:cNvPicPr>
              <a:picLocks noChangeAspect="1"/>
            </p:cNvPicPr>
            <p:nvPr/>
          </p:nvPicPr>
          <p:blipFill>
            <a:blip r:embed="rId1"/>
            <a:stretch>
              <a:fillRect/>
            </a:stretch>
          </p:blipFill>
          <p:spPr>
            <a:xfrm>
              <a:off x="376319" y="324813"/>
              <a:ext cx="662791" cy="525384"/>
            </a:xfrm>
            <a:prstGeom prst="rect">
              <a:avLst/>
            </a:prstGeom>
          </p:spPr>
        </p:pic>
      </p:grpSp>
      <p:sp>
        <p:nvSpPr>
          <p:cNvPr id="16" name="文本框 15"/>
          <p:cNvSpPr txBox="1"/>
          <p:nvPr/>
        </p:nvSpPr>
        <p:spPr>
          <a:xfrm>
            <a:off x="1186180" y="1021715"/>
            <a:ext cx="10603230" cy="5729605"/>
          </a:xfrm>
          <a:prstGeom prst="rect">
            <a:avLst/>
          </a:prstGeom>
          <a:noFill/>
        </p:spPr>
        <p:txBody>
          <a:bodyPr wrap="square" rtlCol="0">
            <a:noAutofit/>
          </a:bodyPr>
          <a:lstStyle/>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lang="ja-JP"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〜たら</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r>
              <a:rPr kumimoji="0" lang="zh-CN"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确定条件、假设条件</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endPar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意义：表达确定条件或假设条件。</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译文：……之后 ,就……; 如果……就……</a:t>
            </a:r>
            <a:r>
              <a:rPr kumimoji="0" lang="ja-JP"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家に帰ったら、彼女を見ましあた</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接续：</a:t>
            </a:r>
            <a:r>
              <a:rPr kumimoji="0" sz="2000" b="0" i="0" u="none" strike="noStrike" cap="none" spc="0" normalizeH="0" baseline="0" noProof="0" dirty="0">
                <a:ln>
                  <a:noFill/>
                </a:ln>
                <a:solidFill>
                  <a:prstClr val="black"/>
                </a:solidFill>
                <a:effectLst/>
                <a:highlight>
                  <a:srgbClr val="FFFF00"/>
                </a:highlight>
                <a:uLnTx/>
                <a:uFillTx/>
                <a:latin typeface="微软雅黑" panose="020B0503020204020204" pitchFamily="34" charset="-122"/>
                <a:ea typeface="微软雅黑" panose="020B0503020204020204" pitchFamily="34" charset="-122"/>
                <a:cs typeface="微软雅黑" panose="020B0503020204020204" pitchFamily="34" charset="-122"/>
                <a:sym typeface="+mn-ea"/>
              </a:rPr>
              <a:t>V </a:t>
            </a:r>
            <a:r>
              <a:rPr kumimoji="0" lang="ja-JP" sz="2000" b="0" i="0" u="none" strike="sngStrike" cap="none" spc="0" normalizeH="0" baseline="0" noProof="0" dirty="0">
                <a:ln>
                  <a:noFill/>
                </a:ln>
                <a:solidFill>
                  <a:prstClr val="black"/>
                </a:solidFill>
                <a:effectLst/>
                <a:highlight>
                  <a:srgbClr val="FFFF00"/>
                </a:highlight>
                <a:uLnTx/>
                <a:uFillTx/>
                <a:latin typeface="微软雅黑" panose="020B0503020204020204" pitchFamily="34" charset="-122"/>
                <a:ea typeface="微软雅黑" panose="020B0503020204020204" pitchFamily="34" charset="-122"/>
                <a:cs typeface="微软雅黑" panose="020B0503020204020204" pitchFamily="34" charset="-122"/>
                <a:sym typeface="+mn-ea"/>
              </a:rPr>
              <a:t>た</a:t>
            </a:r>
            <a:r>
              <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たら</a:t>
            </a:r>
            <a:endPar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I 类形容词词干+</a:t>
            </a:r>
            <a:r>
              <a:rPr kumimoji="0" sz="2000" b="0" i="0" u="none" strike="noStrike" cap="none" spc="0" normalizeH="0" baseline="0" noProof="0" dirty="0">
                <a:ln>
                  <a:noFill/>
                </a:ln>
                <a:solidFill>
                  <a:prstClr val="black"/>
                </a:solidFill>
                <a:effectLst/>
                <a:highlight>
                  <a:srgbClr val="FFFF00"/>
                </a:highlight>
                <a:uLnTx/>
                <a:uFillTx/>
                <a:latin typeface="微软雅黑" panose="020B0503020204020204" pitchFamily="34" charset="-122"/>
                <a:ea typeface="微软雅黑" panose="020B0503020204020204" pitchFamily="34" charset="-122"/>
                <a:cs typeface="微软雅黑" panose="020B0503020204020204" pitchFamily="34" charset="-122"/>
                <a:sym typeface="+mn-ea"/>
              </a:rPr>
              <a:t> かった</a:t>
            </a:r>
            <a:r>
              <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ら</a:t>
            </a:r>
            <a:r>
              <a:rPr kumimoji="0" lang="ja-JP"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美味しかったら</a:t>
            </a:r>
            <a:endPar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kumimoji="0" lang="en-US"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Ⅱ</a:t>
            </a:r>
            <a:r>
              <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类形容词词干 /名词+ </a:t>
            </a:r>
            <a:r>
              <a:rPr kumimoji="0" sz="2000" b="0" i="0" u="none" strike="noStrike" cap="none" spc="0" normalizeH="0" baseline="0" noProof="0" dirty="0">
                <a:ln>
                  <a:noFill/>
                </a:ln>
                <a:solidFill>
                  <a:prstClr val="black"/>
                </a:solidFill>
                <a:effectLst/>
                <a:highlight>
                  <a:srgbClr val="FFFF00"/>
                </a:highlight>
                <a:uLnTx/>
                <a:uFillTx/>
                <a:latin typeface="微软雅黑" panose="020B0503020204020204" pitchFamily="34" charset="-122"/>
                <a:ea typeface="微软雅黑" panose="020B0503020204020204" pitchFamily="34" charset="-122"/>
                <a:cs typeface="微软雅黑" panose="020B0503020204020204" pitchFamily="34" charset="-122"/>
                <a:sym typeface="+mn-ea"/>
              </a:rPr>
              <a:t>だった</a:t>
            </a:r>
            <a:r>
              <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ら</a:t>
            </a:r>
            <a:r>
              <a:rPr kumimoji="0" lang="ja-JP"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綺麗だったら</a:t>
            </a:r>
            <a:endPar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说明： 例 （1） 〜 （3）为确定条件 ,即主句表达的事项在从句表达的事项之后发生 ; </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例（4）〜 （7）为假设条件 ,即假设从句表达的事项成立 ,则主句表达的事项会发生或成立 ,经常与副词 「もし」一起使用。</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pic>
        <p:nvPicPr>
          <p:cNvPr id="6" name="图片 5">
            <a:hlinkClick r:id="rId2" action="ppaction://hlinksldjump"/>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grpSp>
        <p:nvGrpSpPr>
          <p:cNvPr id="20" name="组合 19"/>
          <p:cNvGrpSpPr/>
          <p:nvPr/>
        </p:nvGrpSpPr>
        <p:grpSpPr>
          <a:xfrm rot="19800147">
            <a:off x="388093" y="1487473"/>
            <a:ext cx="653326" cy="479204"/>
            <a:chOff x="6579684" y="1851050"/>
            <a:chExt cx="4331265" cy="3176915"/>
          </a:xfrm>
        </p:grpSpPr>
        <p:grpSp>
          <p:nvGrpSpPr>
            <p:cNvPr id="21" name="Group 55"/>
            <p:cNvGrpSpPr/>
            <p:nvPr/>
          </p:nvGrpSpPr>
          <p:grpSpPr>
            <a:xfrm rot="2273417">
              <a:off x="7686162" y="1851050"/>
              <a:ext cx="3224787" cy="3176915"/>
              <a:chOff x="0" y="0"/>
              <a:chExt cx="1149595" cy="1132530"/>
            </a:xfrm>
          </p:grpSpPr>
          <p:sp>
            <p:nvSpPr>
              <p:cNvPr id="25" name="Shape 50"/>
              <p:cNvSpPr/>
              <p:nvPr/>
            </p:nvSpPr>
            <p:spPr>
              <a:xfrm>
                <a:off x="495300" y="419100"/>
                <a:ext cx="288999" cy="341770"/>
              </a:xfrm>
              <a:custGeom>
                <a:avLst/>
                <a:gdLst/>
                <a:ahLst/>
                <a:cxnLst>
                  <a:cxn ang="0">
                    <a:pos x="wd2" y="hd2"/>
                  </a:cxn>
                  <a:cxn ang="5400000">
                    <a:pos x="wd2" y="hd2"/>
                  </a:cxn>
                  <a:cxn ang="10800000">
                    <a:pos x="wd2" y="hd2"/>
                  </a:cxn>
                  <a:cxn ang="16200000">
                    <a:pos x="wd2" y="hd2"/>
                  </a:cxn>
                </a:cxnLst>
                <a:rect l="0" t="0" r="r" b="b"/>
                <a:pathLst>
                  <a:path w="20587" h="20953" extrusionOk="0">
                    <a:moveTo>
                      <a:pt x="310" y="19339"/>
                    </a:moveTo>
                    <a:cubicBezTo>
                      <a:pt x="1970" y="21600"/>
                      <a:pt x="8627" y="20962"/>
                      <a:pt x="10626" y="20516"/>
                    </a:cubicBezTo>
                    <a:cubicBezTo>
                      <a:pt x="14392" y="19676"/>
                      <a:pt x="17603" y="17645"/>
                      <a:pt x="19255" y="14542"/>
                    </a:cubicBezTo>
                    <a:cubicBezTo>
                      <a:pt x="21291" y="10718"/>
                      <a:pt x="21600" y="1795"/>
                      <a:pt x="15756" y="0"/>
                    </a:cubicBezTo>
                    <a:cubicBezTo>
                      <a:pt x="14569" y="3871"/>
                      <a:pt x="15031" y="8421"/>
                      <a:pt x="12815" y="11999"/>
                    </a:cubicBezTo>
                    <a:cubicBezTo>
                      <a:pt x="10327" y="16013"/>
                      <a:pt x="4821" y="17658"/>
                      <a:pt x="0" y="18694"/>
                    </a:cubicBezTo>
                    <a:cubicBezTo>
                      <a:pt x="63" y="18932"/>
                      <a:pt x="168" y="19146"/>
                      <a:pt x="310" y="19339"/>
                    </a:cubicBezTo>
                    <a:close/>
                  </a:path>
                </a:pathLst>
              </a:custGeom>
              <a:solidFill>
                <a:srgbClr val="FEBF0F"/>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nvGrpSpPr>
              <p:cNvPr id="26" name="Group 54"/>
              <p:cNvGrpSpPr/>
              <p:nvPr/>
            </p:nvGrpSpPr>
            <p:grpSpPr>
              <a:xfrm>
                <a:off x="-1" y="0"/>
                <a:ext cx="1149597" cy="1132531"/>
                <a:chOff x="0" y="0"/>
                <a:chExt cx="1149595" cy="1132530"/>
              </a:xfrm>
            </p:grpSpPr>
            <p:sp>
              <p:nvSpPr>
                <p:cNvPr id="27" name="Shape 51"/>
                <p:cNvSpPr/>
                <p:nvPr/>
              </p:nvSpPr>
              <p:spPr>
                <a:xfrm>
                  <a:off x="0" y="0"/>
                  <a:ext cx="1149596" cy="1132531"/>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0"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28" name="Shape 52"/>
                <p:cNvSpPr/>
                <p:nvPr/>
              </p:nvSpPr>
              <p:spPr>
                <a:xfrm>
                  <a:off x="190500" y="177800"/>
                  <a:ext cx="789686" cy="777962"/>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3" y="19314"/>
                        <a:pt x="15760" y="18135"/>
                        <a:pt x="18000" y="13346"/>
                      </a:cubicBezTo>
                      <a:cubicBezTo>
                        <a:pt x="21411" y="6050"/>
                        <a:pt x="13778" y="-2286"/>
                        <a:pt x="5945" y="577"/>
                      </a:cubicBezTo>
                      <a:cubicBezTo>
                        <a:pt x="2991" y="1657"/>
                        <a:pt x="198" y="6129"/>
                        <a:pt x="12" y="9065"/>
                      </a:cubicBezTo>
                      <a:cubicBezTo>
                        <a:pt x="-189" y="12266"/>
                        <a:pt x="2171"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29" name="Shape 53"/>
                <p:cNvSpPr/>
                <p:nvPr/>
              </p:nvSpPr>
              <p:spPr>
                <a:xfrm>
                  <a:off x="381000" y="368300"/>
                  <a:ext cx="396756" cy="390866"/>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1"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grpSp>
        <p:grpSp>
          <p:nvGrpSpPr>
            <p:cNvPr id="22" name="Group 58"/>
            <p:cNvGrpSpPr/>
            <p:nvPr/>
          </p:nvGrpSpPr>
          <p:grpSpPr>
            <a:xfrm rot="2273417">
              <a:off x="6579684" y="2485046"/>
              <a:ext cx="2252925" cy="2330728"/>
              <a:chOff x="0" y="0"/>
              <a:chExt cx="803139" cy="830875"/>
            </a:xfrm>
          </p:grpSpPr>
          <p:sp>
            <p:nvSpPr>
              <p:cNvPr id="23" name="Shape 56"/>
              <p:cNvSpPr/>
              <p:nvPr/>
            </p:nvSpPr>
            <p:spPr>
              <a:xfrm>
                <a:off x="0" y="431800"/>
                <a:ext cx="377118" cy="399076"/>
              </a:xfrm>
              <a:custGeom>
                <a:avLst/>
                <a:gdLst/>
                <a:ahLst/>
                <a:cxnLst>
                  <a:cxn ang="0">
                    <a:pos x="wd2" y="hd2"/>
                  </a:cxn>
                  <a:cxn ang="5400000">
                    <a:pos x="wd2" y="hd2"/>
                  </a:cxn>
                  <a:cxn ang="10800000">
                    <a:pos x="wd2" y="hd2"/>
                  </a:cxn>
                  <a:cxn ang="16200000">
                    <a:pos x="wd2" y="hd2"/>
                  </a:cxn>
                </a:cxnLst>
                <a:rect l="0" t="0" r="r" b="b"/>
                <a:pathLst>
                  <a:path w="21600" h="21600" extrusionOk="0">
                    <a:moveTo>
                      <a:pt x="9127" y="12126"/>
                    </a:moveTo>
                    <a:lnTo>
                      <a:pt x="0" y="9668"/>
                    </a:lnTo>
                    <a:lnTo>
                      <a:pt x="12334" y="0"/>
                    </a:lnTo>
                    <a:lnTo>
                      <a:pt x="19930" y="2881"/>
                    </a:lnTo>
                    <a:lnTo>
                      <a:pt x="21600" y="12126"/>
                    </a:lnTo>
                    <a:lnTo>
                      <a:pt x="10800" y="21600"/>
                    </a:lnTo>
                    <a:cubicBezTo>
                      <a:pt x="10800" y="21600"/>
                      <a:pt x="9127" y="12126"/>
                      <a:pt x="9127" y="12126"/>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24" name="Shape 57"/>
              <p:cNvSpPr/>
              <p:nvPr/>
            </p:nvSpPr>
            <p:spPr>
              <a:xfrm>
                <a:off x="165100" y="0"/>
                <a:ext cx="638040" cy="6619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4432" y="18069"/>
                      <a:pt x="0" y="2160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grpSp>
      <p:grpSp>
        <p:nvGrpSpPr>
          <p:cNvPr id="2" name="Group 44"/>
          <p:cNvGrpSpPr/>
          <p:nvPr/>
        </p:nvGrpSpPr>
        <p:grpSpPr>
          <a:xfrm>
            <a:off x="584708" y="3020249"/>
            <a:ext cx="363925" cy="408748"/>
            <a:chOff x="0" y="0"/>
            <a:chExt cx="807366" cy="906807"/>
          </a:xfrm>
        </p:grpSpPr>
        <p:sp>
          <p:nvSpPr>
            <p:cNvPr id="3" name="Shape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4" name="Shape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 y="301841"/>
            <a:ext cx="4048125" cy="619376"/>
            <a:chOff x="-1" y="301841"/>
            <a:chExt cx="4048125" cy="619376"/>
          </a:xfrm>
        </p:grpSpPr>
        <p:grpSp>
          <p:nvGrpSpPr>
            <p:cNvPr id="10" name="组合 9"/>
            <p:cNvGrpSpPr/>
            <p:nvPr/>
          </p:nvGrpSpPr>
          <p:grpSpPr>
            <a:xfrm>
              <a:off x="-1" y="301841"/>
              <a:ext cx="4048125" cy="619376"/>
              <a:chOff x="-1" y="301841"/>
              <a:chExt cx="4048125" cy="619376"/>
            </a:xfrm>
          </p:grpSpPr>
          <p:sp>
            <p:nvSpPr>
              <p:cNvPr id="11" name="矩形: 剪去单角 10"/>
              <p:cNvSpPr/>
              <p:nvPr/>
            </p:nvSpPr>
            <p:spPr>
              <a:xfrm>
                <a:off x="-1" y="301841"/>
                <a:ext cx="4048125" cy="619376"/>
              </a:xfrm>
              <a:prstGeom prst="snip1Rect">
                <a:avLst>
                  <a:gd name="adj" fmla="val 32434"/>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3" name="矩形 12"/>
              <p:cNvSpPr/>
              <p:nvPr/>
            </p:nvSpPr>
            <p:spPr>
              <a:xfrm>
                <a:off x="1186486" y="388532"/>
                <a:ext cx="2302438" cy="460375"/>
              </a:xfrm>
              <a:prstGeom prst="rect">
                <a:avLst/>
              </a:prstGeom>
            </p:spPr>
            <p:txBody>
              <a:bodyPr wrap="square">
                <a:spAutoFit/>
              </a:bodyPr>
              <a:lstStyle/>
              <a:p>
                <a:r>
                  <a:rPr lang="ja-JP"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文法</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P101</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ja-JP"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15" name="图片 14"/>
            <p:cNvPicPr>
              <a:picLocks noChangeAspect="1"/>
            </p:cNvPicPr>
            <p:nvPr/>
          </p:nvPicPr>
          <p:blipFill>
            <a:blip r:embed="rId1"/>
            <a:stretch>
              <a:fillRect/>
            </a:stretch>
          </p:blipFill>
          <p:spPr>
            <a:xfrm>
              <a:off x="376319" y="324813"/>
              <a:ext cx="662791" cy="525384"/>
            </a:xfrm>
            <a:prstGeom prst="rect">
              <a:avLst/>
            </a:prstGeom>
          </p:spPr>
        </p:pic>
      </p:grpSp>
      <p:sp>
        <p:nvSpPr>
          <p:cNvPr id="16" name="文本框 15"/>
          <p:cNvSpPr txBox="1"/>
          <p:nvPr/>
        </p:nvSpPr>
        <p:spPr>
          <a:xfrm>
            <a:off x="1186180" y="1014730"/>
            <a:ext cx="10674985" cy="5636260"/>
          </a:xfrm>
          <a:prstGeom prst="rect">
            <a:avLst/>
          </a:prstGeom>
          <a:noFill/>
        </p:spPr>
        <p:txBody>
          <a:bodyPr wrap="square" rtlCol="0">
            <a:noAutofit/>
          </a:bodyPr>
          <a:lstStyle/>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lang="ja-JP"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〜たら</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r>
              <a:rPr kumimoji="0" lang="zh-CN"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确定条件、假设条件</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endPar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意义：表达确定条件或假设条件。</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译文：……之后 ,就……; 如果……就……</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接续：</a:t>
            </a:r>
            <a:r>
              <a:rPr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V </a:t>
            </a:r>
            <a:r>
              <a:rPr lang="ja-JP" sz="2000" strike="sngStrike"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た</a:t>
            </a:r>
            <a:r>
              <a:rPr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たら</a:t>
            </a:r>
            <a:endPar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I 类形容词词干+ かったら</a:t>
            </a:r>
            <a:endParaRPr kumimoji="0" sz="200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lang="en-US"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Ⅱ</a:t>
            </a:r>
            <a:r>
              <a:rPr sz="20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类形容词词干 /名词+ だったら</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indent="0" algn="just" defTabSz="914400" rtl="0" fontAlgn="auto">
              <a:lnSpc>
                <a:spcPct val="170000"/>
              </a:lnSpc>
              <a:spcBef>
                <a:spcPct val="0"/>
              </a:spcBef>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外から</a:t>
            </a:r>
            <a:r>
              <a:rPr lang="ja-JP" altLang="en-US" sz="2400" u="sng"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帰っ</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たら</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、うがいもしてる</a:t>
            </a:r>
            <a:r>
              <a:rPr lang="ja-JP" altLang="en-US" sz="2400" noProof="0" dirty="0">
                <a:ln>
                  <a:noFill/>
                </a:ln>
                <a:effectLst/>
                <a:highlight>
                  <a:srgbClr val="FFFF00"/>
                </a:highligh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し</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ja-JP" altLang="en-US" sz="2400" b="0"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70000"/>
              </a:lnSpc>
              <a:spcBef>
                <a:spcPct val="0"/>
              </a:spcBef>
              <a:spcAft>
                <a:spcPts val="0"/>
              </a:spcAft>
              <a:buClr>
                <a:prstClr val="black"/>
              </a:buClr>
              <a:buSzTx/>
              <a:buFontTx/>
              <a:buNone/>
              <a:defRPr/>
            </a:pPr>
            <a:r>
              <a:rPr lang="en-US"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(2)8時に</a:t>
            </a:r>
            <a:r>
              <a:rPr lang="ja-JP" altLang="en-US" sz="2400" u="sng"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なっ</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たら</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、帰ります。</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fontAlgn="auto">
              <a:lnSpc>
                <a:spcPct val="17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(3)</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大学を</a:t>
            </a:r>
            <a:r>
              <a:rPr kumimoji="0" lang="ja-JP" altLang="en-US" sz="2400" b="0" i="0" u="sng"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卒業し</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たら</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日本へ留学に行きたい</a:t>
            </a:r>
            <a:r>
              <a:rPr kumimoji="0" lang="ja-JP" altLang="en-US" sz="2400" b="0"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ja-JP" sz="2400" b="0" i="0" u="none" strike="noStrike" kern="1200" cap="none" spc="0" normalizeH="0" baseline="0" noProof="0" dirty="0">
                <a:ln>
                  <a:noFill/>
                </a:ln>
                <a:effectLst/>
                <a:uLnTx/>
                <a:uFillTx/>
                <a:latin typeface="Kozuka Gothic Pro R" panose="020B0400000000000000" pitchFamily="34" charset="-128"/>
                <a:ea typeface="宋体" panose="02010600030101010101" pitchFamily="2" charset="-122"/>
                <a:cs typeface="Kozuka Gothic Pro R" panose="020B0400000000000000" pitchFamily="34" charset="-128"/>
              </a:rPr>
              <a:t>（</a:t>
            </a:r>
            <a:r>
              <a:rPr lang="zh-CN" altLang="en-US" sz="24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确定条件）</a:t>
            </a:r>
            <a:endParaRPr kumimoji="0" lang="ja-JP" altLang="en-US" sz="2400" b="0"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70000"/>
              </a:lnSpc>
              <a:spcBef>
                <a:spcPct val="0"/>
              </a:spcBef>
              <a:spcAft>
                <a:spcPts val="0"/>
              </a:spcAft>
              <a:buClr>
                <a:prstClr val="black"/>
              </a:buClr>
              <a:buSzTx/>
              <a:buFontTx/>
              <a:buNone/>
              <a:defRPr/>
            </a:pPr>
            <a:endParaRPr kumimoji="0" lang="ja-JP" altLang="en-US" sz="2400" b="0"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p:txBody>
      </p:sp>
      <p:pic>
        <p:nvPicPr>
          <p:cNvPr id="6" name="图片 5">
            <a:hlinkClick r:id="rId2" action="ppaction://hlinksldjump"/>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grpSp>
        <p:nvGrpSpPr>
          <p:cNvPr id="20" name="组合 19"/>
          <p:cNvGrpSpPr/>
          <p:nvPr/>
        </p:nvGrpSpPr>
        <p:grpSpPr>
          <a:xfrm rot="19800147">
            <a:off x="388093" y="1487473"/>
            <a:ext cx="653326" cy="479204"/>
            <a:chOff x="6579684" y="1851050"/>
            <a:chExt cx="4331265" cy="3176915"/>
          </a:xfrm>
        </p:grpSpPr>
        <p:grpSp>
          <p:nvGrpSpPr>
            <p:cNvPr id="21" name="Group 55"/>
            <p:cNvGrpSpPr/>
            <p:nvPr/>
          </p:nvGrpSpPr>
          <p:grpSpPr>
            <a:xfrm rot="2273417">
              <a:off x="7686162" y="1851050"/>
              <a:ext cx="3224787" cy="3176915"/>
              <a:chOff x="0" y="0"/>
              <a:chExt cx="1149595" cy="1132530"/>
            </a:xfrm>
          </p:grpSpPr>
          <p:sp>
            <p:nvSpPr>
              <p:cNvPr id="25" name="Shape 50"/>
              <p:cNvSpPr/>
              <p:nvPr/>
            </p:nvSpPr>
            <p:spPr>
              <a:xfrm>
                <a:off x="495300" y="419100"/>
                <a:ext cx="288999" cy="341770"/>
              </a:xfrm>
              <a:custGeom>
                <a:avLst/>
                <a:gdLst/>
                <a:ahLst/>
                <a:cxnLst>
                  <a:cxn ang="0">
                    <a:pos x="wd2" y="hd2"/>
                  </a:cxn>
                  <a:cxn ang="5400000">
                    <a:pos x="wd2" y="hd2"/>
                  </a:cxn>
                  <a:cxn ang="10800000">
                    <a:pos x="wd2" y="hd2"/>
                  </a:cxn>
                  <a:cxn ang="16200000">
                    <a:pos x="wd2" y="hd2"/>
                  </a:cxn>
                </a:cxnLst>
                <a:rect l="0" t="0" r="r" b="b"/>
                <a:pathLst>
                  <a:path w="20587" h="20953" extrusionOk="0">
                    <a:moveTo>
                      <a:pt x="310" y="19339"/>
                    </a:moveTo>
                    <a:cubicBezTo>
                      <a:pt x="1970" y="21600"/>
                      <a:pt x="8627" y="20962"/>
                      <a:pt x="10626" y="20516"/>
                    </a:cubicBezTo>
                    <a:cubicBezTo>
                      <a:pt x="14392" y="19676"/>
                      <a:pt x="17603" y="17645"/>
                      <a:pt x="19255" y="14542"/>
                    </a:cubicBezTo>
                    <a:cubicBezTo>
                      <a:pt x="21291" y="10718"/>
                      <a:pt x="21600" y="1795"/>
                      <a:pt x="15756" y="0"/>
                    </a:cubicBezTo>
                    <a:cubicBezTo>
                      <a:pt x="14569" y="3871"/>
                      <a:pt x="15031" y="8421"/>
                      <a:pt x="12815" y="11999"/>
                    </a:cubicBezTo>
                    <a:cubicBezTo>
                      <a:pt x="10327" y="16013"/>
                      <a:pt x="4821" y="17658"/>
                      <a:pt x="0" y="18694"/>
                    </a:cubicBezTo>
                    <a:cubicBezTo>
                      <a:pt x="63" y="18932"/>
                      <a:pt x="168" y="19146"/>
                      <a:pt x="310" y="19339"/>
                    </a:cubicBezTo>
                    <a:close/>
                  </a:path>
                </a:pathLst>
              </a:custGeom>
              <a:solidFill>
                <a:srgbClr val="FEBF0F"/>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nvGrpSpPr>
              <p:cNvPr id="26" name="Group 54"/>
              <p:cNvGrpSpPr/>
              <p:nvPr/>
            </p:nvGrpSpPr>
            <p:grpSpPr>
              <a:xfrm>
                <a:off x="-1" y="0"/>
                <a:ext cx="1149597" cy="1132531"/>
                <a:chOff x="0" y="0"/>
                <a:chExt cx="1149595" cy="1132530"/>
              </a:xfrm>
            </p:grpSpPr>
            <p:sp>
              <p:nvSpPr>
                <p:cNvPr id="27" name="Shape 51"/>
                <p:cNvSpPr/>
                <p:nvPr/>
              </p:nvSpPr>
              <p:spPr>
                <a:xfrm>
                  <a:off x="0" y="0"/>
                  <a:ext cx="1149596" cy="1132531"/>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0"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8" name="Shape 52"/>
                <p:cNvSpPr/>
                <p:nvPr/>
              </p:nvSpPr>
              <p:spPr>
                <a:xfrm>
                  <a:off x="190500" y="177800"/>
                  <a:ext cx="789686" cy="777962"/>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3" y="19314"/>
                        <a:pt x="15760" y="18135"/>
                        <a:pt x="18000" y="13346"/>
                      </a:cubicBezTo>
                      <a:cubicBezTo>
                        <a:pt x="21411" y="6050"/>
                        <a:pt x="13778" y="-2286"/>
                        <a:pt x="5945" y="577"/>
                      </a:cubicBezTo>
                      <a:cubicBezTo>
                        <a:pt x="2991" y="1657"/>
                        <a:pt x="198" y="6129"/>
                        <a:pt x="12" y="9065"/>
                      </a:cubicBezTo>
                      <a:cubicBezTo>
                        <a:pt x="-189" y="12266"/>
                        <a:pt x="2171"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9" name="Shape 53"/>
                <p:cNvSpPr/>
                <p:nvPr/>
              </p:nvSpPr>
              <p:spPr>
                <a:xfrm>
                  <a:off x="381000" y="368300"/>
                  <a:ext cx="396756" cy="390866"/>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1"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grpSp>
        <p:grpSp>
          <p:nvGrpSpPr>
            <p:cNvPr id="22" name="Group 58"/>
            <p:cNvGrpSpPr/>
            <p:nvPr/>
          </p:nvGrpSpPr>
          <p:grpSpPr>
            <a:xfrm rot="2273417">
              <a:off x="6579684" y="2485046"/>
              <a:ext cx="2252925" cy="2330728"/>
              <a:chOff x="0" y="0"/>
              <a:chExt cx="803139" cy="830875"/>
            </a:xfrm>
          </p:grpSpPr>
          <p:sp>
            <p:nvSpPr>
              <p:cNvPr id="23" name="Shape 56"/>
              <p:cNvSpPr/>
              <p:nvPr/>
            </p:nvSpPr>
            <p:spPr>
              <a:xfrm>
                <a:off x="0" y="431800"/>
                <a:ext cx="377118" cy="399076"/>
              </a:xfrm>
              <a:custGeom>
                <a:avLst/>
                <a:gdLst/>
                <a:ahLst/>
                <a:cxnLst>
                  <a:cxn ang="0">
                    <a:pos x="wd2" y="hd2"/>
                  </a:cxn>
                  <a:cxn ang="5400000">
                    <a:pos x="wd2" y="hd2"/>
                  </a:cxn>
                  <a:cxn ang="10800000">
                    <a:pos x="wd2" y="hd2"/>
                  </a:cxn>
                  <a:cxn ang="16200000">
                    <a:pos x="wd2" y="hd2"/>
                  </a:cxn>
                </a:cxnLst>
                <a:rect l="0" t="0" r="r" b="b"/>
                <a:pathLst>
                  <a:path w="21600" h="21600" extrusionOk="0">
                    <a:moveTo>
                      <a:pt x="9127" y="12126"/>
                    </a:moveTo>
                    <a:lnTo>
                      <a:pt x="0" y="9668"/>
                    </a:lnTo>
                    <a:lnTo>
                      <a:pt x="12334" y="0"/>
                    </a:lnTo>
                    <a:lnTo>
                      <a:pt x="19930" y="2881"/>
                    </a:lnTo>
                    <a:lnTo>
                      <a:pt x="21600" y="12126"/>
                    </a:lnTo>
                    <a:lnTo>
                      <a:pt x="10800" y="21600"/>
                    </a:lnTo>
                    <a:cubicBezTo>
                      <a:pt x="10800" y="21600"/>
                      <a:pt x="9127" y="12126"/>
                      <a:pt x="9127" y="12126"/>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4" name="Shape 57"/>
              <p:cNvSpPr/>
              <p:nvPr/>
            </p:nvSpPr>
            <p:spPr>
              <a:xfrm>
                <a:off x="165100" y="0"/>
                <a:ext cx="638040" cy="6619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4432" y="18069"/>
                      <a:pt x="0" y="2160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grpSp>
      <p:grpSp>
        <p:nvGrpSpPr>
          <p:cNvPr id="2" name="Group 44"/>
          <p:cNvGrpSpPr/>
          <p:nvPr/>
        </p:nvGrpSpPr>
        <p:grpSpPr>
          <a:xfrm>
            <a:off x="584708" y="3020249"/>
            <a:ext cx="363925" cy="408748"/>
            <a:chOff x="0" y="0"/>
            <a:chExt cx="807366" cy="906807"/>
          </a:xfrm>
        </p:grpSpPr>
        <p:sp>
          <p:nvSpPr>
            <p:cNvPr id="3" name="Shape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4" name="Shape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 y="301841"/>
            <a:ext cx="4048125" cy="619376"/>
            <a:chOff x="-1" y="301841"/>
            <a:chExt cx="4048125" cy="619376"/>
          </a:xfrm>
        </p:grpSpPr>
        <p:grpSp>
          <p:nvGrpSpPr>
            <p:cNvPr id="10" name="组合 9"/>
            <p:cNvGrpSpPr/>
            <p:nvPr/>
          </p:nvGrpSpPr>
          <p:grpSpPr>
            <a:xfrm>
              <a:off x="-1" y="301841"/>
              <a:ext cx="4048125" cy="619376"/>
              <a:chOff x="-1" y="301841"/>
              <a:chExt cx="4048125" cy="619376"/>
            </a:xfrm>
          </p:grpSpPr>
          <p:sp>
            <p:nvSpPr>
              <p:cNvPr id="11" name="矩形: 剪去单角 10"/>
              <p:cNvSpPr/>
              <p:nvPr/>
            </p:nvSpPr>
            <p:spPr>
              <a:xfrm>
                <a:off x="-1" y="301841"/>
                <a:ext cx="4048125" cy="619376"/>
              </a:xfrm>
              <a:prstGeom prst="snip1Rect">
                <a:avLst>
                  <a:gd name="adj" fmla="val 32434"/>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3" name="矩形 12"/>
              <p:cNvSpPr/>
              <p:nvPr/>
            </p:nvSpPr>
            <p:spPr>
              <a:xfrm>
                <a:off x="1186486" y="388532"/>
                <a:ext cx="2302438" cy="460375"/>
              </a:xfrm>
              <a:prstGeom prst="rect">
                <a:avLst/>
              </a:prstGeom>
            </p:spPr>
            <p:txBody>
              <a:bodyPr wrap="square">
                <a:spAutoFit/>
              </a:bodyPr>
              <a:lstStyle/>
              <a:p>
                <a:r>
                  <a:rPr lang="ja-JP"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文法</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P101</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ja-JP"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15" name="图片 14"/>
            <p:cNvPicPr>
              <a:picLocks noChangeAspect="1"/>
            </p:cNvPicPr>
            <p:nvPr/>
          </p:nvPicPr>
          <p:blipFill>
            <a:blip r:embed="rId1"/>
            <a:stretch>
              <a:fillRect/>
            </a:stretch>
          </p:blipFill>
          <p:spPr>
            <a:xfrm>
              <a:off x="376319" y="324813"/>
              <a:ext cx="662791" cy="525384"/>
            </a:xfrm>
            <a:prstGeom prst="rect">
              <a:avLst/>
            </a:prstGeom>
          </p:spPr>
        </p:pic>
      </p:grpSp>
      <p:sp>
        <p:nvSpPr>
          <p:cNvPr id="16" name="文本框 15"/>
          <p:cNvSpPr txBox="1"/>
          <p:nvPr/>
        </p:nvSpPr>
        <p:spPr>
          <a:xfrm>
            <a:off x="1121221" y="1058276"/>
            <a:ext cx="10675299" cy="4956175"/>
          </a:xfrm>
          <a:prstGeom prst="rect">
            <a:avLst/>
          </a:prstGeom>
          <a:noFill/>
        </p:spPr>
        <p:txBody>
          <a:bodyPr wrap="square" rtlCol="0">
            <a:spAutoFit/>
          </a:bodyPr>
          <a:lstStyle/>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lang="ja-JP" altLang="en-US" sz="2800" b="1"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〜たら</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r>
              <a:rPr kumimoji="0" lang="zh-CN"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确定条件、假设条件</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a:t>
            </a:r>
            <a:endParaRPr kumimoji="0" lang="en-US" altLang="ja-JP"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意义：表达确定条件或假设条件。</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译文：……之后 ,就……; 如果……就……</a:t>
            </a:r>
            <a:endPar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70000"/>
              </a:lnSpc>
              <a:spcBef>
                <a:spcPct val="0"/>
              </a:spcBef>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(4)もし地震が</a:t>
            </a:r>
            <a:r>
              <a:rPr lang="ja-JP" altLang="en-US" sz="2400" u="sng"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来</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たら</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、どこに逃げますか。　逃げるにげる</a:t>
            </a:r>
            <a:endParaRPr kumimoji="0" lang="ja-JP" altLang="en-US" sz="2400" b="0" i="0" u="none"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R="0" lvl="0" indent="0" algn="just" defTabSz="914400" rtl="0" fontAlgn="auto">
              <a:lnSpc>
                <a:spcPct val="170000"/>
              </a:lnSpc>
              <a:spcBef>
                <a:spcPct val="0"/>
              </a:spcBef>
              <a:spcAft>
                <a:spcPts val="0"/>
              </a:spcAft>
              <a:buClr>
                <a:prstClr val="black"/>
              </a:buClr>
              <a:buSzTx/>
              <a:buFontTx/>
              <a:buNone/>
              <a:defRPr/>
            </a:pP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(5)もし</a:t>
            </a:r>
            <a:r>
              <a:rPr lang="ja-JP" altLang="en-US" sz="2400" u="sng"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暑かっ</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たら</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、出かけません。</a:t>
            </a:r>
            <a:endPar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(6)</a:t>
            </a:r>
            <a:r>
              <a:rPr kumimoji="0" lang="ja-JP" altLang="en-US" sz="2400" b="0" i="0" u="sng"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元気だっ</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たら</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、またいつか会えるね</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(7)</a:t>
            </a:r>
            <a:r>
              <a:rPr sz="2400" u="sng"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日曜日だっ</a:t>
            </a:r>
            <a:r>
              <a:rPr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たら</a:t>
            </a:r>
            <a:r>
              <a:rPr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大丈夫です。手伝いますよ</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宋体" panose="02010600030101010101" pitchFamily="2" charset="-122"/>
                <a:cs typeface="Kozuka Gothic Pro R" panose="020B0400000000000000" pitchFamily="34" charset="-128"/>
              </a:rPr>
              <a:t>（</a:t>
            </a:r>
            <a:r>
              <a:rPr lang="zh-CN" altLang="en-US" sz="24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假设条件）</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170000"/>
              </a:lnSpc>
              <a:spcBef>
                <a:spcPct val="0"/>
              </a:spcBef>
              <a:spcAft>
                <a:spcPts val="0"/>
              </a:spcAft>
              <a:buClr>
                <a:prstClr val="black"/>
              </a:buClr>
              <a:buSzTx/>
              <a:buFontTx/>
              <a:buNone/>
              <a:defRPr/>
            </a:pPr>
            <a:r>
              <a:rPr kumimoji="0" lang="ja-JP" altLang="en-US"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「〜たら」在口语中经常用于表达一次性的、特定的事项,不用于</a:t>
            </a:r>
            <a:r>
              <a:rPr kumimoji="0" lang="ja-JP" altLang="en-US" sz="2200" b="0" i="0" u="none" strike="noStrike" kern="1200" cap="none" spc="0" normalizeH="0" baseline="0" noProof="0" dirty="0">
                <a:ln>
                  <a:noFill/>
                </a:ln>
                <a:solidFill>
                  <a:prstClr val="black"/>
                </a:solidFill>
                <a:effectLst/>
                <a:highlight>
                  <a:srgbClr val="FFFF00"/>
                </a:highlight>
                <a:uLnTx/>
                <a:uFillTx/>
                <a:latin typeface="微软雅黑" panose="020B0503020204020204" pitchFamily="34" charset="-122"/>
                <a:ea typeface="微软雅黑" panose="020B0503020204020204" pitchFamily="34" charset="-122"/>
                <a:cs typeface="微软雅黑" panose="020B0503020204020204" pitchFamily="34" charset="-122"/>
              </a:rPr>
              <a:t>论文</a:t>
            </a:r>
            <a:r>
              <a:rPr kumimoji="0" lang="ja-JP" altLang="en-US"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等正式的文体。</a:t>
            </a:r>
            <a:endParaRPr kumimoji="0" lang="ja-JP" altLang="en-US"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a:hlinkClick r:id="rId2" action="ppaction://hlinksldjump"/>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grpSp>
        <p:nvGrpSpPr>
          <p:cNvPr id="20" name="组合 19"/>
          <p:cNvGrpSpPr/>
          <p:nvPr/>
        </p:nvGrpSpPr>
        <p:grpSpPr>
          <a:xfrm rot="19800147">
            <a:off x="388093" y="1487473"/>
            <a:ext cx="653326" cy="479204"/>
            <a:chOff x="6579684" y="1851050"/>
            <a:chExt cx="4331265" cy="3176915"/>
          </a:xfrm>
        </p:grpSpPr>
        <p:grpSp>
          <p:nvGrpSpPr>
            <p:cNvPr id="21" name="Group 55"/>
            <p:cNvGrpSpPr/>
            <p:nvPr/>
          </p:nvGrpSpPr>
          <p:grpSpPr>
            <a:xfrm rot="2273417">
              <a:off x="7686162" y="1851050"/>
              <a:ext cx="3224787" cy="3176915"/>
              <a:chOff x="0" y="0"/>
              <a:chExt cx="1149595" cy="1132530"/>
            </a:xfrm>
          </p:grpSpPr>
          <p:sp>
            <p:nvSpPr>
              <p:cNvPr id="25" name="Shape 50"/>
              <p:cNvSpPr/>
              <p:nvPr/>
            </p:nvSpPr>
            <p:spPr>
              <a:xfrm>
                <a:off x="495300" y="419100"/>
                <a:ext cx="288999" cy="341770"/>
              </a:xfrm>
              <a:custGeom>
                <a:avLst/>
                <a:gdLst/>
                <a:ahLst/>
                <a:cxnLst>
                  <a:cxn ang="0">
                    <a:pos x="wd2" y="hd2"/>
                  </a:cxn>
                  <a:cxn ang="5400000">
                    <a:pos x="wd2" y="hd2"/>
                  </a:cxn>
                  <a:cxn ang="10800000">
                    <a:pos x="wd2" y="hd2"/>
                  </a:cxn>
                  <a:cxn ang="16200000">
                    <a:pos x="wd2" y="hd2"/>
                  </a:cxn>
                </a:cxnLst>
                <a:rect l="0" t="0" r="r" b="b"/>
                <a:pathLst>
                  <a:path w="20587" h="20953" extrusionOk="0">
                    <a:moveTo>
                      <a:pt x="310" y="19339"/>
                    </a:moveTo>
                    <a:cubicBezTo>
                      <a:pt x="1970" y="21600"/>
                      <a:pt x="8627" y="20962"/>
                      <a:pt x="10626" y="20516"/>
                    </a:cubicBezTo>
                    <a:cubicBezTo>
                      <a:pt x="14392" y="19676"/>
                      <a:pt x="17603" y="17645"/>
                      <a:pt x="19255" y="14542"/>
                    </a:cubicBezTo>
                    <a:cubicBezTo>
                      <a:pt x="21291" y="10718"/>
                      <a:pt x="21600" y="1795"/>
                      <a:pt x="15756" y="0"/>
                    </a:cubicBezTo>
                    <a:cubicBezTo>
                      <a:pt x="14569" y="3871"/>
                      <a:pt x="15031" y="8421"/>
                      <a:pt x="12815" y="11999"/>
                    </a:cubicBezTo>
                    <a:cubicBezTo>
                      <a:pt x="10327" y="16013"/>
                      <a:pt x="4821" y="17658"/>
                      <a:pt x="0" y="18694"/>
                    </a:cubicBezTo>
                    <a:cubicBezTo>
                      <a:pt x="63" y="18932"/>
                      <a:pt x="168" y="19146"/>
                      <a:pt x="310" y="19339"/>
                    </a:cubicBezTo>
                    <a:close/>
                  </a:path>
                </a:pathLst>
              </a:custGeom>
              <a:solidFill>
                <a:srgbClr val="FEBF0F"/>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nvGrpSpPr>
              <p:cNvPr id="26" name="Group 54"/>
              <p:cNvGrpSpPr/>
              <p:nvPr/>
            </p:nvGrpSpPr>
            <p:grpSpPr>
              <a:xfrm>
                <a:off x="-1" y="0"/>
                <a:ext cx="1149597" cy="1132531"/>
                <a:chOff x="0" y="0"/>
                <a:chExt cx="1149595" cy="1132530"/>
              </a:xfrm>
            </p:grpSpPr>
            <p:sp>
              <p:nvSpPr>
                <p:cNvPr id="27" name="Shape 51"/>
                <p:cNvSpPr/>
                <p:nvPr/>
              </p:nvSpPr>
              <p:spPr>
                <a:xfrm>
                  <a:off x="0" y="0"/>
                  <a:ext cx="1149596" cy="1132531"/>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0"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8" name="Shape 52"/>
                <p:cNvSpPr/>
                <p:nvPr/>
              </p:nvSpPr>
              <p:spPr>
                <a:xfrm>
                  <a:off x="190500" y="177800"/>
                  <a:ext cx="789686" cy="777962"/>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3" y="19314"/>
                        <a:pt x="15760" y="18135"/>
                        <a:pt x="18000" y="13346"/>
                      </a:cubicBezTo>
                      <a:cubicBezTo>
                        <a:pt x="21411" y="6050"/>
                        <a:pt x="13778" y="-2286"/>
                        <a:pt x="5945" y="577"/>
                      </a:cubicBezTo>
                      <a:cubicBezTo>
                        <a:pt x="2991" y="1657"/>
                        <a:pt x="198" y="6129"/>
                        <a:pt x="12" y="9065"/>
                      </a:cubicBezTo>
                      <a:cubicBezTo>
                        <a:pt x="-189" y="12266"/>
                        <a:pt x="2171"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9" name="Shape 53"/>
                <p:cNvSpPr/>
                <p:nvPr/>
              </p:nvSpPr>
              <p:spPr>
                <a:xfrm>
                  <a:off x="381000" y="368300"/>
                  <a:ext cx="396756" cy="390866"/>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1"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grpSp>
        <p:grpSp>
          <p:nvGrpSpPr>
            <p:cNvPr id="22" name="Group 58"/>
            <p:cNvGrpSpPr/>
            <p:nvPr/>
          </p:nvGrpSpPr>
          <p:grpSpPr>
            <a:xfrm rot="2273417">
              <a:off x="6579684" y="2485046"/>
              <a:ext cx="2252925" cy="2330728"/>
              <a:chOff x="0" y="0"/>
              <a:chExt cx="803139" cy="830875"/>
            </a:xfrm>
          </p:grpSpPr>
          <p:sp>
            <p:nvSpPr>
              <p:cNvPr id="23" name="Shape 56"/>
              <p:cNvSpPr/>
              <p:nvPr/>
            </p:nvSpPr>
            <p:spPr>
              <a:xfrm>
                <a:off x="0" y="431800"/>
                <a:ext cx="377118" cy="399076"/>
              </a:xfrm>
              <a:custGeom>
                <a:avLst/>
                <a:gdLst/>
                <a:ahLst/>
                <a:cxnLst>
                  <a:cxn ang="0">
                    <a:pos x="wd2" y="hd2"/>
                  </a:cxn>
                  <a:cxn ang="5400000">
                    <a:pos x="wd2" y="hd2"/>
                  </a:cxn>
                  <a:cxn ang="10800000">
                    <a:pos x="wd2" y="hd2"/>
                  </a:cxn>
                  <a:cxn ang="16200000">
                    <a:pos x="wd2" y="hd2"/>
                  </a:cxn>
                </a:cxnLst>
                <a:rect l="0" t="0" r="r" b="b"/>
                <a:pathLst>
                  <a:path w="21600" h="21600" extrusionOk="0">
                    <a:moveTo>
                      <a:pt x="9127" y="12126"/>
                    </a:moveTo>
                    <a:lnTo>
                      <a:pt x="0" y="9668"/>
                    </a:lnTo>
                    <a:lnTo>
                      <a:pt x="12334" y="0"/>
                    </a:lnTo>
                    <a:lnTo>
                      <a:pt x="19930" y="2881"/>
                    </a:lnTo>
                    <a:lnTo>
                      <a:pt x="21600" y="12126"/>
                    </a:lnTo>
                    <a:lnTo>
                      <a:pt x="10800" y="21600"/>
                    </a:lnTo>
                    <a:cubicBezTo>
                      <a:pt x="10800" y="21600"/>
                      <a:pt x="9127" y="12126"/>
                      <a:pt x="9127" y="12126"/>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4" name="Shape 57"/>
              <p:cNvSpPr/>
              <p:nvPr/>
            </p:nvSpPr>
            <p:spPr>
              <a:xfrm>
                <a:off x="165100" y="0"/>
                <a:ext cx="638040" cy="6619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4432" y="18069"/>
                      <a:pt x="0" y="2160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grpSp>
      <p:grpSp>
        <p:nvGrpSpPr>
          <p:cNvPr id="2" name="Group 44"/>
          <p:cNvGrpSpPr/>
          <p:nvPr/>
        </p:nvGrpSpPr>
        <p:grpSpPr>
          <a:xfrm>
            <a:off x="584708" y="3020249"/>
            <a:ext cx="363925" cy="408748"/>
            <a:chOff x="0" y="0"/>
            <a:chExt cx="807366" cy="906807"/>
          </a:xfrm>
        </p:grpSpPr>
        <p:sp>
          <p:nvSpPr>
            <p:cNvPr id="3" name="Shape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4" name="Shape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pic>
        <p:nvPicPr>
          <p:cNvPr id="7" name="图片 6" descr="20797350_162004657994_2"/>
          <p:cNvPicPr>
            <a:picLocks noChangeAspect="1"/>
          </p:cNvPicPr>
          <p:nvPr>
            <p:custDataLst>
              <p:tags r:id="rId4"/>
            </p:custDataLst>
          </p:nvPr>
        </p:nvPicPr>
        <p:blipFill>
          <a:blip r:embed="rId5"/>
          <a:stretch>
            <a:fillRect/>
          </a:stretch>
        </p:blipFill>
        <p:spPr>
          <a:xfrm>
            <a:off x="603250" y="5644515"/>
            <a:ext cx="518160" cy="3359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81355" y="1365885"/>
            <a:ext cx="10935970" cy="2676525"/>
          </a:xfrm>
          <a:prstGeom prst="rect">
            <a:avLst/>
          </a:prstGeom>
          <a:noFill/>
        </p:spPr>
        <p:txBody>
          <a:bodyPr wrap="square" rtlCol="0">
            <a:spAutoFit/>
          </a:bodyPr>
          <a:p>
            <a:r>
              <a:rPr lang="zh-CN" altLang="en-US" sz="2800"/>
              <a:t>工作结束之后，一起去喝一杯吧</a:t>
            </a:r>
            <a:r>
              <a:rPr lang="ja-JP" altLang="zh-CN" sz="2800"/>
              <a:t>　　　　</a:t>
            </a:r>
            <a:endParaRPr lang="zh-CN" altLang="en-US" sz="2800"/>
          </a:p>
          <a:p>
            <a:endParaRPr lang="zh-CN" altLang="en-US" sz="2800"/>
          </a:p>
          <a:p>
            <a:endParaRPr lang="ja-JP" altLang="en-US" sz="2800"/>
          </a:p>
          <a:p>
            <a:r>
              <a:rPr lang="zh-CN" altLang="ja-JP" sz="2800"/>
              <a:t>如果能结婚，我想和她结婚</a:t>
            </a:r>
            <a:endParaRPr lang="zh-CN" altLang="ja-JP" sz="2800"/>
          </a:p>
          <a:p>
            <a:endParaRPr lang="ja-JP" altLang="ja-JP" sz="2800"/>
          </a:p>
          <a:p>
            <a:r>
              <a:rPr lang="ja-JP" altLang="ja-JP" sz="2800"/>
              <a:t>　　　　　</a:t>
            </a:r>
            <a:endParaRPr lang="ja-JP" altLang="ja-JP" sz="28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组合 9"/>
          <p:cNvGrpSpPr/>
          <p:nvPr/>
        </p:nvGrpSpPr>
        <p:grpSpPr>
          <a:xfrm>
            <a:off x="-1" y="301841"/>
            <a:ext cx="4048557" cy="728345"/>
            <a:chOff x="-1" y="301841"/>
            <a:chExt cx="4048557" cy="728345"/>
          </a:xfrm>
        </p:grpSpPr>
        <p:sp>
          <p:nvSpPr>
            <p:cNvPr id="9" name="矩形: 剪去单角 8"/>
            <p:cNvSpPr/>
            <p:nvPr/>
          </p:nvSpPr>
          <p:spPr>
            <a:xfrm>
              <a:off x="-1" y="301841"/>
              <a:ext cx="4048125" cy="728345"/>
            </a:xfrm>
            <a:prstGeom prst="snip1Rect">
              <a:avLst>
                <a:gd name="adj" fmla="val 3243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nvGrpSpPr>
            <p:cNvPr id="2" name="组合 1"/>
            <p:cNvGrpSpPr/>
            <p:nvPr/>
          </p:nvGrpSpPr>
          <p:grpSpPr>
            <a:xfrm>
              <a:off x="317296" y="388532"/>
              <a:ext cx="3731260" cy="433705"/>
              <a:chOff x="88560" y="274732"/>
              <a:chExt cx="3731260" cy="433705"/>
            </a:xfrm>
          </p:grpSpPr>
          <p:sp>
            <p:nvSpPr>
              <p:cNvPr id="6" name="矩形 5"/>
              <p:cNvSpPr/>
              <p:nvPr/>
            </p:nvSpPr>
            <p:spPr>
              <a:xfrm>
                <a:off x="957875" y="274732"/>
                <a:ext cx="2861945" cy="433705"/>
              </a:xfrm>
              <a:prstGeom prst="rect">
                <a:avLst/>
              </a:prstGeom>
            </p:spPr>
            <p:txBody>
              <a:bodyPr wrap="square">
                <a:noAutofit/>
              </a:bodyPr>
              <a:lstStyle/>
              <a:p>
                <a:r>
                  <a:rPr lang="ja-JP" altLang="zh-CN" sz="3600" b="1" dirty="0">
                    <a:solidFill>
                      <a:schemeClr val="bg1"/>
                    </a:solidFill>
                    <a:latin typeface="微软雅黑" panose="020B0503020204020204" pitchFamily="34" charset="-122"/>
                    <a:ea typeface="微软雅黑" panose="020B0503020204020204" pitchFamily="34" charset="-122"/>
                  </a:rPr>
                  <a:t>練習</a:t>
                </a:r>
                <a:endParaRPr lang="ja-JP" altLang="zh-CN" sz="3600" b="1" dirty="0">
                  <a:solidFill>
                    <a:schemeClr val="bg1"/>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88560" y="302832"/>
                <a:ext cx="762658" cy="405463"/>
              </a:xfrm>
              <a:prstGeom prst="rect">
                <a:avLst/>
              </a:prstGeom>
            </p:spPr>
          </p:pic>
        </p:grpSp>
      </p:grpSp>
      <p:sp>
        <p:nvSpPr>
          <p:cNvPr id="3" name="文本框 2"/>
          <p:cNvSpPr txBox="1"/>
          <p:nvPr>
            <p:custDataLst>
              <p:tags r:id="rId2"/>
            </p:custDataLst>
          </p:nvPr>
        </p:nvSpPr>
        <p:spPr>
          <a:xfrm>
            <a:off x="902335" y="1376680"/>
            <a:ext cx="10522585" cy="3784600"/>
          </a:xfrm>
          <a:prstGeom prst="rect">
            <a:avLst/>
          </a:prstGeom>
          <a:noFill/>
        </p:spPr>
        <p:txBody>
          <a:bodyPr wrap="square" rtlCol="0">
            <a:spAutoFit/>
          </a:bodyPr>
          <a:p>
            <a:pPr indent="0">
              <a:lnSpc>
                <a:spcPct val="200000"/>
              </a:lnSpc>
            </a:pPr>
            <a:r>
              <a:rPr lang="ja-JP" altLang="en-US" sz="2400" b="1">
                <a:latin typeface="Kozuka Gothic Pro R" panose="020B0400000000000000" pitchFamily="34" charset="-128"/>
                <a:ea typeface="Kozuka Gothic Pro R" panose="020B0400000000000000" pitchFamily="34" charset="-128"/>
                <a:cs typeface="微软雅黑" panose="020B0503020204020204" pitchFamily="34" charset="-122"/>
                <a:sym typeface="+mn-ea"/>
              </a:rPr>
              <a:t>翻訳（ほんやく）しましょう。</a:t>
            </a:r>
            <a:endParaRPr lang="ja-JP" altLang="en-US" sz="2400" b="1">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nSpc>
                <a:spcPct val="20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如果高桥来了，请告诉我</a:t>
            </a:r>
            <a:r>
              <a:rPr lang="zh-CN" altLang="ja-JP" sz="24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ja-JP" altLang="en-US" sz="240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nSpc>
                <a:spcPct val="200000"/>
              </a:lnSpc>
            </a:pPr>
            <a:r>
              <a:rPr lang="en-US" altLang="ja-JP" sz="24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ja-JP" sz="240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nSpc>
                <a:spcPct val="20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回家之后想要立马淋浴</a:t>
            </a:r>
            <a:r>
              <a:rPr lang="zh-CN" altLang="ja-JP" sz="24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ja-JP" sz="240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nSpc>
                <a:spcPct val="200000"/>
              </a:lnSpc>
            </a:pPr>
            <a:r>
              <a:rPr lang="en-US" altLang="ja-JP" sz="24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ja-JP" altLang="en-US" sz="2400" b="1">
              <a:latin typeface="Kozuka Gothic Pro R" panose="020B0400000000000000" pitchFamily="34" charset="-128"/>
              <a:ea typeface="Kozuka Gothic Pro R" panose="020B0400000000000000" pitchFamily="34" charset="-128"/>
              <a:cs typeface="微软雅黑" panose="020B0503020204020204" pitchFamily="34" charset="-122"/>
              <a:sym typeface="+mn-ea"/>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322916" y="2170643"/>
            <a:ext cx="9526059" cy="2516714"/>
            <a:chOff x="1208682" y="2051097"/>
            <a:chExt cx="9526059" cy="2516714"/>
          </a:xfrm>
        </p:grpSpPr>
        <p:sp>
          <p:nvSpPr>
            <p:cNvPr id="27" name="椭圆 1">
              <a:hlinkClick r:id="rId1" action="ppaction://hlinksldjump"/>
            </p:cNvPr>
            <p:cNvSpPr>
              <a:spLocks noChangeArrowheads="1"/>
            </p:cNvSpPr>
            <p:nvPr/>
          </p:nvSpPr>
          <p:spPr bwMode="auto">
            <a:xfrm>
              <a:off x="1228791" y="2051097"/>
              <a:ext cx="2334683" cy="2495549"/>
            </a:xfrm>
            <a:custGeom>
              <a:avLst/>
              <a:gdLst>
                <a:gd name="T0" fmla="*/ 0 w 1751265"/>
                <a:gd name="T1" fmla="*/ 0 h 1872208"/>
                <a:gd name="T2" fmla="*/ 0 60000 65536"/>
                <a:gd name="T3" fmla="*/ 0 w 1751265"/>
                <a:gd name="T4" fmla="*/ 0 h 1872208"/>
                <a:gd name="T5" fmla="*/ 1751265 w 1751265"/>
                <a:gd name="T6" fmla="*/ 1872208 h 1872208"/>
              </a:gdLst>
              <a:ahLst/>
              <a:cxnLst>
                <a:cxn ang="T2">
                  <a:pos x="T0" y="T1"/>
                </a:cxn>
              </a:cxnLst>
              <a:rect l="T3" t="T4" r="T5" b="T6"/>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accent2"/>
            </a:solidFill>
            <a:ln w="25400">
              <a:noFill/>
              <a:bevel/>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29" name="椭圆 11">
              <a:hlinkClick r:id="rId2" action="ppaction://hlinksldjump"/>
            </p:cNvPr>
            <p:cNvSpPr>
              <a:spLocks noChangeArrowheads="1"/>
            </p:cNvSpPr>
            <p:nvPr/>
          </p:nvSpPr>
          <p:spPr bwMode="auto">
            <a:xfrm>
              <a:off x="8237074" y="2072262"/>
              <a:ext cx="2497667" cy="2495549"/>
            </a:xfrm>
            <a:prstGeom prst="ellipse">
              <a:avLst/>
            </a:prstGeom>
            <a:solidFill>
              <a:schemeClr val="bg1">
                <a:lumMod val="85000"/>
              </a:schemeClr>
            </a:solidFill>
            <a:ln w="25400">
              <a:noFill/>
              <a:bevel/>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31" name="椭圆 1">
              <a:hlinkClick r:id="rId3" action="ppaction://hlinksldjump"/>
            </p:cNvPr>
            <p:cNvSpPr>
              <a:spLocks noChangeArrowheads="1"/>
            </p:cNvSpPr>
            <p:nvPr/>
          </p:nvSpPr>
          <p:spPr bwMode="auto">
            <a:xfrm>
              <a:off x="3563473" y="2072262"/>
              <a:ext cx="2336800" cy="2495549"/>
            </a:xfrm>
            <a:custGeom>
              <a:avLst/>
              <a:gdLst>
                <a:gd name="T0" fmla="*/ 0 w 1751265"/>
                <a:gd name="T1" fmla="*/ 0 h 1872208"/>
                <a:gd name="T2" fmla="*/ 0 60000 65536"/>
                <a:gd name="T3" fmla="*/ 0 w 1751265"/>
                <a:gd name="T4" fmla="*/ 0 h 1872208"/>
                <a:gd name="T5" fmla="*/ 1751265 w 1751265"/>
                <a:gd name="T6" fmla="*/ 1872208 h 1872208"/>
              </a:gdLst>
              <a:ahLst/>
              <a:cxnLst>
                <a:cxn ang="T2">
                  <a:pos x="T0" y="T1"/>
                </a:cxn>
              </a:cxnLst>
              <a:rect l="T3" t="T4" r="T5" b="T6"/>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bg1">
                <a:lumMod val="85000"/>
              </a:schemeClr>
            </a:solidFill>
            <a:ln w="25400">
              <a:noFill/>
              <a:bevel/>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33" name="椭圆 1">
              <a:hlinkClick r:id="rId4" action="ppaction://hlinksldjump"/>
            </p:cNvPr>
            <p:cNvSpPr>
              <a:spLocks noChangeArrowheads="1"/>
            </p:cNvSpPr>
            <p:nvPr/>
          </p:nvSpPr>
          <p:spPr bwMode="auto">
            <a:xfrm>
              <a:off x="5900273" y="2072262"/>
              <a:ext cx="2334684" cy="2495549"/>
            </a:xfrm>
            <a:custGeom>
              <a:avLst/>
              <a:gdLst>
                <a:gd name="T0" fmla="*/ 0 w 1751265"/>
                <a:gd name="T1" fmla="*/ 0 h 1872208"/>
                <a:gd name="T2" fmla="*/ 0 60000 65536"/>
                <a:gd name="T3" fmla="*/ 0 w 1751265"/>
                <a:gd name="T4" fmla="*/ 0 h 1872208"/>
                <a:gd name="T5" fmla="*/ 1751265 w 1751265"/>
                <a:gd name="T6" fmla="*/ 1872208 h 1872208"/>
              </a:gdLst>
              <a:ahLst/>
              <a:cxnLst>
                <a:cxn ang="T2">
                  <a:pos x="T0" y="T1"/>
                </a:cxn>
              </a:cxnLst>
              <a:rect l="T3" t="T4" r="T5" b="T6"/>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bg1">
                <a:lumMod val="65000"/>
              </a:schemeClr>
            </a:solidFill>
            <a:ln w="25400">
              <a:noFill/>
              <a:bevel/>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34" name="TextBox 14"/>
            <p:cNvSpPr>
              <a:spLocks noChangeArrowheads="1"/>
            </p:cNvSpPr>
            <p:nvPr/>
          </p:nvSpPr>
          <p:spPr bwMode="auto">
            <a:xfrm>
              <a:off x="2043708" y="2065911"/>
              <a:ext cx="530915" cy="769441"/>
            </a:xfrm>
            <a:prstGeom prst="rect">
              <a:avLst/>
            </a:prstGeom>
            <a:noFill/>
            <a:ln w="9525">
              <a:noFill/>
              <a:miter lim="800000"/>
            </a:ln>
          </p:spPr>
          <p:txBody>
            <a:bodyPr wrap="none">
              <a:spAutoFit/>
            </a:bodyPr>
            <a:lstStyle/>
            <a:p>
              <a:r>
                <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rPr>
                <a:t>01</a:t>
              </a:r>
              <a:endPar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endParaRPr>
            </a:p>
          </p:txBody>
        </p:sp>
        <p:sp>
          <p:nvSpPr>
            <p:cNvPr id="35" name="TextBox 15"/>
            <p:cNvSpPr>
              <a:spLocks noChangeArrowheads="1"/>
            </p:cNvSpPr>
            <p:nvPr/>
          </p:nvSpPr>
          <p:spPr bwMode="auto">
            <a:xfrm>
              <a:off x="4418608" y="2116209"/>
              <a:ext cx="630301" cy="769441"/>
            </a:xfrm>
            <a:prstGeom prst="rect">
              <a:avLst/>
            </a:prstGeom>
            <a:noFill/>
            <a:ln w="9525">
              <a:noFill/>
              <a:miter lim="800000"/>
            </a:ln>
          </p:spPr>
          <p:txBody>
            <a:bodyPr wrap="none">
              <a:spAutoFit/>
            </a:bodyPr>
            <a:lstStyle/>
            <a:p>
              <a:r>
                <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rPr>
                <a:t>02</a:t>
              </a:r>
              <a:endPar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endParaRPr>
            </a:p>
          </p:txBody>
        </p:sp>
        <p:sp>
          <p:nvSpPr>
            <p:cNvPr id="36" name="TextBox 16"/>
            <p:cNvSpPr>
              <a:spLocks noChangeArrowheads="1"/>
            </p:cNvSpPr>
            <p:nvPr/>
          </p:nvSpPr>
          <p:spPr bwMode="auto">
            <a:xfrm>
              <a:off x="6700375" y="2116209"/>
              <a:ext cx="583814" cy="769441"/>
            </a:xfrm>
            <a:prstGeom prst="rect">
              <a:avLst/>
            </a:prstGeom>
            <a:noFill/>
            <a:ln w="9525">
              <a:noFill/>
              <a:miter lim="800000"/>
            </a:ln>
          </p:spPr>
          <p:txBody>
            <a:bodyPr wrap="none">
              <a:spAutoFit/>
            </a:bodyPr>
            <a:lstStyle/>
            <a:p>
              <a:r>
                <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rPr>
                <a:t>03</a:t>
              </a:r>
              <a:endPar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endParaRPr>
            </a:p>
          </p:txBody>
        </p:sp>
        <p:sp>
          <p:nvSpPr>
            <p:cNvPr id="37" name="TextBox 17"/>
            <p:cNvSpPr>
              <a:spLocks noChangeArrowheads="1"/>
            </p:cNvSpPr>
            <p:nvPr/>
          </p:nvSpPr>
          <p:spPr bwMode="auto">
            <a:xfrm>
              <a:off x="9062905" y="2116209"/>
              <a:ext cx="622286" cy="769441"/>
            </a:xfrm>
            <a:prstGeom prst="rect">
              <a:avLst/>
            </a:prstGeom>
            <a:noFill/>
            <a:ln w="9525">
              <a:noFill/>
              <a:miter lim="800000"/>
            </a:ln>
          </p:spPr>
          <p:txBody>
            <a:bodyPr wrap="none">
              <a:spAutoFit/>
            </a:bodyPr>
            <a:lstStyle/>
            <a:p>
              <a:r>
                <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rPr>
                <a:t>04</a:t>
              </a:r>
              <a:endPar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endParaRPr>
            </a:p>
          </p:txBody>
        </p:sp>
        <p:sp>
          <p:nvSpPr>
            <p:cNvPr id="38" name="直接连接符 18"/>
            <p:cNvSpPr>
              <a:spLocks noChangeShapeType="1"/>
            </p:cNvSpPr>
            <p:nvPr/>
          </p:nvSpPr>
          <p:spPr bwMode="auto">
            <a:xfrm>
              <a:off x="1516657" y="2844846"/>
              <a:ext cx="1714500" cy="2117"/>
            </a:xfrm>
            <a:prstGeom prst="line">
              <a:avLst/>
            </a:prstGeom>
            <a:noFill/>
            <a:ln w="9525">
              <a:solidFill>
                <a:schemeClr val="bg1"/>
              </a:solidFill>
              <a:prstDash val="dash"/>
              <a:bevel/>
            </a:ln>
          </p:spPr>
          <p:txBody>
            <a:bodyPr/>
            <a:lstStyle/>
            <a:p>
              <a:endParaRPr lang="zh-CN" altLang="en-US" sz="2400"/>
            </a:p>
          </p:txBody>
        </p:sp>
        <p:sp>
          <p:nvSpPr>
            <p:cNvPr id="39" name="直接连接符 19"/>
            <p:cNvSpPr>
              <a:spLocks noChangeShapeType="1"/>
            </p:cNvSpPr>
            <p:nvPr/>
          </p:nvSpPr>
          <p:spPr bwMode="auto">
            <a:xfrm>
              <a:off x="3874625" y="2844846"/>
              <a:ext cx="1714500" cy="2117"/>
            </a:xfrm>
            <a:prstGeom prst="line">
              <a:avLst/>
            </a:prstGeom>
            <a:noFill/>
            <a:ln w="9525">
              <a:solidFill>
                <a:schemeClr val="tx1"/>
              </a:solidFill>
              <a:prstDash val="dash"/>
              <a:bevel/>
            </a:ln>
          </p:spPr>
          <p:txBody>
            <a:bodyPr/>
            <a:lstStyle/>
            <a:p>
              <a:endParaRPr lang="zh-CN" altLang="en-US" sz="2400"/>
            </a:p>
          </p:txBody>
        </p:sp>
        <p:sp>
          <p:nvSpPr>
            <p:cNvPr id="40" name="直接连接符 20"/>
            <p:cNvSpPr>
              <a:spLocks noChangeShapeType="1"/>
            </p:cNvSpPr>
            <p:nvPr/>
          </p:nvSpPr>
          <p:spPr bwMode="auto">
            <a:xfrm>
              <a:off x="6209308" y="2844846"/>
              <a:ext cx="1714500" cy="2117"/>
            </a:xfrm>
            <a:prstGeom prst="line">
              <a:avLst/>
            </a:prstGeom>
            <a:noFill/>
            <a:ln w="9525">
              <a:solidFill>
                <a:schemeClr val="bg1"/>
              </a:solidFill>
              <a:prstDash val="dash"/>
              <a:bevel/>
            </a:ln>
          </p:spPr>
          <p:txBody>
            <a:bodyPr/>
            <a:lstStyle/>
            <a:p>
              <a:endParaRPr lang="zh-CN" altLang="en-US" sz="2400"/>
            </a:p>
          </p:txBody>
        </p:sp>
        <p:sp>
          <p:nvSpPr>
            <p:cNvPr id="41" name="直接连接符 21"/>
            <p:cNvSpPr>
              <a:spLocks noChangeShapeType="1"/>
            </p:cNvSpPr>
            <p:nvPr/>
          </p:nvSpPr>
          <p:spPr bwMode="auto">
            <a:xfrm>
              <a:off x="8556691" y="2844846"/>
              <a:ext cx="1913467" cy="2117"/>
            </a:xfrm>
            <a:prstGeom prst="line">
              <a:avLst/>
            </a:prstGeom>
            <a:noFill/>
            <a:ln w="9525">
              <a:solidFill>
                <a:schemeClr val="tx1"/>
              </a:solidFill>
              <a:prstDash val="dash"/>
              <a:bevel/>
            </a:ln>
          </p:spPr>
          <p:txBody>
            <a:bodyPr/>
            <a:lstStyle/>
            <a:p>
              <a:endParaRPr lang="zh-CN" altLang="en-US" sz="2400"/>
            </a:p>
          </p:txBody>
        </p:sp>
        <p:sp>
          <p:nvSpPr>
            <p:cNvPr id="42" name="TextBox 22"/>
            <p:cNvSpPr>
              <a:spLocks noChangeArrowheads="1"/>
            </p:cNvSpPr>
            <p:nvPr/>
          </p:nvSpPr>
          <p:spPr bwMode="auto">
            <a:xfrm>
              <a:off x="1208682" y="3001478"/>
              <a:ext cx="2330449" cy="441916"/>
            </a:xfrm>
            <a:prstGeom prst="rect">
              <a:avLst/>
            </a:prstGeom>
            <a:noFill/>
            <a:ln w="9525">
              <a:noFill/>
              <a:miter lim="800000"/>
            </a:ln>
          </p:spPr>
          <p:txBody>
            <a:bodyPr>
              <a:spAutoFit/>
            </a:bodyPr>
            <a:lstStyle/>
            <a:p>
              <a:pPr algn="ctr">
                <a:lnSpc>
                  <a:spcPct val="125000"/>
                </a:lnSpc>
              </a:pPr>
              <a:r>
                <a:rPr lang="ja-JP"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rPr>
                <a:t>会話</a:t>
              </a:r>
              <a:endParaRPr lang="zh-CN"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endParaRPr>
            </a:p>
          </p:txBody>
        </p:sp>
        <p:sp>
          <p:nvSpPr>
            <p:cNvPr id="43" name="TextBox 24"/>
            <p:cNvSpPr>
              <a:spLocks noChangeArrowheads="1"/>
            </p:cNvSpPr>
            <p:nvPr/>
          </p:nvSpPr>
          <p:spPr bwMode="auto">
            <a:xfrm>
              <a:off x="3577573" y="3001478"/>
              <a:ext cx="2328333" cy="441916"/>
            </a:xfrm>
            <a:prstGeom prst="rect">
              <a:avLst/>
            </a:prstGeom>
            <a:noFill/>
            <a:ln w="9525">
              <a:noFill/>
              <a:miter lim="800000"/>
            </a:ln>
          </p:spPr>
          <p:txBody>
            <a:bodyPr>
              <a:spAutoFit/>
            </a:bodyPr>
            <a:lstStyle/>
            <a:p>
              <a:pPr algn="ctr">
                <a:lnSpc>
                  <a:spcPct val="125000"/>
                </a:lnSpc>
              </a:pPr>
              <a:r>
                <a:rPr lang="ja-JP"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rPr>
                <a:t>新出単語</a:t>
              </a:r>
              <a:endParaRPr lang="zh-CN"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endParaRPr>
            </a:p>
          </p:txBody>
        </p:sp>
        <p:sp>
          <p:nvSpPr>
            <p:cNvPr id="44" name="TextBox 26"/>
            <p:cNvSpPr>
              <a:spLocks noChangeArrowheads="1"/>
            </p:cNvSpPr>
            <p:nvPr/>
          </p:nvSpPr>
          <p:spPr bwMode="auto">
            <a:xfrm>
              <a:off x="5914372" y="3001478"/>
              <a:ext cx="2330449" cy="441916"/>
            </a:xfrm>
            <a:prstGeom prst="rect">
              <a:avLst/>
            </a:prstGeom>
            <a:noFill/>
            <a:ln w="9525">
              <a:noFill/>
              <a:miter lim="800000"/>
            </a:ln>
          </p:spPr>
          <p:txBody>
            <a:bodyPr>
              <a:spAutoFit/>
            </a:bodyPr>
            <a:lstStyle/>
            <a:p>
              <a:pPr algn="ctr">
                <a:lnSpc>
                  <a:spcPct val="125000"/>
                </a:lnSpc>
              </a:pPr>
              <a:r>
                <a:rPr lang="ja-JP"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rPr>
                <a:t>文法</a:t>
              </a:r>
              <a:endParaRPr lang="zh-CN"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endParaRPr>
            </a:p>
          </p:txBody>
        </p:sp>
        <p:sp>
          <p:nvSpPr>
            <p:cNvPr id="45" name="TextBox 28"/>
            <p:cNvSpPr>
              <a:spLocks noChangeArrowheads="1"/>
            </p:cNvSpPr>
            <p:nvPr/>
          </p:nvSpPr>
          <p:spPr bwMode="auto">
            <a:xfrm>
              <a:off x="8556691" y="3003602"/>
              <a:ext cx="1913467" cy="441916"/>
            </a:xfrm>
            <a:prstGeom prst="rect">
              <a:avLst/>
            </a:prstGeom>
            <a:noFill/>
            <a:ln w="9525">
              <a:noFill/>
              <a:miter lim="800000"/>
            </a:ln>
          </p:spPr>
          <p:txBody>
            <a:bodyPr wrap="square">
              <a:spAutoFit/>
            </a:bodyPr>
            <a:lstStyle/>
            <a:p>
              <a:pPr algn="ctr">
                <a:lnSpc>
                  <a:spcPct val="125000"/>
                </a:lnSpc>
              </a:pPr>
              <a:r>
                <a:rPr lang="ja-JP"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rPr>
                <a:t>練習用単語</a:t>
              </a:r>
              <a:endParaRPr lang="zh-CN"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endParaRPr>
            </a:p>
          </p:txBody>
        </p:sp>
        <p:pic>
          <p:nvPicPr>
            <p:cNvPr id="46" name="图片 45"/>
            <p:cNvPicPr>
              <a:picLocks noChangeAspect="1"/>
            </p:cNvPicPr>
            <p:nvPr/>
          </p:nvPicPr>
          <p:blipFill>
            <a:blip r:embed="rId5"/>
            <a:stretch>
              <a:fillRect/>
            </a:stretch>
          </p:blipFill>
          <p:spPr>
            <a:xfrm>
              <a:off x="1921088" y="3521903"/>
              <a:ext cx="824912" cy="783667"/>
            </a:xfrm>
            <a:prstGeom prst="rect">
              <a:avLst/>
            </a:prstGeom>
          </p:spPr>
        </p:pic>
        <p:pic>
          <p:nvPicPr>
            <p:cNvPr id="47" name="图片 46"/>
            <p:cNvPicPr>
              <a:picLocks noChangeAspect="1"/>
            </p:cNvPicPr>
            <p:nvPr/>
          </p:nvPicPr>
          <p:blipFill>
            <a:blip r:embed="rId6"/>
            <a:stretch>
              <a:fillRect/>
            </a:stretch>
          </p:blipFill>
          <p:spPr>
            <a:xfrm>
              <a:off x="8709160" y="3440122"/>
              <a:ext cx="1370299" cy="858038"/>
            </a:xfrm>
            <a:prstGeom prst="rect">
              <a:avLst/>
            </a:prstGeom>
          </p:spPr>
        </p:pic>
        <p:pic>
          <p:nvPicPr>
            <p:cNvPr id="48" name="图片 47"/>
            <p:cNvPicPr>
              <a:picLocks noChangeAspect="1"/>
            </p:cNvPicPr>
            <p:nvPr/>
          </p:nvPicPr>
          <p:blipFill>
            <a:blip r:embed="rId7"/>
            <a:stretch>
              <a:fillRect/>
            </a:stretch>
          </p:blipFill>
          <p:spPr>
            <a:xfrm>
              <a:off x="6452278" y="3451861"/>
              <a:ext cx="1067638" cy="846299"/>
            </a:xfrm>
            <a:prstGeom prst="rect">
              <a:avLst/>
            </a:prstGeom>
          </p:spPr>
        </p:pic>
        <p:pic>
          <p:nvPicPr>
            <p:cNvPr id="49" name="图片 48"/>
            <p:cNvPicPr>
              <a:picLocks noChangeAspect="1"/>
            </p:cNvPicPr>
            <p:nvPr/>
          </p:nvPicPr>
          <p:blipFill>
            <a:blip r:embed="rId8"/>
            <a:stretch>
              <a:fillRect/>
            </a:stretch>
          </p:blipFill>
          <p:spPr>
            <a:xfrm>
              <a:off x="4197659" y="3575600"/>
              <a:ext cx="1162355" cy="617961"/>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 y="301841"/>
            <a:ext cx="4048125" cy="619376"/>
            <a:chOff x="-1" y="301841"/>
            <a:chExt cx="4048125" cy="619376"/>
          </a:xfrm>
        </p:grpSpPr>
        <p:grpSp>
          <p:nvGrpSpPr>
            <p:cNvPr id="10" name="组合 9"/>
            <p:cNvGrpSpPr/>
            <p:nvPr/>
          </p:nvGrpSpPr>
          <p:grpSpPr>
            <a:xfrm>
              <a:off x="-1" y="301841"/>
              <a:ext cx="4048125" cy="619376"/>
              <a:chOff x="-1" y="301841"/>
              <a:chExt cx="4048125" cy="619376"/>
            </a:xfrm>
          </p:grpSpPr>
          <p:sp>
            <p:nvSpPr>
              <p:cNvPr id="11" name="矩形: 剪去单角 10"/>
              <p:cNvSpPr/>
              <p:nvPr/>
            </p:nvSpPr>
            <p:spPr>
              <a:xfrm>
                <a:off x="-1" y="301841"/>
                <a:ext cx="4048125" cy="619376"/>
              </a:xfrm>
              <a:prstGeom prst="snip1Rect">
                <a:avLst>
                  <a:gd name="adj" fmla="val 32434"/>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3" name="矩形 12"/>
              <p:cNvSpPr/>
              <p:nvPr/>
            </p:nvSpPr>
            <p:spPr>
              <a:xfrm>
                <a:off x="1186486" y="388532"/>
                <a:ext cx="2302438" cy="460375"/>
              </a:xfrm>
              <a:prstGeom prst="rect">
                <a:avLst/>
              </a:prstGeom>
            </p:spPr>
            <p:txBody>
              <a:bodyPr wrap="square">
                <a:spAutoFit/>
              </a:bodyPr>
              <a:lstStyle/>
              <a:p>
                <a:r>
                  <a:rPr lang="ja-JP"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文法</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P101</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ja-JP"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15" name="图片 14"/>
            <p:cNvPicPr>
              <a:picLocks noChangeAspect="1"/>
            </p:cNvPicPr>
            <p:nvPr/>
          </p:nvPicPr>
          <p:blipFill>
            <a:blip r:embed="rId1"/>
            <a:stretch>
              <a:fillRect/>
            </a:stretch>
          </p:blipFill>
          <p:spPr>
            <a:xfrm>
              <a:off x="376319" y="324813"/>
              <a:ext cx="662791" cy="525384"/>
            </a:xfrm>
            <a:prstGeom prst="rect">
              <a:avLst/>
            </a:prstGeom>
          </p:spPr>
        </p:pic>
      </p:grpSp>
      <p:sp>
        <p:nvSpPr>
          <p:cNvPr id="16" name="文本框 15"/>
          <p:cNvSpPr txBox="1"/>
          <p:nvPr/>
        </p:nvSpPr>
        <p:spPr>
          <a:xfrm>
            <a:off x="960120" y="708025"/>
            <a:ext cx="10758170" cy="5443855"/>
          </a:xfrm>
          <a:prstGeom prst="rect">
            <a:avLst/>
          </a:prstGeom>
          <a:noFill/>
        </p:spPr>
        <p:txBody>
          <a:bodyPr wrap="square" rtlCol="0">
            <a:no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800" b="1" i="0" u="none"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rPr>
              <a:t> ~し ~ （し）</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zh-CN"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并列</a:t>
            </a:r>
            <a:r>
              <a:rPr kumimoji="0" lang="ja-JP" altLang="en-US"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en-US" altLang="ja-JP" sz="2800" b="1"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algn="just" defTabSz="914400" rtl="0" eaLnBrk="1" fontAlgn="auto" latinLnBrk="0" hangingPunct="1">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意义：用于并列举出几个相关联的事项。两个 「し」连在一起使用时, 有时用于</a:t>
            </a:r>
            <a:r>
              <a:rPr kumimoji="0" lang="zh-CN" altLang="en-US" sz="2000" b="0" i="0" u="none" strike="noStrike" kern="1200" cap="none" spc="0" normalizeH="0" baseline="0" noProof="0" dirty="0">
                <a:ln>
                  <a:noFill/>
                </a:ln>
                <a:solidFill>
                  <a:prstClr val="black"/>
                </a:solidFill>
                <a:effectLst/>
                <a:highlight>
                  <a:srgbClr val="FFFF00"/>
                </a:highlight>
                <a:uLnTx/>
                <a:uFillTx/>
                <a:latin typeface="微软雅黑" panose="020B0503020204020204" pitchFamily="34" charset="-122"/>
                <a:ea typeface="微软雅黑" panose="020B0503020204020204" pitchFamily="34" charset="-122"/>
                <a:cs typeface="+mn-cs"/>
                <a:sym typeface="+mn-ea"/>
              </a:rPr>
              <a:t>罗列理由</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译文：而且...; 又</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又....</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algn="just" defTabSz="914400" rtl="0" eaLnBrk="1" fontAlgn="auto" latinLnBrk="0" hangingPunct="1">
              <a:lnSpc>
                <a:spcPct val="150000"/>
              </a:lnSpc>
              <a:spcAft>
                <a:spcPts val="0"/>
              </a:spcAft>
              <a:buClr>
                <a:prstClr val="black"/>
              </a:buClr>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接续：</a:t>
            </a:r>
            <a:r>
              <a:rPr kumimoji="0"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连接两个或两个以上的</a:t>
            </a:r>
            <a:r>
              <a:rPr kumimoji="0" sz="2000" b="0" i="0" u="none" strike="noStrike" kern="1200" cap="none" spc="0" normalizeH="0" baseline="0" noProof="0" dirty="0">
                <a:ln>
                  <a:noFill/>
                </a:ln>
                <a:solidFill>
                  <a:prstClr val="black"/>
                </a:solidFill>
                <a:effectLst/>
                <a:highlight>
                  <a:srgbClr val="FFFF00"/>
                </a:highlight>
                <a:uLnTx/>
                <a:uFillTx/>
                <a:latin typeface="微软雅黑" panose="020B0503020204020204" pitchFamily="34" charset="-122"/>
                <a:ea typeface="微软雅黑" panose="020B0503020204020204" pitchFamily="34" charset="-122"/>
                <a:cs typeface="+mn-cs"/>
                <a:sym typeface="+mn-ea"/>
              </a:rPr>
              <a:t>小句</a:t>
            </a:r>
            <a:r>
              <a:rPr kumimoji="0"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endParaRPr kumimoji="0"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endParaRPr kumimoji="0" lang="en-US" altLang="zh-CN" sz="500" b="0" i="0" u="none" strike="noStrike" kern="1200" cap="none" spc="0" normalizeH="0" baseline="0" noProof="0" dirty="0">
              <a:ln>
                <a:noFill/>
              </a:ln>
              <a:solidFill>
                <a:srgbClr val="527C57"/>
              </a:solidFill>
              <a:effectLst/>
              <a:uLnTx/>
              <a:uFillTx/>
              <a:latin typeface="Kozuka Gothic Pr6N R" panose="020B0400000000000000" pitchFamily="34" charset="-128"/>
              <a:ea typeface="Kozuka Gothic Pr6N R" panose="020B0400000000000000" pitchFamily="34" charset="-128"/>
              <a:cs typeface="+mn-cs"/>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(1)</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外から帰ったら、うがいも</a:t>
            </a:r>
            <a:r>
              <a:rPr kumimoji="0" lang="ja-JP" altLang="en-US" sz="2400" b="0" i="0" u="sng"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してる</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し</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(2)</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ここは</a:t>
            </a:r>
            <a:r>
              <a:rPr kumimoji="0" lang="ja-JP" altLang="en-US" sz="2400" b="0" i="0" u="sng"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静かだ</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し</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、本も</a:t>
            </a:r>
            <a:r>
              <a:rPr kumimoji="0" lang="ja-JP" altLang="en-US" sz="2400" b="0" i="0" u="sng"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ある</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し</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、いいところだ</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(3)</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あの子は頭も</a:t>
            </a:r>
            <a:r>
              <a:rPr kumimoji="0" lang="ja-JP" altLang="en-US" sz="2400" b="0" i="0" u="sng"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いい</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し</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、運動もできる</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(4)</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この一年間はよく</a:t>
            </a:r>
            <a:r>
              <a:rPr kumimoji="0" lang="ja-JP" altLang="en-US" sz="2400" b="0" i="0" u="sng"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勉強した</a:t>
            </a:r>
            <a:r>
              <a:rPr kumimoji="0" lang="ja-JP" altLang="en-US" sz="2400" b="0" i="0" strike="noStrike" kern="1200" cap="none" spc="0" normalizeH="0" baseline="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し</a:t>
            </a:r>
            <a:r>
              <a:rPr kumimoji="0" lang="ja-JP" altLang="en-US" sz="2400" b="0" i="0" strike="noStrike" kern="1200" cap="none" spc="0" normalizeH="0" baseline="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、よく遊んだ</a:t>
            </a:r>
            <a:r>
              <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ja-JP" altLang="en-US" sz="2400" u="sng" dirty="0">
                <a:solidFill>
                  <a:schemeClr val="bg1"/>
                </a:solidFill>
                <a:latin typeface="Kozuka Gothic Pro R" panose="020B0400000000000000" pitchFamily="34" charset="-128"/>
                <a:ea typeface="Kozuka Gothic Pro R" panose="020B0400000000000000" pitchFamily="34" charset="-128"/>
                <a:cs typeface="Kozuka Gothic Pro R" panose="020B0400000000000000" pitchFamily="34" charset="-128"/>
              </a:rPr>
              <a:t>平</a:t>
            </a:r>
            <a:r>
              <a:rPr lang="ja-JP" altLang="en-US" sz="2200" u="sng" dirty="0">
                <a:solidFill>
                  <a:schemeClr val="bg1"/>
                </a:solidFill>
                <a:latin typeface="Kozuka Gothic Pro R" panose="020B0400000000000000" pitchFamily="34" charset="-128"/>
                <a:ea typeface="Kozuka Gothic Pro R" panose="020B0400000000000000" pitchFamily="34" charset="-128"/>
              </a:rPr>
              <a:t>仮名</a:t>
            </a:r>
            <a:r>
              <a:rPr kumimoji="0" lang="ja-JP" altLang="en-US" sz="2200" b="0" i="0" strike="noStrike" kern="1200" cap="none" spc="0" normalizeH="0" baseline="0" noProof="0" dirty="0">
                <a:ln>
                  <a:noFill/>
                </a:ln>
                <a:solidFill>
                  <a:schemeClr val="bg1"/>
                </a:solidFill>
                <a:effectLst/>
                <a:uLnTx/>
                <a:uFillTx/>
                <a:latin typeface="Kozuka Gothic Pro R" panose="020B0400000000000000" pitchFamily="34" charset="-128"/>
                <a:ea typeface="Kozuka Gothic Pro R" panose="020B0400000000000000" pitchFamily="34" charset="-128"/>
              </a:rPr>
              <a:t>だけ</a:t>
            </a:r>
            <a:r>
              <a:rPr lang="ja-JP" altLang="en-US" sz="2200" dirty="0">
                <a:solidFill>
                  <a:schemeClr val="bg1"/>
                </a:solidFill>
                <a:latin typeface="Kozuka Gothic Pro R" panose="020B0400000000000000" pitchFamily="34" charset="-128"/>
                <a:ea typeface="Kozuka Gothic Pro R" panose="020B0400000000000000" pitchFamily="34" charset="-128"/>
              </a:rPr>
              <a:t>で作文を書く。</a:t>
            </a:r>
            <a:endParaRPr lang="ja-JP" altLang="en-US" sz="2200" dirty="0">
              <a:solidFill>
                <a:schemeClr val="bg1"/>
              </a:solidFill>
              <a:latin typeface="Kozuka Gothic Pro R" panose="020B0400000000000000" pitchFamily="34" charset="-128"/>
              <a:ea typeface="Kozuka Gothic Pro R" panose="020B0400000000000000" pitchFamily="34" charset="-128"/>
            </a:endParaRPr>
          </a:p>
        </p:txBody>
      </p:sp>
      <p:pic>
        <p:nvPicPr>
          <p:cNvPr id="6" name="图片 5">
            <a:hlinkClick r:id="rId2" action="ppaction://hlinksldjump"/>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grpSp>
        <p:nvGrpSpPr>
          <p:cNvPr id="20" name="组合 19"/>
          <p:cNvGrpSpPr/>
          <p:nvPr/>
        </p:nvGrpSpPr>
        <p:grpSpPr>
          <a:xfrm rot="19800147">
            <a:off x="388093" y="1122983"/>
            <a:ext cx="653326" cy="479204"/>
            <a:chOff x="6579684" y="1851050"/>
            <a:chExt cx="4331265" cy="3176915"/>
          </a:xfrm>
        </p:grpSpPr>
        <p:grpSp>
          <p:nvGrpSpPr>
            <p:cNvPr id="21" name="Group 55"/>
            <p:cNvGrpSpPr/>
            <p:nvPr/>
          </p:nvGrpSpPr>
          <p:grpSpPr>
            <a:xfrm rot="2273417">
              <a:off x="7686162" y="1851050"/>
              <a:ext cx="3224787" cy="3176915"/>
              <a:chOff x="0" y="0"/>
              <a:chExt cx="1149595" cy="1132530"/>
            </a:xfrm>
          </p:grpSpPr>
          <p:sp>
            <p:nvSpPr>
              <p:cNvPr id="25" name="Shape 50"/>
              <p:cNvSpPr/>
              <p:nvPr/>
            </p:nvSpPr>
            <p:spPr>
              <a:xfrm>
                <a:off x="495300" y="419100"/>
                <a:ext cx="288999" cy="341770"/>
              </a:xfrm>
              <a:custGeom>
                <a:avLst/>
                <a:gdLst/>
                <a:ahLst/>
                <a:cxnLst>
                  <a:cxn ang="0">
                    <a:pos x="wd2" y="hd2"/>
                  </a:cxn>
                  <a:cxn ang="5400000">
                    <a:pos x="wd2" y="hd2"/>
                  </a:cxn>
                  <a:cxn ang="10800000">
                    <a:pos x="wd2" y="hd2"/>
                  </a:cxn>
                  <a:cxn ang="16200000">
                    <a:pos x="wd2" y="hd2"/>
                  </a:cxn>
                </a:cxnLst>
                <a:rect l="0" t="0" r="r" b="b"/>
                <a:pathLst>
                  <a:path w="20587" h="20953" extrusionOk="0">
                    <a:moveTo>
                      <a:pt x="310" y="19339"/>
                    </a:moveTo>
                    <a:cubicBezTo>
                      <a:pt x="1970" y="21600"/>
                      <a:pt x="8627" y="20962"/>
                      <a:pt x="10626" y="20516"/>
                    </a:cubicBezTo>
                    <a:cubicBezTo>
                      <a:pt x="14392" y="19676"/>
                      <a:pt x="17603" y="17645"/>
                      <a:pt x="19255" y="14542"/>
                    </a:cubicBezTo>
                    <a:cubicBezTo>
                      <a:pt x="21291" y="10718"/>
                      <a:pt x="21600" y="1795"/>
                      <a:pt x="15756" y="0"/>
                    </a:cubicBezTo>
                    <a:cubicBezTo>
                      <a:pt x="14569" y="3871"/>
                      <a:pt x="15031" y="8421"/>
                      <a:pt x="12815" y="11999"/>
                    </a:cubicBezTo>
                    <a:cubicBezTo>
                      <a:pt x="10327" y="16013"/>
                      <a:pt x="4821" y="17658"/>
                      <a:pt x="0" y="18694"/>
                    </a:cubicBezTo>
                    <a:cubicBezTo>
                      <a:pt x="63" y="18932"/>
                      <a:pt x="168" y="19146"/>
                      <a:pt x="310" y="19339"/>
                    </a:cubicBezTo>
                    <a:close/>
                  </a:path>
                </a:pathLst>
              </a:custGeom>
              <a:solidFill>
                <a:srgbClr val="FEBF0F"/>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nvGrpSpPr>
              <p:cNvPr id="26" name="Group 54"/>
              <p:cNvGrpSpPr/>
              <p:nvPr/>
            </p:nvGrpSpPr>
            <p:grpSpPr>
              <a:xfrm>
                <a:off x="-1" y="0"/>
                <a:ext cx="1149597" cy="1132531"/>
                <a:chOff x="0" y="0"/>
                <a:chExt cx="1149595" cy="1132530"/>
              </a:xfrm>
            </p:grpSpPr>
            <p:sp>
              <p:nvSpPr>
                <p:cNvPr id="27" name="Shape 51"/>
                <p:cNvSpPr/>
                <p:nvPr/>
              </p:nvSpPr>
              <p:spPr>
                <a:xfrm>
                  <a:off x="0" y="0"/>
                  <a:ext cx="1149596" cy="1132531"/>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0"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28" name="Shape 52"/>
                <p:cNvSpPr/>
                <p:nvPr/>
              </p:nvSpPr>
              <p:spPr>
                <a:xfrm>
                  <a:off x="190500" y="177800"/>
                  <a:ext cx="789686" cy="777962"/>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3" y="19314"/>
                        <a:pt x="15760" y="18135"/>
                        <a:pt x="18000" y="13346"/>
                      </a:cubicBezTo>
                      <a:cubicBezTo>
                        <a:pt x="21411" y="6050"/>
                        <a:pt x="13778" y="-2286"/>
                        <a:pt x="5945" y="577"/>
                      </a:cubicBezTo>
                      <a:cubicBezTo>
                        <a:pt x="2991" y="1657"/>
                        <a:pt x="198" y="6129"/>
                        <a:pt x="12" y="9065"/>
                      </a:cubicBezTo>
                      <a:cubicBezTo>
                        <a:pt x="-189" y="12266"/>
                        <a:pt x="2171"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29" name="Shape 53"/>
                <p:cNvSpPr/>
                <p:nvPr/>
              </p:nvSpPr>
              <p:spPr>
                <a:xfrm>
                  <a:off x="381000" y="368300"/>
                  <a:ext cx="396756" cy="390866"/>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1"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grpSp>
        <p:grpSp>
          <p:nvGrpSpPr>
            <p:cNvPr id="22" name="Group 58"/>
            <p:cNvGrpSpPr/>
            <p:nvPr/>
          </p:nvGrpSpPr>
          <p:grpSpPr>
            <a:xfrm rot="2273417">
              <a:off x="6579684" y="2485046"/>
              <a:ext cx="2252925" cy="2330728"/>
              <a:chOff x="0" y="0"/>
              <a:chExt cx="803139" cy="830875"/>
            </a:xfrm>
          </p:grpSpPr>
          <p:sp>
            <p:nvSpPr>
              <p:cNvPr id="23" name="Shape 56"/>
              <p:cNvSpPr/>
              <p:nvPr/>
            </p:nvSpPr>
            <p:spPr>
              <a:xfrm>
                <a:off x="0" y="431800"/>
                <a:ext cx="377118" cy="399076"/>
              </a:xfrm>
              <a:custGeom>
                <a:avLst/>
                <a:gdLst/>
                <a:ahLst/>
                <a:cxnLst>
                  <a:cxn ang="0">
                    <a:pos x="wd2" y="hd2"/>
                  </a:cxn>
                  <a:cxn ang="5400000">
                    <a:pos x="wd2" y="hd2"/>
                  </a:cxn>
                  <a:cxn ang="10800000">
                    <a:pos x="wd2" y="hd2"/>
                  </a:cxn>
                  <a:cxn ang="16200000">
                    <a:pos x="wd2" y="hd2"/>
                  </a:cxn>
                </a:cxnLst>
                <a:rect l="0" t="0" r="r" b="b"/>
                <a:pathLst>
                  <a:path w="21600" h="21600" extrusionOk="0">
                    <a:moveTo>
                      <a:pt x="9127" y="12126"/>
                    </a:moveTo>
                    <a:lnTo>
                      <a:pt x="0" y="9668"/>
                    </a:lnTo>
                    <a:lnTo>
                      <a:pt x="12334" y="0"/>
                    </a:lnTo>
                    <a:lnTo>
                      <a:pt x="19930" y="2881"/>
                    </a:lnTo>
                    <a:lnTo>
                      <a:pt x="21600" y="12126"/>
                    </a:lnTo>
                    <a:lnTo>
                      <a:pt x="10800" y="21600"/>
                    </a:lnTo>
                    <a:cubicBezTo>
                      <a:pt x="10800" y="21600"/>
                      <a:pt x="9127" y="12126"/>
                      <a:pt x="9127" y="12126"/>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24" name="Shape 57"/>
              <p:cNvSpPr/>
              <p:nvPr/>
            </p:nvSpPr>
            <p:spPr>
              <a:xfrm>
                <a:off x="165100" y="0"/>
                <a:ext cx="638040" cy="6619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4432" y="18069"/>
                      <a:pt x="0" y="2160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grpSp>
      <p:grpSp>
        <p:nvGrpSpPr>
          <p:cNvPr id="2" name="Group 44"/>
          <p:cNvGrpSpPr/>
          <p:nvPr/>
        </p:nvGrpSpPr>
        <p:grpSpPr>
          <a:xfrm>
            <a:off x="602488" y="3028400"/>
            <a:ext cx="363925" cy="408748"/>
            <a:chOff x="0" y="0"/>
            <a:chExt cx="807366" cy="906807"/>
          </a:xfrm>
        </p:grpSpPr>
        <p:sp>
          <p:nvSpPr>
            <p:cNvPr id="3" name="Shape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4" name="Shape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 y="301841"/>
            <a:ext cx="4048557" cy="728345"/>
            <a:chOff x="-1" y="301841"/>
            <a:chExt cx="4048557" cy="728345"/>
          </a:xfrm>
        </p:grpSpPr>
        <p:sp>
          <p:nvSpPr>
            <p:cNvPr id="9" name="矩形: 剪去单角 8"/>
            <p:cNvSpPr/>
            <p:nvPr/>
          </p:nvSpPr>
          <p:spPr>
            <a:xfrm>
              <a:off x="-1" y="301841"/>
              <a:ext cx="4048125" cy="728345"/>
            </a:xfrm>
            <a:prstGeom prst="snip1Rect">
              <a:avLst>
                <a:gd name="adj" fmla="val 3243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nvGrpSpPr>
            <p:cNvPr id="2" name="组合 1"/>
            <p:cNvGrpSpPr/>
            <p:nvPr/>
          </p:nvGrpSpPr>
          <p:grpSpPr>
            <a:xfrm>
              <a:off x="317296" y="388532"/>
              <a:ext cx="3731260" cy="433705"/>
              <a:chOff x="88560" y="274732"/>
              <a:chExt cx="3731260" cy="433705"/>
            </a:xfrm>
          </p:grpSpPr>
          <p:sp>
            <p:nvSpPr>
              <p:cNvPr id="6" name="矩形 5"/>
              <p:cNvSpPr/>
              <p:nvPr/>
            </p:nvSpPr>
            <p:spPr>
              <a:xfrm>
                <a:off x="957875" y="274732"/>
                <a:ext cx="2861945" cy="433705"/>
              </a:xfrm>
              <a:prstGeom prst="rect">
                <a:avLst/>
              </a:prstGeom>
            </p:spPr>
            <p:txBody>
              <a:bodyPr wrap="square">
                <a:noAutofit/>
              </a:bodyPr>
              <a:lstStyle/>
              <a:p>
                <a:r>
                  <a:rPr lang="ja-JP" altLang="zh-CN" sz="3600" b="1" dirty="0">
                    <a:solidFill>
                      <a:schemeClr val="bg1"/>
                    </a:solidFill>
                    <a:latin typeface="微软雅黑" panose="020B0503020204020204" pitchFamily="34" charset="-122"/>
                    <a:ea typeface="微软雅黑" panose="020B0503020204020204" pitchFamily="34" charset="-122"/>
                  </a:rPr>
                  <a:t>練習</a:t>
                </a:r>
                <a:endParaRPr lang="ja-JP" altLang="zh-CN" sz="3600" b="1" dirty="0">
                  <a:solidFill>
                    <a:schemeClr val="bg1"/>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88560" y="302832"/>
                <a:ext cx="762658" cy="405463"/>
              </a:xfrm>
              <a:prstGeom prst="rect">
                <a:avLst/>
              </a:prstGeom>
            </p:spPr>
          </p:pic>
        </p:grpSp>
      </p:grpSp>
      <p:sp>
        <p:nvSpPr>
          <p:cNvPr id="3" name="文本框 2"/>
          <p:cNvSpPr txBox="1"/>
          <p:nvPr>
            <p:custDataLst>
              <p:tags r:id="rId2"/>
            </p:custDataLst>
          </p:nvPr>
        </p:nvSpPr>
        <p:spPr>
          <a:xfrm>
            <a:off x="472440" y="1241425"/>
            <a:ext cx="10522585" cy="3784600"/>
          </a:xfrm>
          <a:prstGeom prst="rect">
            <a:avLst/>
          </a:prstGeom>
          <a:noFill/>
        </p:spPr>
        <p:txBody>
          <a:bodyPr wrap="square" rtlCol="0">
            <a:spAutoFit/>
          </a:bodyPr>
          <a:p>
            <a:pPr indent="0">
              <a:lnSpc>
                <a:spcPct val="200000"/>
              </a:lnSpc>
            </a:pPr>
            <a:r>
              <a:rPr lang="ja-JP" altLang="en-US" sz="2400" b="1">
                <a:latin typeface="Kozuka Gothic Pro R" panose="020B0400000000000000" pitchFamily="34" charset="-128"/>
                <a:ea typeface="Kozuka Gothic Pro R" panose="020B0400000000000000" pitchFamily="34" charset="-128"/>
                <a:cs typeface="微软雅黑" panose="020B0503020204020204" pitchFamily="34" charset="-122"/>
                <a:sym typeface="+mn-ea"/>
              </a:rPr>
              <a:t>翻訳（ほんやく）しましょう。</a:t>
            </a:r>
            <a:endParaRPr lang="ja-JP" altLang="en-US" sz="2400" b="1">
              <a:latin typeface="Kozuka Gothic Pro R" panose="020B0400000000000000" pitchFamily="34" charset="-128"/>
              <a:ea typeface="Kozuka Gothic Pro R" panose="020B0400000000000000" pitchFamily="34" charset="-128"/>
              <a:cs typeface="微软雅黑" panose="020B0503020204020204" pitchFamily="34" charset="-122"/>
              <a:sym typeface="+mn-ea"/>
            </a:endParaRPr>
          </a:p>
          <a:p>
            <a:pPr indent="0">
              <a:lnSpc>
                <a:spcPct val="20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zh-CN" sz="2400">
                <a:latin typeface="微软雅黑" panose="020B0503020204020204" pitchFamily="34" charset="-122"/>
                <a:ea typeface="微软雅黑" panose="020B0503020204020204" pitchFamily="34" charset="-122"/>
                <a:cs typeface="微软雅黑" panose="020B0503020204020204" pitchFamily="34" charset="-122"/>
                <a:sym typeface="+mn-ea"/>
              </a:rPr>
              <a:t>喉咙</a:t>
            </a:r>
            <a:r>
              <a:rPr lang="zh-CN" altLang="zh-CN" sz="2400">
                <a:highlight>
                  <a:srgbClr val="FFFF00"/>
                </a:highlight>
                <a:latin typeface="微软雅黑" panose="020B0503020204020204" pitchFamily="34" charset="-122"/>
                <a:ea typeface="微软雅黑" panose="020B0503020204020204" pitchFamily="34" charset="-122"/>
                <a:cs typeface="微软雅黑" panose="020B0503020204020204" pitchFamily="34" charset="-122"/>
                <a:sym typeface="+mn-ea"/>
              </a:rPr>
              <a:t>也</a:t>
            </a:r>
            <a:r>
              <a:rPr lang="zh-CN" altLang="zh-CN" sz="2400">
                <a:latin typeface="微软雅黑" panose="020B0503020204020204" pitchFamily="34" charset="-122"/>
                <a:ea typeface="微软雅黑" panose="020B0503020204020204" pitchFamily="34" charset="-122"/>
                <a:cs typeface="微软雅黑" panose="020B0503020204020204" pitchFamily="34" charset="-122"/>
                <a:sym typeface="+mn-ea"/>
              </a:rPr>
              <a:t>痛，</a:t>
            </a:r>
            <a:r>
              <a:rPr lang="zh-CN" altLang="zh-CN" sz="2400">
                <a:highlight>
                  <a:srgbClr val="FFFF00"/>
                </a:highlight>
                <a:latin typeface="微软雅黑" panose="020B0503020204020204" pitchFamily="34" charset="-122"/>
                <a:ea typeface="微软雅黑" panose="020B0503020204020204" pitchFamily="34" charset="-122"/>
                <a:cs typeface="微软雅黑" panose="020B0503020204020204" pitchFamily="34" charset="-122"/>
                <a:sym typeface="+mn-ea"/>
              </a:rPr>
              <a:t>也</a:t>
            </a:r>
            <a:r>
              <a:rPr lang="zh-CN" altLang="zh-CN" sz="2400">
                <a:latin typeface="微软雅黑" panose="020B0503020204020204" pitchFamily="34" charset="-122"/>
                <a:ea typeface="微软雅黑" panose="020B0503020204020204" pitchFamily="34" charset="-122"/>
                <a:cs typeface="微软雅黑" panose="020B0503020204020204" pitchFamily="34" charset="-122"/>
                <a:sym typeface="+mn-ea"/>
              </a:rPr>
              <a:t>没有食欲</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ja-JP" altLang="en-US" sz="240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nSpc>
                <a:spcPct val="200000"/>
              </a:lnSpc>
            </a:pPr>
            <a:r>
              <a:rPr lang="en-US" altLang="ja-JP" sz="24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ja-JP" altLang="en-US" sz="2400" b="1">
              <a:latin typeface="Kozuka Gothic Pro R" panose="020B0400000000000000" pitchFamily="34" charset="-128"/>
              <a:ea typeface="Kozuka Gothic Pro R" panose="020B0400000000000000" pitchFamily="34" charset="-128"/>
              <a:cs typeface="微软雅黑" panose="020B0503020204020204" pitchFamily="34" charset="-122"/>
            </a:endParaRPr>
          </a:p>
          <a:p>
            <a:pPr indent="0">
              <a:lnSpc>
                <a:spcPct val="20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他又没有颜值</a:t>
            </a: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又没钱</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我不可能会喜欢他</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nSpc>
                <a:spcPct val="200000"/>
              </a:lnSpc>
            </a:pPr>
            <a:r>
              <a:rPr lang="en-US" altLang="ja-JP" sz="24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ja-JP" altLang="en-US" sz="2400" b="1">
              <a:latin typeface="Kozuka Gothic Pro R" panose="020B0400000000000000" pitchFamily="34" charset="-128"/>
              <a:ea typeface="Kozuka Gothic Pro R" panose="020B0400000000000000" pitchFamily="34" charset="-128"/>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 y="301841"/>
            <a:ext cx="4048125" cy="619376"/>
            <a:chOff x="-1" y="301841"/>
            <a:chExt cx="4048125" cy="619376"/>
          </a:xfrm>
        </p:grpSpPr>
        <p:grpSp>
          <p:nvGrpSpPr>
            <p:cNvPr id="10" name="组合 9"/>
            <p:cNvGrpSpPr/>
            <p:nvPr/>
          </p:nvGrpSpPr>
          <p:grpSpPr>
            <a:xfrm>
              <a:off x="-1" y="301841"/>
              <a:ext cx="4048125" cy="619376"/>
              <a:chOff x="-1" y="301841"/>
              <a:chExt cx="4048125" cy="619376"/>
            </a:xfrm>
          </p:grpSpPr>
          <p:sp>
            <p:nvSpPr>
              <p:cNvPr id="11" name="矩形: 剪去单角 10"/>
              <p:cNvSpPr/>
              <p:nvPr/>
            </p:nvSpPr>
            <p:spPr>
              <a:xfrm>
                <a:off x="-1" y="301841"/>
                <a:ext cx="4048125" cy="619376"/>
              </a:xfrm>
              <a:prstGeom prst="snip1Rect">
                <a:avLst>
                  <a:gd name="adj" fmla="val 32434"/>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3" name="矩形 12"/>
              <p:cNvSpPr/>
              <p:nvPr/>
            </p:nvSpPr>
            <p:spPr>
              <a:xfrm>
                <a:off x="1186486" y="388532"/>
                <a:ext cx="2302438" cy="460375"/>
              </a:xfrm>
              <a:prstGeom prst="rect">
                <a:avLst/>
              </a:prstGeom>
            </p:spPr>
            <p:txBody>
              <a:bodyPr wrap="square">
                <a:spAutoFit/>
              </a:bodyPr>
              <a:lstStyle/>
              <a:p>
                <a:r>
                  <a:rPr lang="ja-JP"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文法</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P102</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ja-JP"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15" name="图片 14"/>
            <p:cNvPicPr>
              <a:picLocks noChangeAspect="1"/>
            </p:cNvPicPr>
            <p:nvPr/>
          </p:nvPicPr>
          <p:blipFill>
            <a:blip r:embed="rId1"/>
            <a:stretch>
              <a:fillRect/>
            </a:stretch>
          </p:blipFill>
          <p:spPr>
            <a:xfrm>
              <a:off x="376319" y="324813"/>
              <a:ext cx="662791" cy="525384"/>
            </a:xfrm>
            <a:prstGeom prst="rect">
              <a:avLst/>
            </a:prstGeom>
          </p:spPr>
        </p:pic>
      </p:grpSp>
      <p:sp>
        <p:nvSpPr>
          <p:cNvPr id="16" name="文本框 15"/>
          <p:cNvSpPr txBox="1"/>
          <p:nvPr/>
        </p:nvSpPr>
        <p:spPr>
          <a:xfrm>
            <a:off x="989141" y="1023351"/>
            <a:ext cx="10675299" cy="3723005"/>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动词的条件形</a:t>
            </a:r>
            <a:r>
              <a:rPr kumimoji="0" lang="ja-JP"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endParaRPr kumimoji="0"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意义：表示如果该条件 （动作 、变化 、状态 、性质等 ）成立 ,就会出现后面的结果。</a:t>
            </a:r>
            <a:endPar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译文：</a:t>
            </a:r>
            <a:r>
              <a:rPr kumimoji="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如果</a:t>
            </a:r>
            <a:r>
              <a:rPr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kumimoji="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就……; 假如…</a:t>
            </a:r>
            <a:r>
              <a:rPr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kumimoji="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要是……</a:t>
            </a:r>
            <a:endParaRPr kumimoji="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说明：</a:t>
            </a:r>
            <a:r>
              <a:rPr kumimoji="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「ば」为动词和形容词的条件形之一,二者的活用方式不同 </a:t>
            </a:r>
            <a:r>
              <a:rPr kumimoji="0" 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endParaRPr kumimoji="0" 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endParaRPr kumimoji="0" lang="ja-JP" altLang="zh-CN"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endParaRPr>
          </a:p>
        </p:txBody>
      </p:sp>
      <p:pic>
        <p:nvPicPr>
          <p:cNvPr id="6" name="图片 5">
            <a:hlinkClick r:id="rId2" action="ppaction://hlinksldjump"/>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grpSp>
        <p:nvGrpSpPr>
          <p:cNvPr id="20" name="组合 19"/>
          <p:cNvGrpSpPr/>
          <p:nvPr/>
        </p:nvGrpSpPr>
        <p:grpSpPr>
          <a:xfrm rot="19800147">
            <a:off x="388093" y="1487473"/>
            <a:ext cx="653326" cy="479204"/>
            <a:chOff x="6579684" y="1851050"/>
            <a:chExt cx="4331265" cy="3176915"/>
          </a:xfrm>
        </p:grpSpPr>
        <p:grpSp>
          <p:nvGrpSpPr>
            <p:cNvPr id="21" name="Group 55"/>
            <p:cNvGrpSpPr/>
            <p:nvPr/>
          </p:nvGrpSpPr>
          <p:grpSpPr>
            <a:xfrm rot="2273417">
              <a:off x="7686162" y="1851050"/>
              <a:ext cx="3224787" cy="3176915"/>
              <a:chOff x="0" y="0"/>
              <a:chExt cx="1149595" cy="1132530"/>
            </a:xfrm>
          </p:grpSpPr>
          <p:sp>
            <p:nvSpPr>
              <p:cNvPr id="25" name="Shape 50"/>
              <p:cNvSpPr/>
              <p:nvPr/>
            </p:nvSpPr>
            <p:spPr>
              <a:xfrm>
                <a:off x="495300" y="419100"/>
                <a:ext cx="288999" cy="341770"/>
              </a:xfrm>
              <a:custGeom>
                <a:avLst/>
                <a:gdLst/>
                <a:ahLst/>
                <a:cxnLst>
                  <a:cxn ang="0">
                    <a:pos x="wd2" y="hd2"/>
                  </a:cxn>
                  <a:cxn ang="5400000">
                    <a:pos x="wd2" y="hd2"/>
                  </a:cxn>
                  <a:cxn ang="10800000">
                    <a:pos x="wd2" y="hd2"/>
                  </a:cxn>
                  <a:cxn ang="16200000">
                    <a:pos x="wd2" y="hd2"/>
                  </a:cxn>
                </a:cxnLst>
                <a:rect l="0" t="0" r="r" b="b"/>
                <a:pathLst>
                  <a:path w="20587" h="20953" extrusionOk="0">
                    <a:moveTo>
                      <a:pt x="310" y="19339"/>
                    </a:moveTo>
                    <a:cubicBezTo>
                      <a:pt x="1970" y="21600"/>
                      <a:pt x="8627" y="20962"/>
                      <a:pt x="10626" y="20516"/>
                    </a:cubicBezTo>
                    <a:cubicBezTo>
                      <a:pt x="14392" y="19676"/>
                      <a:pt x="17603" y="17645"/>
                      <a:pt x="19255" y="14542"/>
                    </a:cubicBezTo>
                    <a:cubicBezTo>
                      <a:pt x="21291" y="10718"/>
                      <a:pt x="21600" y="1795"/>
                      <a:pt x="15756" y="0"/>
                    </a:cubicBezTo>
                    <a:cubicBezTo>
                      <a:pt x="14569" y="3871"/>
                      <a:pt x="15031" y="8421"/>
                      <a:pt x="12815" y="11999"/>
                    </a:cubicBezTo>
                    <a:cubicBezTo>
                      <a:pt x="10327" y="16013"/>
                      <a:pt x="4821" y="17658"/>
                      <a:pt x="0" y="18694"/>
                    </a:cubicBezTo>
                    <a:cubicBezTo>
                      <a:pt x="63" y="18932"/>
                      <a:pt x="168" y="19146"/>
                      <a:pt x="310" y="19339"/>
                    </a:cubicBezTo>
                    <a:close/>
                  </a:path>
                </a:pathLst>
              </a:custGeom>
              <a:solidFill>
                <a:srgbClr val="FEBF0F"/>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nvGrpSpPr>
              <p:cNvPr id="26" name="Group 54"/>
              <p:cNvGrpSpPr/>
              <p:nvPr/>
            </p:nvGrpSpPr>
            <p:grpSpPr>
              <a:xfrm>
                <a:off x="-1" y="0"/>
                <a:ext cx="1149597" cy="1132531"/>
                <a:chOff x="0" y="0"/>
                <a:chExt cx="1149595" cy="1132530"/>
              </a:xfrm>
            </p:grpSpPr>
            <p:sp>
              <p:nvSpPr>
                <p:cNvPr id="27" name="Shape 51"/>
                <p:cNvSpPr/>
                <p:nvPr/>
              </p:nvSpPr>
              <p:spPr>
                <a:xfrm>
                  <a:off x="0" y="0"/>
                  <a:ext cx="1149596" cy="1132531"/>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0"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28" name="Shape 52"/>
                <p:cNvSpPr/>
                <p:nvPr/>
              </p:nvSpPr>
              <p:spPr>
                <a:xfrm>
                  <a:off x="190500" y="177800"/>
                  <a:ext cx="789686" cy="777962"/>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3" y="19314"/>
                        <a:pt x="15760" y="18135"/>
                        <a:pt x="18000" y="13346"/>
                      </a:cubicBezTo>
                      <a:cubicBezTo>
                        <a:pt x="21411" y="6050"/>
                        <a:pt x="13778" y="-2286"/>
                        <a:pt x="5945" y="577"/>
                      </a:cubicBezTo>
                      <a:cubicBezTo>
                        <a:pt x="2991" y="1657"/>
                        <a:pt x="198" y="6129"/>
                        <a:pt x="12" y="9065"/>
                      </a:cubicBezTo>
                      <a:cubicBezTo>
                        <a:pt x="-189" y="12266"/>
                        <a:pt x="2171"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29" name="Shape 53"/>
                <p:cNvSpPr/>
                <p:nvPr/>
              </p:nvSpPr>
              <p:spPr>
                <a:xfrm>
                  <a:off x="381000" y="368300"/>
                  <a:ext cx="396756" cy="390866"/>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1"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grpSp>
        <p:grpSp>
          <p:nvGrpSpPr>
            <p:cNvPr id="22" name="Group 58"/>
            <p:cNvGrpSpPr/>
            <p:nvPr/>
          </p:nvGrpSpPr>
          <p:grpSpPr>
            <a:xfrm rot="2273417">
              <a:off x="6579684" y="2485046"/>
              <a:ext cx="2252925" cy="2330728"/>
              <a:chOff x="0" y="0"/>
              <a:chExt cx="803139" cy="830875"/>
            </a:xfrm>
          </p:grpSpPr>
          <p:sp>
            <p:nvSpPr>
              <p:cNvPr id="23" name="Shape 56"/>
              <p:cNvSpPr/>
              <p:nvPr/>
            </p:nvSpPr>
            <p:spPr>
              <a:xfrm>
                <a:off x="0" y="431800"/>
                <a:ext cx="377118" cy="399076"/>
              </a:xfrm>
              <a:custGeom>
                <a:avLst/>
                <a:gdLst/>
                <a:ahLst/>
                <a:cxnLst>
                  <a:cxn ang="0">
                    <a:pos x="wd2" y="hd2"/>
                  </a:cxn>
                  <a:cxn ang="5400000">
                    <a:pos x="wd2" y="hd2"/>
                  </a:cxn>
                  <a:cxn ang="10800000">
                    <a:pos x="wd2" y="hd2"/>
                  </a:cxn>
                  <a:cxn ang="16200000">
                    <a:pos x="wd2" y="hd2"/>
                  </a:cxn>
                </a:cxnLst>
                <a:rect l="0" t="0" r="r" b="b"/>
                <a:pathLst>
                  <a:path w="21600" h="21600" extrusionOk="0">
                    <a:moveTo>
                      <a:pt x="9127" y="12126"/>
                    </a:moveTo>
                    <a:lnTo>
                      <a:pt x="0" y="9668"/>
                    </a:lnTo>
                    <a:lnTo>
                      <a:pt x="12334" y="0"/>
                    </a:lnTo>
                    <a:lnTo>
                      <a:pt x="19930" y="2881"/>
                    </a:lnTo>
                    <a:lnTo>
                      <a:pt x="21600" y="12126"/>
                    </a:lnTo>
                    <a:lnTo>
                      <a:pt x="10800" y="21600"/>
                    </a:lnTo>
                    <a:cubicBezTo>
                      <a:pt x="10800" y="21600"/>
                      <a:pt x="9127" y="12126"/>
                      <a:pt x="9127" y="12126"/>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24" name="Shape 57"/>
              <p:cNvSpPr/>
              <p:nvPr/>
            </p:nvSpPr>
            <p:spPr>
              <a:xfrm>
                <a:off x="165100" y="0"/>
                <a:ext cx="638040" cy="6619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4432" y="18069"/>
                      <a:pt x="0" y="2160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grpSp>
      <p:grpSp>
        <p:nvGrpSpPr>
          <p:cNvPr id="2" name="Group 44"/>
          <p:cNvGrpSpPr/>
          <p:nvPr/>
        </p:nvGrpSpPr>
        <p:grpSpPr>
          <a:xfrm>
            <a:off x="602488" y="3028400"/>
            <a:ext cx="363925" cy="408748"/>
            <a:chOff x="0" y="0"/>
            <a:chExt cx="807366" cy="906807"/>
          </a:xfrm>
        </p:grpSpPr>
        <p:sp>
          <p:nvSpPr>
            <p:cNvPr id="3" name="Shape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4" name="Shape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graphicFrame>
        <p:nvGraphicFramePr>
          <p:cNvPr id="7" name="表格 6"/>
          <p:cNvGraphicFramePr/>
          <p:nvPr>
            <p:custDataLst>
              <p:tags r:id="rId4"/>
            </p:custDataLst>
          </p:nvPr>
        </p:nvGraphicFramePr>
        <p:xfrm>
          <a:off x="1634490" y="3905250"/>
          <a:ext cx="8554720" cy="2644140"/>
        </p:xfrm>
        <a:graphic>
          <a:graphicData uri="http://schemas.openxmlformats.org/drawingml/2006/table">
            <a:tbl>
              <a:tblPr firstRow="1" bandRow="1">
                <a:tableStyleId>{5C22544A-7EE6-4342-B048-85BDC9FD1C3A}</a:tableStyleId>
              </a:tblPr>
              <a:tblGrid>
                <a:gridCol w="2052955"/>
                <a:gridCol w="4808220"/>
                <a:gridCol w="1693545"/>
              </a:tblGrid>
              <a:tr h="365760">
                <a:tc>
                  <a:txBody>
                    <a:bodyPr/>
                    <a:p>
                      <a:pPr>
                        <a:buNone/>
                      </a:pPr>
                      <a:endParaRPr lang="zh-CN" altLang="en-US">
                        <a:solidFill>
                          <a:srgbClr val="FDC6B9"/>
                        </a:solidFill>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rgbClr val="FDC6B9">
                        <a:alpha val="70000"/>
                      </a:srgbClr>
                    </a:solidFill>
                  </a:tcPr>
                </a:tc>
                <a:tc>
                  <a:txBody>
                    <a:bodyPr/>
                    <a:p>
                      <a:pPr>
                        <a:buNone/>
                      </a:pPr>
                      <a:endParaRPr lang="zh-CN" altLang="en-US">
                        <a:solidFill>
                          <a:srgbClr val="FDC6B9"/>
                        </a:solidFill>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rgbClr val="FDC6B9">
                        <a:alpha val="70000"/>
                      </a:srgbClr>
                    </a:solidFill>
                  </a:tcPr>
                </a:tc>
                <a:tc>
                  <a:txBody>
                    <a:bodyPr/>
                    <a:p>
                      <a:pPr>
                        <a:buNone/>
                      </a:pPr>
                      <a:endParaRPr lang="zh-CN" altLang="en-US">
                        <a:solidFill>
                          <a:srgbClr val="FDC6B9"/>
                        </a:solidFill>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rgbClr val="FDC6B9">
                        <a:alpha val="70000"/>
                      </a:srgbClr>
                    </a:solidFill>
                  </a:tcPr>
                </a:tc>
              </a:tr>
              <a:tr h="369570">
                <a:tc rowSpan="2">
                  <a:txBody>
                    <a:bodyPr/>
                    <a:p>
                      <a:pPr algn="ctr">
                        <a:buNone/>
                      </a:pPr>
                      <a:r>
                        <a:rPr lang="en-US" altLang="zh-CN">
                          <a:solidFill>
                            <a:schemeClr val="tx1"/>
                          </a:solidFill>
                        </a:rPr>
                        <a:t>Ⅰ</a:t>
                      </a:r>
                      <a:r>
                        <a:rPr lang="zh-CN" altLang="en-US">
                          <a:solidFill>
                            <a:schemeClr val="tx1"/>
                          </a:solidFill>
                        </a:rPr>
                        <a:t>类动词</a:t>
                      </a:r>
                      <a:endParaRPr lang="zh-CN" altLang="en-US">
                        <a:solidFill>
                          <a:schemeClr val="tx1"/>
                        </a:solidFill>
                      </a:endParaRPr>
                    </a:p>
                  </a:txBody>
                  <a:tcPr anchor="ctr" anchorCtr="0">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rgbClr val="FED7CE"/>
                    </a:solidFill>
                  </a:tcPr>
                </a:tc>
                <a:tc>
                  <a:txBody>
                    <a:bodyPr/>
                    <a:p>
                      <a:pPr>
                        <a:buNone/>
                      </a:pPr>
                      <a:r>
                        <a:rPr lang="en-US" altLang="zh-CN">
                          <a:solidFill>
                            <a:schemeClr val="tx1"/>
                          </a:solidFill>
                        </a:rPr>
                        <a:t>           </a:t>
                      </a:r>
                      <a:r>
                        <a:rPr lang="zh-CN" altLang="en-US" sz="2000">
                          <a:solidFill>
                            <a:schemeClr val="tx1"/>
                          </a:solidFill>
                        </a:rPr>
                        <a:t>词尾</a:t>
                      </a:r>
                      <a:r>
                        <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「う」</a:t>
                      </a:r>
                      <a:r>
                        <a:rPr lang="zh-CN" altLang="ja-JP" sz="2000">
                          <a:solidFill>
                            <a:schemeClr val="tx1"/>
                          </a:solidFill>
                        </a:rPr>
                        <a:t>段假名</a:t>
                      </a:r>
                      <a:r>
                        <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「え」＋「ば」</a:t>
                      </a:r>
                      <a:endPar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c>
                  <a:txBody>
                    <a:bodyPr/>
                    <a:p>
                      <a:pPr>
                        <a:buNone/>
                      </a:pPr>
                      <a:endParaRPr lang="zh-CN" altLang="en-US">
                        <a:solidFill>
                          <a:srgbClr val="FDC6B9"/>
                        </a:solidFill>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r>
              <a:tr h="369570">
                <a:tc vMerge="1">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rgbClr val="FED7CE"/>
                    </a:solidFill>
                  </a:tcPr>
                </a:tc>
                <a:tc>
                  <a:txBody>
                    <a:bodyPr/>
                    <a:p>
                      <a:pPr>
                        <a:buNone/>
                      </a:pPr>
                      <a:r>
                        <a:rPr lang="en-US" altLang="zh-CN">
                          <a:solidFill>
                            <a:schemeClr val="tx1"/>
                          </a:solidFill>
                        </a:rPr>
                        <a:t>        </a:t>
                      </a:r>
                      <a:r>
                        <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買う</a:t>
                      </a:r>
                      <a:r>
                        <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買え＋ば</a:t>
                      </a:r>
                      <a:endPar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c>
                  <a:txBody>
                    <a:bodyPr/>
                    <a:p>
                      <a:pPr algn="l">
                        <a:buClrTx/>
                        <a:buSzTx/>
                        <a:buFontTx/>
                        <a:buNone/>
                      </a:pPr>
                      <a:r>
                        <a:rPr lang="ja-JP" altLang="zh-CN">
                          <a:solidFill>
                            <a:schemeClr val="tx1"/>
                          </a:solidFill>
                        </a:rPr>
                        <a:t>　　</a:t>
                      </a:r>
                      <a:r>
                        <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買えば</a:t>
                      </a:r>
                      <a:endPar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r>
              <a:tr h="396240">
                <a:tc rowSpan="2">
                  <a:txBody>
                    <a:bodyPr/>
                    <a:p>
                      <a:pPr algn="ctr">
                        <a:buNone/>
                      </a:pPr>
                      <a:r>
                        <a:rPr lang="en-US" altLang="zh-CN" sz="1800">
                          <a:solidFill>
                            <a:schemeClr val="tx1"/>
                          </a:solidFill>
                          <a:sym typeface="+mn-ea"/>
                        </a:rPr>
                        <a:t>Ⅱ</a:t>
                      </a:r>
                      <a:r>
                        <a:rPr lang="zh-CN" altLang="en-US" sz="1800">
                          <a:solidFill>
                            <a:schemeClr val="tx1"/>
                          </a:solidFill>
                          <a:sym typeface="+mn-ea"/>
                        </a:rPr>
                        <a:t>类动词</a:t>
                      </a:r>
                      <a:endParaRPr lang="zh-CN" altLang="en-US">
                        <a:solidFill>
                          <a:srgbClr val="FDC6B9"/>
                        </a:solidFill>
                      </a:endParaRPr>
                    </a:p>
                  </a:txBody>
                  <a:tcPr anchor="ctr" anchorCtr="0">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rgbClr val="FED7CE"/>
                    </a:solidFill>
                  </a:tcPr>
                </a:tc>
                <a:tc>
                  <a:txBody>
                    <a:bodyPr/>
                    <a:p>
                      <a:pPr algn="l">
                        <a:buClrTx/>
                        <a:buSzTx/>
                        <a:buFontTx/>
                        <a:buNone/>
                      </a:pPr>
                      <a:r>
                        <a:rPr lang="ja-JP" altLang="zh-CN">
                          <a:solidFill>
                            <a:srgbClr val="FDC6B9"/>
                          </a:solidFill>
                        </a:rPr>
                        <a:t>　　　</a:t>
                      </a:r>
                      <a:r>
                        <a:rPr lang="en-US" altLang="ja-JP">
                          <a:solidFill>
                            <a:srgbClr val="FDC6B9"/>
                          </a:solidFill>
                        </a:rPr>
                        <a:t>  </a:t>
                      </a:r>
                      <a:r>
                        <a:rPr lang="zh-CN" altLang="ja-JP">
                          <a:solidFill>
                            <a:schemeClr val="tx1"/>
                          </a:solidFill>
                        </a:rPr>
                        <a:t>去掉词尾</a:t>
                      </a:r>
                      <a:r>
                        <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「る」＋「れば」</a:t>
                      </a:r>
                      <a:endPar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c>
                  <a:txBody>
                    <a:bodyPr/>
                    <a:p>
                      <a:pPr>
                        <a:buNone/>
                      </a:pPr>
                      <a:endParaRPr lang="zh-CN" altLang="en-US">
                        <a:solidFill>
                          <a:srgbClr val="FDC6B9"/>
                        </a:solidFill>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r>
              <a:tr h="381000">
                <a:tc vMerge="1">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rgbClr val="FED7CE"/>
                    </a:solidFill>
                  </a:tcPr>
                </a:tc>
                <a:tc>
                  <a:txBody>
                    <a:bodyPr/>
                    <a:p>
                      <a:pPr algn="l">
                        <a:buClrTx/>
                        <a:buSzTx/>
                        <a:buFontTx/>
                        <a:buNone/>
                      </a:pPr>
                      <a:r>
                        <a:rPr lang="en-US" altLang="zh-CN">
                          <a:solidFill>
                            <a:schemeClr val="tx1"/>
                          </a:solidFill>
                        </a:rPr>
                        <a:t>           </a:t>
                      </a:r>
                      <a:r>
                        <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見る</a:t>
                      </a:r>
                      <a:r>
                        <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見＋れば</a:t>
                      </a:r>
                      <a:endPar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c>
                  <a:txBody>
                    <a:bodyPr/>
                    <a:p>
                      <a:pPr algn="l">
                        <a:buClrTx/>
                        <a:buSzTx/>
                        <a:buFontTx/>
                        <a:buNone/>
                      </a:pPr>
                      <a:r>
                        <a:rPr lang="ja-JP" altLang="zh-CN">
                          <a:solidFill>
                            <a:schemeClr val="tx1"/>
                          </a:solidFill>
                        </a:rPr>
                        <a:t>　　</a:t>
                      </a:r>
                      <a:r>
                        <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見れば</a:t>
                      </a:r>
                      <a:endPar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r>
              <a:tr h="381000">
                <a:tc rowSpan="2">
                  <a:txBody>
                    <a:bodyPr/>
                    <a:p>
                      <a:pPr>
                        <a:buNone/>
                      </a:pPr>
                      <a:r>
                        <a:rPr lang="en-US" altLang="zh-CN">
                          <a:solidFill>
                            <a:srgbClr val="FDC6B9"/>
                          </a:solidFill>
                        </a:rPr>
                        <a:t>         </a:t>
                      </a:r>
                      <a:r>
                        <a:rPr lang="en-US" altLang="zh-CN">
                          <a:solidFill>
                            <a:schemeClr val="tx1"/>
                          </a:solidFill>
                        </a:rPr>
                        <a:t>Ⅲ</a:t>
                      </a:r>
                      <a:r>
                        <a:rPr lang="zh-CN" altLang="en-US">
                          <a:solidFill>
                            <a:schemeClr val="tx1"/>
                          </a:solidFill>
                        </a:rPr>
                        <a:t>类动词</a:t>
                      </a:r>
                      <a:endParaRPr lang="zh-CN" altLang="en-US">
                        <a:solidFill>
                          <a:schemeClr val="tx1"/>
                        </a:solidFill>
                      </a:endParaRPr>
                    </a:p>
                  </a:txBody>
                  <a:tcPr anchor="ctr" anchorCtr="0">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rgbClr val="FED7CE"/>
                    </a:solidFill>
                  </a:tcPr>
                </a:tc>
                <a:tc>
                  <a:txBody>
                    <a:bodyPr/>
                    <a:p>
                      <a:pPr algn="l">
                        <a:buClrTx/>
                        <a:buSzTx/>
                        <a:buFontTx/>
                        <a:buNone/>
                      </a:pPr>
                      <a:r>
                        <a:rPr lang="ja-JP" altLang="zh-CN">
                          <a:solidFill>
                            <a:schemeClr val="tx1"/>
                          </a:solidFill>
                        </a:rPr>
                        <a:t>　　　　</a:t>
                      </a:r>
                      <a:r>
                        <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来る</a:t>
                      </a:r>
                      <a:r>
                        <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く＋れば</a:t>
                      </a:r>
                      <a:endPar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c>
                  <a:txBody>
                    <a:bodyPr/>
                    <a:p>
                      <a:pPr algn="l">
                        <a:buClrTx/>
                        <a:buSzTx/>
                        <a:buFontTx/>
                        <a:buNone/>
                      </a:pPr>
                      <a:r>
                        <a:rPr lang="ja-JP" altLang="zh-CN">
                          <a:solidFill>
                            <a:schemeClr val="tx1"/>
                          </a:solidFill>
                        </a:rPr>
                        <a:t>　</a:t>
                      </a:r>
                      <a:r>
                        <a:rPr lang="en-US" altLang="ja-JP">
                          <a:solidFill>
                            <a:schemeClr val="tx1"/>
                          </a:solidFill>
                        </a:rPr>
                        <a:t>   </a:t>
                      </a:r>
                      <a:r>
                        <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来れば</a:t>
                      </a:r>
                      <a:endPar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r>
              <a:tr h="381000">
                <a:tc vMerge="1">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rgbClr val="FED7CE"/>
                    </a:solidFill>
                  </a:tcPr>
                </a:tc>
                <a:tc>
                  <a:txBody>
                    <a:bodyPr/>
                    <a:p>
                      <a:pPr algn="l">
                        <a:buClrTx/>
                        <a:buSzTx/>
                        <a:buFontTx/>
                        <a:buNone/>
                      </a:pPr>
                      <a:r>
                        <a:rPr lang="ja-JP" altLang="zh-CN">
                          <a:solidFill>
                            <a:schemeClr val="tx1"/>
                          </a:solidFill>
                        </a:rPr>
                        <a:t>　　　　</a:t>
                      </a:r>
                      <a:r>
                        <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する</a:t>
                      </a:r>
                      <a:r>
                        <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す＋れば</a:t>
                      </a:r>
                      <a:endPar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c>
                  <a:txBody>
                    <a:bodyPr/>
                    <a:p>
                      <a:pPr algn="l">
                        <a:buClrTx/>
                        <a:buSzTx/>
                        <a:buFontTx/>
                        <a:buNone/>
                      </a:pPr>
                      <a:r>
                        <a:rPr lang="ja-JP" altLang="zh-CN">
                          <a:solidFill>
                            <a:schemeClr val="tx1"/>
                          </a:solidFill>
                        </a:rPr>
                        <a:t>　　</a:t>
                      </a:r>
                      <a:r>
                        <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すれば</a:t>
                      </a:r>
                      <a:endPar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r>
            </a:tbl>
          </a:graphicData>
        </a:graphic>
      </p:graphicFrame>
      <p:sp>
        <p:nvSpPr>
          <p:cNvPr id="14" name="文本框 13"/>
          <p:cNvSpPr txBox="1"/>
          <p:nvPr/>
        </p:nvSpPr>
        <p:spPr>
          <a:xfrm>
            <a:off x="2032635" y="3905250"/>
            <a:ext cx="1097280" cy="368300"/>
          </a:xfrm>
          <a:prstGeom prst="rect">
            <a:avLst/>
          </a:prstGeom>
          <a:noFill/>
        </p:spPr>
        <p:txBody>
          <a:bodyPr wrap="none" rtlCol="0">
            <a:spAutoFit/>
          </a:bodyPr>
          <a:p>
            <a:r>
              <a:rPr lang="zh-CN" altLang="en-US"/>
              <a:t>动词</a:t>
            </a:r>
            <a:r>
              <a:rPr lang="zh-CN" altLang="en-US"/>
              <a:t>类型</a:t>
            </a:r>
            <a:endParaRPr lang="zh-CN" altLang="en-US"/>
          </a:p>
        </p:txBody>
      </p:sp>
      <p:sp>
        <p:nvSpPr>
          <p:cNvPr id="17" name="文本框 16"/>
          <p:cNvSpPr txBox="1"/>
          <p:nvPr/>
        </p:nvSpPr>
        <p:spPr>
          <a:xfrm>
            <a:off x="5623560" y="3905250"/>
            <a:ext cx="1097280" cy="368300"/>
          </a:xfrm>
          <a:prstGeom prst="rect">
            <a:avLst/>
          </a:prstGeom>
          <a:noFill/>
        </p:spPr>
        <p:txBody>
          <a:bodyPr wrap="none" rtlCol="0">
            <a:spAutoFit/>
          </a:bodyPr>
          <a:p>
            <a:r>
              <a:rPr lang="zh-CN" altLang="en-US"/>
              <a:t>变化</a:t>
            </a:r>
            <a:r>
              <a:rPr lang="zh-CN" altLang="en-US"/>
              <a:t>规则</a:t>
            </a:r>
            <a:endParaRPr lang="zh-CN" altLang="en-US"/>
          </a:p>
        </p:txBody>
      </p:sp>
      <p:sp>
        <p:nvSpPr>
          <p:cNvPr id="18" name="文本框 17"/>
          <p:cNvSpPr txBox="1"/>
          <p:nvPr/>
        </p:nvSpPr>
        <p:spPr>
          <a:xfrm>
            <a:off x="8946515" y="3905250"/>
            <a:ext cx="868680" cy="368300"/>
          </a:xfrm>
          <a:prstGeom prst="rect">
            <a:avLst/>
          </a:prstGeom>
          <a:noFill/>
        </p:spPr>
        <p:txBody>
          <a:bodyPr wrap="none" rtlCol="0">
            <a:spAutoFit/>
          </a:bodyPr>
          <a:p>
            <a:r>
              <a:rPr lang="zh-CN" altLang="en-US"/>
              <a:t>条件形</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 y="301841"/>
            <a:ext cx="4048125" cy="619376"/>
            <a:chOff x="-1" y="301841"/>
            <a:chExt cx="4048125" cy="619376"/>
          </a:xfrm>
        </p:grpSpPr>
        <p:grpSp>
          <p:nvGrpSpPr>
            <p:cNvPr id="10" name="组合 9"/>
            <p:cNvGrpSpPr/>
            <p:nvPr/>
          </p:nvGrpSpPr>
          <p:grpSpPr>
            <a:xfrm>
              <a:off x="-1" y="301841"/>
              <a:ext cx="4048125" cy="619376"/>
              <a:chOff x="-1" y="301841"/>
              <a:chExt cx="4048125" cy="619376"/>
            </a:xfrm>
          </p:grpSpPr>
          <p:sp>
            <p:nvSpPr>
              <p:cNvPr id="11" name="矩形: 剪去单角 10"/>
              <p:cNvSpPr/>
              <p:nvPr/>
            </p:nvSpPr>
            <p:spPr>
              <a:xfrm>
                <a:off x="-1" y="301841"/>
                <a:ext cx="4048125" cy="619376"/>
              </a:xfrm>
              <a:prstGeom prst="snip1Rect">
                <a:avLst>
                  <a:gd name="adj" fmla="val 32434"/>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3" name="矩形 12"/>
              <p:cNvSpPr/>
              <p:nvPr/>
            </p:nvSpPr>
            <p:spPr>
              <a:xfrm>
                <a:off x="1186486" y="388532"/>
                <a:ext cx="2302438" cy="460375"/>
              </a:xfrm>
              <a:prstGeom prst="rect">
                <a:avLst/>
              </a:prstGeom>
            </p:spPr>
            <p:txBody>
              <a:bodyPr wrap="square">
                <a:spAutoFit/>
              </a:bodyPr>
              <a:lstStyle/>
              <a:p>
                <a:r>
                  <a:rPr lang="ja-JP"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文法</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P103</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ja-JP"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15" name="图片 14"/>
            <p:cNvPicPr>
              <a:picLocks noChangeAspect="1"/>
            </p:cNvPicPr>
            <p:nvPr/>
          </p:nvPicPr>
          <p:blipFill>
            <a:blip r:embed="rId1"/>
            <a:stretch>
              <a:fillRect/>
            </a:stretch>
          </p:blipFill>
          <p:spPr>
            <a:xfrm>
              <a:off x="376319" y="324813"/>
              <a:ext cx="662791" cy="525384"/>
            </a:xfrm>
            <a:prstGeom prst="rect">
              <a:avLst/>
            </a:prstGeom>
          </p:spPr>
        </p:pic>
      </p:grpSp>
      <p:sp>
        <p:nvSpPr>
          <p:cNvPr id="16" name="文本框 15"/>
          <p:cNvSpPr txBox="1"/>
          <p:nvPr/>
        </p:nvSpPr>
        <p:spPr>
          <a:xfrm>
            <a:off x="989141" y="1023351"/>
            <a:ext cx="10675299" cy="3723005"/>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动词的条件形</a:t>
            </a:r>
            <a:endParaRPr kumimoji="0"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意义：表示如果该条 件 （动作 、变化 、状态 、性质等 ）成 立 ,就会出现后面的结果。</a:t>
            </a:r>
            <a:endPar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译文：</a:t>
            </a:r>
            <a:r>
              <a:rPr kumimoji="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如果</a:t>
            </a:r>
            <a:r>
              <a:rPr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kumimoji="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就……; 假如…</a:t>
            </a:r>
            <a:r>
              <a:rPr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kumimoji="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要是……</a:t>
            </a:r>
            <a:endParaRPr kumimoji="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说明：</a:t>
            </a:r>
            <a:r>
              <a:rPr kumimoji="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「ば」为动词和形容词的条件形之一,二者的活用方式不同 </a:t>
            </a:r>
            <a:r>
              <a:rPr kumimoji="0" 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endParaRPr kumimoji="0" 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endParaRPr kumimoji="0" lang="ja-JP" altLang="zh-CN"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endParaRPr>
          </a:p>
        </p:txBody>
      </p:sp>
      <p:pic>
        <p:nvPicPr>
          <p:cNvPr id="6" name="图片 5">
            <a:hlinkClick r:id="rId2" action="ppaction://hlinksldjump"/>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grpSp>
        <p:nvGrpSpPr>
          <p:cNvPr id="20" name="组合 19"/>
          <p:cNvGrpSpPr/>
          <p:nvPr/>
        </p:nvGrpSpPr>
        <p:grpSpPr>
          <a:xfrm rot="19800147">
            <a:off x="388093" y="1487473"/>
            <a:ext cx="653326" cy="479204"/>
            <a:chOff x="6579684" y="1851050"/>
            <a:chExt cx="4331265" cy="3176915"/>
          </a:xfrm>
        </p:grpSpPr>
        <p:grpSp>
          <p:nvGrpSpPr>
            <p:cNvPr id="21" name="Group 55"/>
            <p:cNvGrpSpPr/>
            <p:nvPr/>
          </p:nvGrpSpPr>
          <p:grpSpPr>
            <a:xfrm rot="2273417">
              <a:off x="7686162" y="1851050"/>
              <a:ext cx="3224787" cy="3176915"/>
              <a:chOff x="0" y="0"/>
              <a:chExt cx="1149595" cy="1132530"/>
            </a:xfrm>
          </p:grpSpPr>
          <p:sp>
            <p:nvSpPr>
              <p:cNvPr id="25" name="Shape 50"/>
              <p:cNvSpPr/>
              <p:nvPr/>
            </p:nvSpPr>
            <p:spPr>
              <a:xfrm>
                <a:off x="495300" y="419100"/>
                <a:ext cx="288999" cy="341770"/>
              </a:xfrm>
              <a:custGeom>
                <a:avLst/>
                <a:gdLst/>
                <a:ahLst/>
                <a:cxnLst>
                  <a:cxn ang="0">
                    <a:pos x="wd2" y="hd2"/>
                  </a:cxn>
                  <a:cxn ang="5400000">
                    <a:pos x="wd2" y="hd2"/>
                  </a:cxn>
                  <a:cxn ang="10800000">
                    <a:pos x="wd2" y="hd2"/>
                  </a:cxn>
                  <a:cxn ang="16200000">
                    <a:pos x="wd2" y="hd2"/>
                  </a:cxn>
                </a:cxnLst>
                <a:rect l="0" t="0" r="r" b="b"/>
                <a:pathLst>
                  <a:path w="20587" h="20953" extrusionOk="0">
                    <a:moveTo>
                      <a:pt x="310" y="19339"/>
                    </a:moveTo>
                    <a:cubicBezTo>
                      <a:pt x="1970" y="21600"/>
                      <a:pt x="8627" y="20962"/>
                      <a:pt x="10626" y="20516"/>
                    </a:cubicBezTo>
                    <a:cubicBezTo>
                      <a:pt x="14392" y="19676"/>
                      <a:pt x="17603" y="17645"/>
                      <a:pt x="19255" y="14542"/>
                    </a:cubicBezTo>
                    <a:cubicBezTo>
                      <a:pt x="21291" y="10718"/>
                      <a:pt x="21600" y="1795"/>
                      <a:pt x="15756" y="0"/>
                    </a:cubicBezTo>
                    <a:cubicBezTo>
                      <a:pt x="14569" y="3871"/>
                      <a:pt x="15031" y="8421"/>
                      <a:pt x="12815" y="11999"/>
                    </a:cubicBezTo>
                    <a:cubicBezTo>
                      <a:pt x="10327" y="16013"/>
                      <a:pt x="4821" y="17658"/>
                      <a:pt x="0" y="18694"/>
                    </a:cubicBezTo>
                    <a:cubicBezTo>
                      <a:pt x="63" y="18932"/>
                      <a:pt x="168" y="19146"/>
                      <a:pt x="310" y="19339"/>
                    </a:cubicBezTo>
                    <a:close/>
                  </a:path>
                </a:pathLst>
              </a:custGeom>
              <a:solidFill>
                <a:srgbClr val="FEBF0F"/>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nvGrpSpPr>
              <p:cNvPr id="26" name="Group 54"/>
              <p:cNvGrpSpPr/>
              <p:nvPr/>
            </p:nvGrpSpPr>
            <p:grpSpPr>
              <a:xfrm>
                <a:off x="-1" y="0"/>
                <a:ext cx="1149597" cy="1132531"/>
                <a:chOff x="0" y="0"/>
                <a:chExt cx="1149595" cy="1132530"/>
              </a:xfrm>
            </p:grpSpPr>
            <p:sp>
              <p:nvSpPr>
                <p:cNvPr id="27" name="Shape 51"/>
                <p:cNvSpPr/>
                <p:nvPr/>
              </p:nvSpPr>
              <p:spPr>
                <a:xfrm>
                  <a:off x="0" y="0"/>
                  <a:ext cx="1149596" cy="1132531"/>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0"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8" name="Shape 52"/>
                <p:cNvSpPr/>
                <p:nvPr/>
              </p:nvSpPr>
              <p:spPr>
                <a:xfrm>
                  <a:off x="190500" y="177800"/>
                  <a:ext cx="789686" cy="777962"/>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3" y="19314"/>
                        <a:pt x="15760" y="18135"/>
                        <a:pt x="18000" y="13346"/>
                      </a:cubicBezTo>
                      <a:cubicBezTo>
                        <a:pt x="21411" y="6050"/>
                        <a:pt x="13778" y="-2286"/>
                        <a:pt x="5945" y="577"/>
                      </a:cubicBezTo>
                      <a:cubicBezTo>
                        <a:pt x="2991" y="1657"/>
                        <a:pt x="198" y="6129"/>
                        <a:pt x="12" y="9065"/>
                      </a:cubicBezTo>
                      <a:cubicBezTo>
                        <a:pt x="-189" y="12266"/>
                        <a:pt x="2171"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9" name="Shape 53"/>
                <p:cNvSpPr/>
                <p:nvPr/>
              </p:nvSpPr>
              <p:spPr>
                <a:xfrm>
                  <a:off x="381000" y="368300"/>
                  <a:ext cx="396756" cy="390866"/>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1"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grpSp>
        <p:grpSp>
          <p:nvGrpSpPr>
            <p:cNvPr id="22" name="Group 58"/>
            <p:cNvGrpSpPr/>
            <p:nvPr/>
          </p:nvGrpSpPr>
          <p:grpSpPr>
            <a:xfrm rot="2273417">
              <a:off x="6579684" y="2485046"/>
              <a:ext cx="2252925" cy="2330728"/>
              <a:chOff x="0" y="0"/>
              <a:chExt cx="803139" cy="830875"/>
            </a:xfrm>
          </p:grpSpPr>
          <p:sp>
            <p:nvSpPr>
              <p:cNvPr id="23" name="Shape 56"/>
              <p:cNvSpPr/>
              <p:nvPr/>
            </p:nvSpPr>
            <p:spPr>
              <a:xfrm>
                <a:off x="0" y="431800"/>
                <a:ext cx="377118" cy="399076"/>
              </a:xfrm>
              <a:custGeom>
                <a:avLst/>
                <a:gdLst/>
                <a:ahLst/>
                <a:cxnLst>
                  <a:cxn ang="0">
                    <a:pos x="wd2" y="hd2"/>
                  </a:cxn>
                  <a:cxn ang="5400000">
                    <a:pos x="wd2" y="hd2"/>
                  </a:cxn>
                  <a:cxn ang="10800000">
                    <a:pos x="wd2" y="hd2"/>
                  </a:cxn>
                  <a:cxn ang="16200000">
                    <a:pos x="wd2" y="hd2"/>
                  </a:cxn>
                </a:cxnLst>
                <a:rect l="0" t="0" r="r" b="b"/>
                <a:pathLst>
                  <a:path w="21600" h="21600" extrusionOk="0">
                    <a:moveTo>
                      <a:pt x="9127" y="12126"/>
                    </a:moveTo>
                    <a:lnTo>
                      <a:pt x="0" y="9668"/>
                    </a:lnTo>
                    <a:lnTo>
                      <a:pt x="12334" y="0"/>
                    </a:lnTo>
                    <a:lnTo>
                      <a:pt x="19930" y="2881"/>
                    </a:lnTo>
                    <a:lnTo>
                      <a:pt x="21600" y="12126"/>
                    </a:lnTo>
                    <a:lnTo>
                      <a:pt x="10800" y="21600"/>
                    </a:lnTo>
                    <a:cubicBezTo>
                      <a:pt x="10800" y="21600"/>
                      <a:pt x="9127" y="12126"/>
                      <a:pt x="9127" y="12126"/>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4" name="Shape 57"/>
              <p:cNvSpPr/>
              <p:nvPr/>
            </p:nvSpPr>
            <p:spPr>
              <a:xfrm>
                <a:off x="165100" y="0"/>
                <a:ext cx="638040" cy="6619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4432" y="18069"/>
                      <a:pt x="0" y="2160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grpSp>
      <p:grpSp>
        <p:nvGrpSpPr>
          <p:cNvPr id="2" name="Group 44"/>
          <p:cNvGrpSpPr/>
          <p:nvPr/>
        </p:nvGrpSpPr>
        <p:grpSpPr>
          <a:xfrm>
            <a:off x="602488" y="3028400"/>
            <a:ext cx="363925" cy="408748"/>
            <a:chOff x="0" y="0"/>
            <a:chExt cx="807366" cy="906807"/>
          </a:xfrm>
        </p:grpSpPr>
        <p:sp>
          <p:nvSpPr>
            <p:cNvPr id="3" name="Shape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4" name="Shape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sp>
        <p:nvSpPr>
          <p:cNvPr id="8" name="文本框 7"/>
          <p:cNvSpPr txBox="1"/>
          <p:nvPr/>
        </p:nvSpPr>
        <p:spPr>
          <a:xfrm>
            <a:off x="1038860" y="3804920"/>
            <a:ext cx="11153775" cy="3046095"/>
          </a:xfrm>
          <a:prstGeom prst="rect">
            <a:avLst/>
          </a:prstGeom>
          <a:noFill/>
        </p:spPr>
        <p:txBody>
          <a:bodyPr wrap="square" rtlCol="0" anchor="t">
            <a:spAutoFit/>
          </a:bodyPr>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sym typeface="+mn-ea"/>
              </a:rPr>
              <a:t>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(1)</a:t>
            </a:r>
            <a:r>
              <a:rPr lang="ja-JP" altLang="en-US" sz="2400" noProof="0" dirty="0">
                <a:ln>
                  <a:noFill/>
                </a:ln>
                <a:effectLst/>
                <a:highlight>
                  <a:srgbClr val="FFFF00"/>
                </a:highlight>
                <a:uLnTx/>
                <a:uFillTx/>
                <a:latin typeface="Kozuka Gothic Pro R" panose="020B0400000000000000" pitchFamily="34" charset="-128"/>
                <a:ea typeface="Kozuka Gothic Pro R" panose="020B0400000000000000" pitchFamily="34" charset="-128"/>
                <a:sym typeface="+mn-ea"/>
              </a:rPr>
              <a:t>困った</a:t>
            </a:r>
            <a:r>
              <a:rPr lang="ja-JP" altLang="en-US" sz="2400" noProof="0" dirty="0">
                <a:ln>
                  <a:noFill/>
                </a:ln>
                <a:effectLst/>
                <a:uLnTx/>
                <a:uFillTx/>
                <a:latin typeface="Kozuka Gothic Pro R" panose="020B0400000000000000" pitchFamily="34" charset="-128"/>
                <a:ea typeface="Kozuka Gothic Pro R" panose="020B0400000000000000" pitchFamily="34" charset="-128"/>
                <a:sym typeface="+mn-ea"/>
              </a:rPr>
              <a:t>ことが</a:t>
            </a:r>
            <a:r>
              <a:rPr lang="ja-JP" altLang="en-US" sz="2400" u="sng" noProof="0" dirty="0">
                <a:ln>
                  <a:noFill/>
                </a:ln>
                <a:effectLst/>
                <a:uLnTx/>
                <a:uFillTx/>
                <a:latin typeface="Kozuka Gothic Pro R" panose="020B0400000000000000" pitchFamily="34" charset="-128"/>
                <a:ea typeface="Kozuka Gothic Pro R" panose="020B0400000000000000" pitchFamily="34" charset="-128"/>
                <a:sym typeface="+mn-ea"/>
              </a:rPr>
              <a:t>あれ</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sym typeface="+mn-ea"/>
              </a:rPr>
              <a:t>ば</a:t>
            </a:r>
            <a:r>
              <a:rPr lang="ja-JP" altLang="en-US" sz="2400" noProof="0" dirty="0">
                <a:ln>
                  <a:noFill/>
                </a:ln>
                <a:effectLst/>
                <a:uLnTx/>
                <a:uFillTx/>
                <a:latin typeface="Kozuka Gothic Pro R" panose="020B0400000000000000" pitchFamily="34" charset="-128"/>
                <a:ea typeface="Kozuka Gothic Pro R" panose="020B0400000000000000" pitchFamily="34" charset="-128"/>
                <a:sym typeface="+mn-ea"/>
              </a:rPr>
              <a:t>、友達に教えてもらう</a:t>
            </a:r>
            <a:r>
              <a:rPr lang="ja-JP" altLang="en-US" sz="2400" noProof="0" dirty="0">
                <a:ln>
                  <a:noFill/>
                </a:ln>
                <a:effectLst/>
                <a:highlight>
                  <a:srgbClr val="FFFF00"/>
                </a:highlight>
                <a:uLnTx/>
                <a:uFillTx/>
                <a:latin typeface="Kozuka Gothic Pro R" panose="020B0400000000000000" pitchFamily="34" charset="-128"/>
                <a:ea typeface="Kozuka Gothic Pro R" panose="020B0400000000000000" pitchFamily="34" charset="-128"/>
                <a:sym typeface="+mn-ea"/>
              </a:rPr>
              <a:t>から</a:t>
            </a:r>
            <a:r>
              <a:rPr lang="ja-JP" altLang="en-US" sz="2400" noProof="0" dirty="0">
                <a:ln>
                  <a:noFill/>
                </a:ln>
                <a:effectLst/>
                <a:uLnTx/>
                <a:uFillTx/>
                <a:latin typeface="Kozuka Gothic Pro R" panose="020B0400000000000000" pitchFamily="34" charset="-128"/>
                <a:ea typeface="Kozuka Gothic Pro R" panose="020B0400000000000000" pitchFamily="34" charset="-128"/>
                <a:sym typeface="+mn-ea"/>
              </a:rPr>
              <a:t>、大丈夫よ</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(2)</a:t>
            </a:r>
            <a:r>
              <a:rPr lang="ja-JP" altLang="en-US" sz="2400" noProof="0" dirty="0">
                <a:ln>
                  <a:noFill/>
                </a:ln>
                <a:effectLst/>
                <a:uLnTx/>
                <a:uFillTx/>
                <a:latin typeface="Kozuka Gothic Pro R" panose="020B0400000000000000" pitchFamily="34" charset="-128"/>
                <a:ea typeface="Kozuka Gothic Pro R" panose="020B0400000000000000" pitchFamily="34" charset="-128"/>
                <a:sym typeface="+mn-ea"/>
              </a:rPr>
              <a:t>雨が</a:t>
            </a:r>
            <a:r>
              <a:rPr lang="ja-JP" altLang="en-US" sz="2400" u="sng" noProof="0" dirty="0">
                <a:ln>
                  <a:noFill/>
                </a:ln>
                <a:effectLst/>
                <a:uLnTx/>
                <a:uFillTx/>
                <a:latin typeface="Kozuka Gothic Pro R" panose="020B0400000000000000" pitchFamily="34" charset="-128"/>
                <a:ea typeface="Kozuka Gothic Pro R" panose="020B0400000000000000" pitchFamily="34" charset="-128"/>
                <a:sym typeface="+mn-ea"/>
              </a:rPr>
              <a:t>降れ</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sym typeface="+mn-ea"/>
              </a:rPr>
              <a:t>ば</a:t>
            </a:r>
            <a:r>
              <a:rPr lang="ja-JP" altLang="en-US" sz="2400" noProof="0" dirty="0">
                <a:ln>
                  <a:noFill/>
                </a:ln>
                <a:effectLst/>
                <a:uLnTx/>
                <a:uFillTx/>
                <a:latin typeface="Kozuka Gothic Pro R" panose="020B0400000000000000" pitchFamily="34" charset="-128"/>
                <a:ea typeface="Kozuka Gothic Pro R" panose="020B0400000000000000" pitchFamily="34" charset="-128"/>
                <a:sym typeface="+mn-ea"/>
              </a:rPr>
              <a:t>、出かけない</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(3)</a:t>
            </a:r>
            <a:r>
              <a:rPr lang="ja-JP" altLang="en-US" sz="2400" noProof="0" dirty="0">
                <a:ln>
                  <a:noFill/>
                </a:ln>
                <a:effectLst/>
                <a:uLnTx/>
                <a:uFillTx/>
                <a:latin typeface="Kozuka Gothic Pro R" panose="020B0400000000000000" pitchFamily="34" charset="-128"/>
                <a:ea typeface="Kozuka Gothic Pro R" panose="020B0400000000000000" pitchFamily="34" charset="-128"/>
                <a:sym typeface="+mn-ea"/>
              </a:rPr>
              <a:t>毎日よく</a:t>
            </a:r>
            <a:r>
              <a:rPr lang="ja-JP" altLang="en-US" sz="2400" u="sng" noProof="0" dirty="0">
                <a:ln>
                  <a:noFill/>
                </a:ln>
                <a:effectLst/>
                <a:uLnTx/>
                <a:uFillTx/>
                <a:latin typeface="Kozuka Gothic Pro R" panose="020B0400000000000000" pitchFamily="34" charset="-128"/>
                <a:ea typeface="Kozuka Gothic Pro R" panose="020B0400000000000000" pitchFamily="34" charset="-128"/>
                <a:sym typeface="+mn-ea"/>
              </a:rPr>
              <a:t>練習すれ</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sym typeface="+mn-ea"/>
              </a:rPr>
              <a:t>ば</a:t>
            </a:r>
            <a:r>
              <a:rPr lang="ja-JP" altLang="en-US" sz="2400" noProof="0" dirty="0">
                <a:ln>
                  <a:noFill/>
                </a:ln>
                <a:effectLst/>
                <a:uLnTx/>
                <a:uFillTx/>
                <a:latin typeface="Kozuka Gothic Pro R" panose="020B0400000000000000" pitchFamily="34" charset="-128"/>
                <a:ea typeface="Kozuka Gothic Pro R" panose="020B0400000000000000" pitchFamily="34" charset="-128"/>
                <a:sym typeface="+mn-ea"/>
              </a:rPr>
              <a:t>、きっと上手になる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(4)</a:t>
            </a:r>
            <a:r>
              <a:rPr lang="ja-JP" altLang="en-US" sz="2400" noProof="0" dirty="0">
                <a:ln>
                  <a:noFill/>
                </a:ln>
                <a:effectLst/>
                <a:uLnTx/>
                <a:uFillTx/>
                <a:latin typeface="Kozuka Gothic Pro R" panose="020B0400000000000000" pitchFamily="34" charset="-128"/>
                <a:ea typeface="Kozuka Gothic Pro R" panose="020B0400000000000000" pitchFamily="34" charset="-128"/>
                <a:sym typeface="+mn-ea"/>
              </a:rPr>
              <a:t>田中さんが</a:t>
            </a:r>
            <a:r>
              <a:rPr lang="ja-JP" altLang="en-US" sz="2400" u="sng" noProof="0" dirty="0">
                <a:ln>
                  <a:noFill/>
                </a:ln>
                <a:effectLst/>
                <a:uLnTx/>
                <a:uFillTx/>
                <a:latin typeface="Kozuka Gothic Pro R" panose="020B0400000000000000" pitchFamily="34" charset="-128"/>
                <a:ea typeface="Kozuka Gothic Pro R" panose="020B0400000000000000" pitchFamily="34" charset="-128"/>
                <a:sym typeface="+mn-ea"/>
              </a:rPr>
              <a:t>来れ</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sym typeface="+mn-ea"/>
              </a:rPr>
              <a:t>ば</a:t>
            </a:r>
            <a:r>
              <a:rPr lang="ja-JP" altLang="en-US" sz="2400" noProof="0" dirty="0">
                <a:ln>
                  <a:noFill/>
                </a:ln>
                <a:effectLst/>
                <a:uLnTx/>
                <a:uFillTx/>
                <a:latin typeface="Kozuka Gothic Pro R" panose="020B0400000000000000" pitchFamily="34" charset="-128"/>
                <a:ea typeface="Kozuka Gothic Pro R" panose="020B0400000000000000" pitchFamily="34" charset="-128"/>
                <a:sym typeface="+mn-ea"/>
              </a:rPr>
              <a:t>、パーティーが楽しくなるでしょう</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ja-JP" altLang="en-US" sz="2200" u="sng" dirty="0">
                <a:solidFill>
                  <a:schemeClr val="bg1"/>
                </a:solidFill>
                <a:latin typeface="Kozuka Gothic Pro R" panose="020B0400000000000000" pitchFamily="34" charset="-128"/>
                <a:ea typeface="Kozuka Gothic Pro R" panose="020B0400000000000000" pitchFamily="34" charset="-128"/>
                <a:sym typeface="+mn-ea"/>
              </a:rPr>
              <a:t>平</a:t>
            </a:r>
            <a:endParaRPr lang="ja-JP" altLang="en-US" sz="2200" u="sng" dirty="0">
              <a:solidFill>
                <a:schemeClr val="bg1"/>
              </a:solidFill>
              <a:latin typeface="Kozuka Gothic Pro R" panose="020B0400000000000000" pitchFamily="34" charset="-128"/>
              <a:ea typeface="Kozuka Gothic Pro R" panose="020B0400000000000000" pitchFamily="34" charset="-128"/>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54760" y="1734185"/>
            <a:ext cx="9105265" cy="2245360"/>
          </a:xfrm>
          <a:prstGeom prst="rect">
            <a:avLst/>
          </a:prstGeom>
          <a:noFill/>
        </p:spPr>
        <p:txBody>
          <a:bodyPr wrap="square" rtlCol="0">
            <a:spAutoFit/>
          </a:bodyPr>
          <a:p>
            <a:r>
              <a:rPr lang="zh-CN" altLang="en-US" sz="2800">
                <a:latin typeface="微软雅黑" panose="020B0503020204020204" pitchFamily="34" charset="-122"/>
                <a:ea typeface="微软雅黑" panose="020B0503020204020204" pitchFamily="34" charset="-122"/>
              </a:rPr>
              <a:t>如果有你在，我就没什么好怕的</a:t>
            </a:r>
            <a:endParaRPr lang="zh-CN" altLang="en-US" sz="2800">
              <a:latin typeface="微软雅黑" panose="020B0503020204020204" pitchFamily="34" charset="-122"/>
              <a:ea typeface="微软雅黑" panose="020B0503020204020204" pitchFamily="34" charset="-122"/>
            </a:endParaRPr>
          </a:p>
          <a:p>
            <a:endParaRPr lang="zh-CN" altLang="en-US" sz="2800">
              <a:latin typeface="微软雅黑" panose="020B0503020204020204" pitchFamily="34" charset="-122"/>
              <a:ea typeface="微软雅黑" panose="020B0503020204020204" pitchFamily="34" charset="-122"/>
            </a:endParaRPr>
          </a:p>
          <a:p>
            <a:r>
              <a:rPr lang="ja-JP" altLang="en-US" sz="2800">
                <a:latin typeface="微软雅黑" panose="020B0503020204020204" pitchFamily="34" charset="-122"/>
                <a:ea typeface="微软雅黑" panose="020B0503020204020204" pitchFamily="34" charset="-122"/>
              </a:rPr>
              <a:t>君がいれば、私は何も怖くない</a:t>
            </a:r>
            <a:endParaRPr lang="ja-JP" altLang="en-US" sz="2800">
              <a:latin typeface="微软雅黑" panose="020B0503020204020204" pitchFamily="34" charset="-122"/>
              <a:ea typeface="微软雅黑" panose="020B0503020204020204" pitchFamily="34" charset="-122"/>
            </a:endParaRPr>
          </a:p>
          <a:p>
            <a:endParaRPr lang="ja-JP" altLang="en-US" sz="2800">
              <a:latin typeface="微软雅黑" panose="020B0503020204020204" pitchFamily="34" charset="-122"/>
              <a:ea typeface="微软雅黑" panose="020B0503020204020204" pitchFamily="34" charset="-122"/>
            </a:endParaRPr>
          </a:p>
          <a:p>
            <a:endParaRPr lang="ja-JP" altLang="en-US" sz="28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 y="301841"/>
            <a:ext cx="4048125" cy="619376"/>
            <a:chOff x="-1" y="301841"/>
            <a:chExt cx="4048125" cy="619376"/>
          </a:xfrm>
        </p:grpSpPr>
        <p:grpSp>
          <p:nvGrpSpPr>
            <p:cNvPr id="10" name="组合 9"/>
            <p:cNvGrpSpPr/>
            <p:nvPr/>
          </p:nvGrpSpPr>
          <p:grpSpPr>
            <a:xfrm>
              <a:off x="-1" y="301841"/>
              <a:ext cx="4048125" cy="619376"/>
              <a:chOff x="-1" y="301841"/>
              <a:chExt cx="4048125" cy="619376"/>
            </a:xfrm>
          </p:grpSpPr>
          <p:sp>
            <p:nvSpPr>
              <p:cNvPr id="11" name="矩形: 剪去单角 10"/>
              <p:cNvSpPr/>
              <p:nvPr/>
            </p:nvSpPr>
            <p:spPr>
              <a:xfrm>
                <a:off x="-1" y="301841"/>
                <a:ext cx="4048125" cy="619376"/>
              </a:xfrm>
              <a:prstGeom prst="snip1Rect">
                <a:avLst>
                  <a:gd name="adj" fmla="val 32434"/>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3" name="矩形 12"/>
              <p:cNvSpPr/>
              <p:nvPr/>
            </p:nvSpPr>
            <p:spPr>
              <a:xfrm>
                <a:off x="1186486" y="388532"/>
                <a:ext cx="2302438" cy="460375"/>
              </a:xfrm>
              <a:prstGeom prst="rect">
                <a:avLst/>
              </a:prstGeom>
            </p:spPr>
            <p:txBody>
              <a:bodyPr wrap="square">
                <a:spAutoFit/>
              </a:bodyPr>
              <a:lstStyle/>
              <a:p>
                <a:r>
                  <a:rPr lang="ja-JP"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文法</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P103</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ja-JP"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15" name="图片 14"/>
            <p:cNvPicPr>
              <a:picLocks noChangeAspect="1"/>
            </p:cNvPicPr>
            <p:nvPr/>
          </p:nvPicPr>
          <p:blipFill>
            <a:blip r:embed="rId1"/>
            <a:stretch>
              <a:fillRect/>
            </a:stretch>
          </p:blipFill>
          <p:spPr>
            <a:xfrm>
              <a:off x="376319" y="324813"/>
              <a:ext cx="662791" cy="525384"/>
            </a:xfrm>
            <a:prstGeom prst="rect">
              <a:avLst/>
            </a:prstGeom>
          </p:spPr>
        </p:pic>
      </p:grpSp>
      <p:sp>
        <p:nvSpPr>
          <p:cNvPr id="16" name="文本框 15"/>
          <p:cNvSpPr txBox="1"/>
          <p:nvPr/>
        </p:nvSpPr>
        <p:spPr>
          <a:xfrm>
            <a:off x="989330" y="1023620"/>
            <a:ext cx="10674985" cy="2618105"/>
          </a:xfrm>
          <a:prstGeom prst="rect">
            <a:avLst/>
          </a:prstGeom>
          <a:noFill/>
        </p:spPr>
        <p:txBody>
          <a:bodyPr wrap="square" rtlCol="0">
            <a:no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形容词</a:t>
            </a:r>
            <a:r>
              <a:rPr kumimoji="0"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的条件形</a:t>
            </a:r>
            <a:endParaRPr kumimoji="0"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意义：表示如果该条件 （动作 、变化 、状态 、性质等 ）成 立 ,就会出现后面的结果。</a:t>
            </a:r>
            <a:endPar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译文：</a:t>
            </a:r>
            <a:r>
              <a:rPr kumimoji="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如果</a:t>
            </a:r>
            <a:r>
              <a:rPr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kumimoji="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就……; 假如…</a:t>
            </a:r>
            <a:r>
              <a:rPr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kumimoji="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要是……</a:t>
            </a:r>
            <a:endParaRPr kumimoji="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说明：</a:t>
            </a:r>
            <a:r>
              <a:rPr kumimoji="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「ば」为动词和形容词的条件形之一,二者的活用方式不同 </a:t>
            </a:r>
            <a:r>
              <a:rPr kumimoji="0" 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endParaRPr kumimoji="0" 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endParaRPr kumimoji="0" lang="ja-JP" altLang="zh-CN"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endParaRPr>
          </a:p>
        </p:txBody>
      </p:sp>
      <p:pic>
        <p:nvPicPr>
          <p:cNvPr id="6" name="图片 5">
            <a:hlinkClick r:id="rId2" action="ppaction://hlinksldjump"/>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grpSp>
        <p:nvGrpSpPr>
          <p:cNvPr id="20" name="组合 19"/>
          <p:cNvGrpSpPr/>
          <p:nvPr/>
        </p:nvGrpSpPr>
        <p:grpSpPr>
          <a:xfrm rot="19800147">
            <a:off x="388093" y="1487473"/>
            <a:ext cx="653326" cy="479204"/>
            <a:chOff x="6579684" y="1851050"/>
            <a:chExt cx="4331265" cy="3176915"/>
          </a:xfrm>
        </p:grpSpPr>
        <p:grpSp>
          <p:nvGrpSpPr>
            <p:cNvPr id="21" name="Group 55"/>
            <p:cNvGrpSpPr/>
            <p:nvPr/>
          </p:nvGrpSpPr>
          <p:grpSpPr>
            <a:xfrm rot="2273417">
              <a:off x="7686162" y="1851050"/>
              <a:ext cx="3224787" cy="3176915"/>
              <a:chOff x="0" y="0"/>
              <a:chExt cx="1149595" cy="1132530"/>
            </a:xfrm>
          </p:grpSpPr>
          <p:sp>
            <p:nvSpPr>
              <p:cNvPr id="25" name="Shape 50"/>
              <p:cNvSpPr/>
              <p:nvPr/>
            </p:nvSpPr>
            <p:spPr>
              <a:xfrm>
                <a:off x="495300" y="419100"/>
                <a:ext cx="288999" cy="341770"/>
              </a:xfrm>
              <a:custGeom>
                <a:avLst/>
                <a:gdLst/>
                <a:ahLst/>
                <a:cxnLst>
                  <a:cxn ang="0">
                    <a:pos x="wd2" y="hd2"/>
                  </a:cxn>
                  <a:cxn ang="5400000">
                    <a:pos x="wd2" y="hd2"/>
                  </a:cxn>
                  <a:cxn ang="10800000">
                    <a:pos x="wd2" y="hd2"/>
                  </a:cxn>
                  <a:cxn ang="16200000">
                    <a:pos x="wd2" y="hd2"/>
                  </a:cxn>
                </a:cxnLst>
                <a:rect l="0" t="0" r="r" b="b"/>
                <a:pathLst>
                  <a:path w="20587" h="20953" extrusionOk="0">
                    <a:moveTo>
                      <a:pt x="310" y="19339"/>
                    </a:moveTo>
                    <a:cubicBezTo>
                      <a:pt x="1970" y="21600"/>
                      <a:pt x="8627" y="20962"/>
                      <a:pt x="10626" y="20516"/>
                    </a:cubicBezTo>
                    <a:cubicBezTo>
                      <a:pt x="14392" y="19676"/>
                      <a:pt x="17603" y="17645"/>
                      <a:pt x="19255" y="14542"/>
                    </a:cubicBezTo>
                    <a:cubicBezTo>
                      <a:pt x="21291" y="10718"/>
                      <a:pt x="21600" y="1795"/>
                      <a:pt x="15756" y="0"/>
                    </a:cubicBezTo>
                    <a:cubicBezTo>
                      <a:pt x="14569" y="3871"/>
                      <a:pt x="15031" y="8421"/>
                      <a:pt x="12815" y="11999"/>
                    </a:cubicBezTo>
                    <a:cubicBezTo>
                      <a:pt x="10327" y="16013"/>
                      <a:pt x="4821" y="17658"/>
                      <a:pt x="0" y="18694"/>
                    </a:cubicBezTo>
                    <a:cubicBezTo>
                      <a:pt x="63" y="18932"/>
                      <a:pt x="168" y="19146"/>
                      <a:pt x="310" y="19339"/>
                    </a:cubicBezTo>
                    <a:close/>
                  </a:path>
                </a:pathLst>
              </a:custGeom>
              <a:solidFill>
                <a:srgbClr val="FEBF0F"/>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nvGrpSpPr>
              <p:cNvPr id="26" name="Group 54"/>
              <p:cNvGrpSpPr/>
              <p:nvPr/>
            </p:nvGrpSpPr>
            <p:grpSpPr>
              <a:xfrm>
                <a:off x="-1" y="0"/>
                <a:ext cx="1149597" cy="1132531"/>
                <a:chOff x="0" y="0"/>
                <a:chExt cx="1149595" cy="1132530"/>
              </a:xfrm>
            </p:grpSpPr>
            <p:sp>
              <p:nvSpPr>
                <p:cNvPr id="27" name="Shape 51"/>
                <p:cNvSpPr/>
                <p:nvPr/>
              </p:nvSpPr>
              <p:spPr>
                <a:xfrm>
                  <a:off x="0" y="0"/>
                  <a:ext cx="1149596" cy="1132531"/>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0"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8" name="Shape 52"/>
                <p:cNvSpPr/>
                <p:nvPr/>
              </p:nvSpPr>
              <p:spPr>
                <a:xfrm>
                  <a:off x="190500" y="177800"/>
                  <a:ext cx="789686" cy="777962"/>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3" y="19314"/>
                        <a:pt x="15760" y="18135"/>
                        <a:pt x="18000" y="13346"/>
                      </a:cubicBezTo>
                      <a:cubicBezTo>
                        <a:pt x="21411" y="6050"/>
                        <a:pt x="13778" y="-2286"/>
                        <a:pt x="5945" y="577"/>
                      </a:cubicBezTo>
                      <a:cubicBezTo>
                        <a:pt x="2991" y="1657"/>
                        <a:pt x="198" y="6129"/>
                        <a:pt x="12" y="9065"/>
                      </a:cubicBezTo>
                      <a:cubicBezTo>
                        <a:pt x="-189" y="12266"/>
                        <a:pt x="2171"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9" name="Shape 53"/>
                <p:cNvSpPr/>
                <p:nvPr/>
              </p:nvSpPr>
              <p:spPr>
                <a:xfrm>
                  <a:off x="381000" y="368300"/>
                  <a:ext cx="396756" cy="390866"/>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1"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grpSp>
        <p:grpSp>
          <p:nvGrpSpPr>
            <p:cNvPr id="22" name="Group 58"/>
            <p:cNvGrpSpPr/>
            <p:nvPr/>
          </p:nvGrpSpPr>
          <p:grpSpPr>
            <a:xfrm rot="2273417">
              <a:off x="6579684" y="2485046"/>
              <a:ext cx="2252925" cy="2330728"/>
              <a:chOff x="0" y="0"/>
              <a:chExt cx="803139" cy="830875"/>
            </a:xfrm>
          </p:grpSpPr>
          <p:sp>
            <p:nvSpPr>
              <p:cNvPr id="23" name="Shape 56"/>
              <p:cNvSpPr/>
              <p:nvPr/>
            </p:nvSpPr>
            <p:spPr>
              <a:xfrm>
                <a:off x="0" y="431800"/>
                <a:ext cx="377118" cy="399076"/>
              </a:xfrm>
              <a:custGeom>
                <a:avLst/>
                <a:gdLst/>
                <a:ahLst/>
                <a:cxnLst>
                  <a:cxn ang="0">
                    <a:pos x="wd2" y="hd2"/>
                  </a:cxn>
                  <a:cxn ang="5400000">
                    <a:pos x="wd2" y="hd2"/>
                  </a:cxn>
                  <a:cxn ang="10800000">
                    <a:pos x="wd2" y="hd2"/>
                  </a:cxn>
                  <a:cxn ang="16200000">
                    <a:pos x="wd2" y="hd2"/>
                  </a:cxn>
                </a:cxnLst>
                <a:rect l="0" t="0" r="r" b="b"/>
                <a:pathLst>
                  <a:path w="21600" h="21600" extrusionOk="0">
                    <a:moveTo>
                      <a:pt x="9127" y="12126"/>
                    </a:moveTo>
                    <a:lnTo>
                      <a:pt x="0" y="9668"/>
                    </a:lnTo>
                    <a:lnTo>
                      <a:pt x="12334" y="0"/>
                    </a:lnTo>
                    <a:lnTo>
                      <a:pt x="19930" y="2881"/>
                    </a:lnTo>
                    <a:lnTo>
                      <a:pt x="21600" y="12126"/>
                    </a:lnTo>
                    <a:lnTo>
                      <a:pt x="10800" y="21600"/>
                    </a:lnTo>
                    <a:cubicBezTo>
                      <a:pt x="10800" y="21600"/>
                      <a:pt x="9127" y="12126"/>
                      <a:pt x="9127" y="12126"/>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4" name="Shape 57"/>
              <p:cNvSpPr/>
              <p:nvPr/>
            </p:nvSpPr>
            <p:spPr>
              <a:xfrm>
                <a:off x="165100" y="0"/>
                <a:ext cx="638040" cy="6619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4432" y="18069"/>
                      <a:pt x="0" y="2160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grpSp>
      <p:grpSp>
        <p:nvGrpSpPr>
          <p:cNvPr id="2" name="Group 44"/>
          <p:cNvGrpSpPr/>
          <p:nvPr/>
        </p:nvGrpSpPr>
        <p:grpSpPr>
          <a:xfrm>
            <a:off x="602488" y="3028400"/>
            <a:ext cx="363925" cy="408748"/>
            <a:chOff x="0" y="0"/>
            <a:chExt cx="807366" cy="906807"/>
          </a:xfrm>
        </p:grpSpPr>
        <p:sp>
          <p:nvSpPr>
            <p:cNvPr id="3" name="Shape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4" name="Shape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graphicFrame>
        <p:nvGraphicFramePr>
          <p:cNvPr id="7" name="表格 6"/>
          <p:cNvGraphicFramePr/>
          <p:nvPr>
            <p:custDataLst>
              <p:tags r:id="rId4"/>
            </p:custDataLst>
          </p:nvPr>
        </p:nvGraphicFramePr>
        <p:xfrm>
          <a:off x="1634490" y="3905250"/>
          <a:ext cx="9654540" cy="2743200"/>
        </p:xfrm>
        <a:graphic>
          <a:graphicData uri="http://schemas.openxmlformats.org/drawingml/2006/table">
            <a:tbl>
              <a:tblPr firstRow="1" bandRow="1">
                <a:tableStyleId>{5C22544A-7EE6-4342-B048-85BDC9FD1C3A}</a:tableStyleId>
              </a:tblPr>
              <a:tblGrid>
                <a:gridCol w="2215515"/>
                <a:gridCol w="5187950"/>
                <a:gridCol w="2251075"/>
              </a:tblGrid>
              <a:tr h="365760">
                <a:tc>
                  <a:txBody>
                    <a:bodyPr/>
                    <a:p>
                      <a:pPr>
                        <a:buNone/>
                      </a:pPr>
                      <a:endParaRPr lang="zh-CN" altLang="en-US">
                        <a:solidFill>
                          <a:srgbClr val="FDC6B9"/>
                        </a:solidFill>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rgbClr val="FDC6B9">
                        <a:alpha val="70000"/>
                      </a:srgbClr>
                    </a:solidFill>
                  </a:tcPr>
                </a:tc>
                <a:tc>
                  <a:txBody>
                    <a:bodyPr/>
                    <a:p>
                      <a:pPr>
                        <a:buNone/>
                      </a:pPr>
                      <a:endParaRPr lang="zh-CN" altLang="en-US">
                        <a:solidFill>
                          <a:srgbClr val="FDC6B9"/>
                        </a:solidFill>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rgbClr val="FDC6B9">
                        <a:alpha val="70000"/>
                      </a:srgbClr>
                    </a:solidFill>
                  </a:tcPr>
                </a:tc>
                <a:tc>
                  <a:txBody>
                    <a:bodyPr/>
                    <a:p>
                      <a:pPr algn="ctr">
                        <a:buClrTx/>
                        <a:buSzTx/>
                        <a:buFontTx/>
                        <a:buNone/>
                      </a:pPr>
                      <a:r>
                        <a:rPr lang="zh-CN" altLang="en-US" sz="1800" b="0">
                          <a:solidFill>
                            <a:schemeClr val="tx1"/>
                          </a:solidFill>
                          <a:sym typeface="+mn-ea"/>
                        </a:rPr>
                        <a:t>条件形</a:t>
                      </a:r>
                      <a:endParaRPr lang="zh-CN" altLang="en-US" b="0">
                        <a:solidFill>
                          <a:schemeClr val="tx1"/>
                        </a:solidFill>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rgbClr val="FDC6B9">
                        <a:alpha val="70000"/>
                      </a:srgbClr>
                    </a:solidFill>
                  </a:tcPr>
                </a:tc>
              </a:tr>
              <a:tr h="369570">
                <a:tc rowSpan="3">
                  <a:txBody>
                    <a:bodyPr/>
                    <a:p>
                      <a:pPr algn="ctr">
                        <a:buNone/>
                      </a:pPr>
                      <a:r>
                        <a:rPr lang="en-US" altLang="zh-CN">
                          <a:solidFill>
                            <a:schemeClr val="tx1"/>
                          </a:solidFill>
                        </a:rPr>
                        <a:t>Ⅰ</a:t>
                      </a:r>
                      <a:r>
                        <a:rPr lang="zh-CN" altLang="en-US">
                          <a:solidFill>
                            <a:schemeClr val="tx1"/>
                          </a:solidFill>
                        </a:rPr>
                        <a:t>类</a:t>
                      </a:r>
                      <a:r>
                        <a:rPr lang="zh-CN" altLang="en-US">
                          <a:solidFill>
                            <a:schemeClr val="tx1"/>
                          </a:solidFill>
                        </a:rPr>
                        <a:t>形容词</a:t>
                      </a:r>
                      <a:endParaRPr lang="zh-CN" altLang="en-US">
                        <a:solidFill>
                          <a:schemeClr val="tx1"/>
                        </a:solidFill>
                      </a:endParaRPr>
                    </a:p>
                  </a:txBody>
                  <a:tcPr anchor="ctr" anchorCtr="0">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rgbClr val="FED7CE"/>
                    </a:solidFill>
                  </a:tcPr>
                </a:tc>
                <a:tc>
                  <a:txBody>
                    <a:bodyPr/>
                    <a:p>
                      <a:pPr algn="l">
                        <a:buClrTx/>
                        <a:buSzTx/>
                        <a:buFontTx/>
                        <a:buNone/>
                      </a:pPr>
                      <a:r>
                        <a:rPr lang="en-US" altLang="zh-CN">
                          <a:solidFill>
                            <a:schemeClr val="tx1"/>
                          </a:solidFill>
                        </a:rPr>
                        <a:t>           </a:t>
                      </a:r>
                      <a:r>
                        <a:rPr lang="zh-CN" altLang="en-US">
                          <a:solidFill>
                            <a:schemeClr val="tx1"/>
                          </a:solidFill>
                        </a:rPr>
                        <a:t>去掉词尾</a:t>
                      </a:r>
                      <a:r>
                        <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「い」　＋けれ＋「ば」</a:t>
                      </a:r>
                      <a:endPar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c>
                  <a:txBody>
                    <a:bodyPr/>
                    <a:p>
                      <a:pPr algn="ctr">
                        <a:buNone/>
                      </a:pPr>
                      <a:endParaRPr lang="zh-CN" altLang="en-US">
                        <a:solidFill>
                          <a:srgbClr val="FDC6B9"/>
                        </a:solidFill>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r>
              <a:tr h="354330">
                <a:tc vMerge="1">
                  <a:tcPr anchor="ctr" anchorCtr="0">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rgbClr val="FED7CE"/>
                    </a:solidFill>
                  </a:tcPr>
                </a:tc>
                <a:tc>
                  <a:txBody>
                    <a:bodyPr/>
                    <a:p>
                      <a:pPr algn="l">
                        <a:buClrTx/>
                        <a:buSzTx/>
                        <a:buFontTx/>
                        <a:buNone/>
                      </a:pPr>
                      <a:r>
                        <a:rPr lang="en-US" altLang="zh-CN">
                          <a:solidFill>
                            <a:schemeClr val="tx1"/>
                          </a:solidFill>
                        </a:rPr>
                        <a:t>        </a:t>
                      </a:r>
                      <a:r>
                        <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高い</a:t>
                      </a:r>
                      <a:r>
                        <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高</a:t>
                      </a:r>
                      <a:r>
                        <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＋けれ＋ば</a:t>
                      </a:r>
                      <a:endPar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c>
                  <a:txBody>
                    <a:bodyPr/>
                    <a:p>
                      <a:pPr algn="ctr">
                        <a:buClrTx/>
                        <a:buSzTx/>
                        <a:buFontTx/>
                        <a:buNone/>
                      </a:pPr>
                      <a:r>
                        <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高ければ</a:t>
                      </a:r>
                      <a:endPar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r>
              <a:tr h="377190">
                <a:tc vMerge="1">
                  <a:tcPr anchor="ctr" anchorCtr="0">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rgbClr val="FED7CE"/>
                    </a:solidFill>
                  </a:tcPr>
                </a:tc>
                <a:tc rowSpan="2">
                  <a:txBody>
                    <a:bodyPr/>
                    <a:p>
                      <a:pPr algn="l">
                        <a:buClrTx/>
                        <a:buSzTx/>
                        <a:buFontTx/>
                        <a:buNone/>
                      </a:pPr>
                      <a:r>
                        <a:rPr lang="ja-JP" altLang="zh-CN">
                          <a:solidFill>
                            <a:srgbClr val="FDC6B9"/>
                          </a:solidFill>
                        </a:rPr>
                        <a:t>　　　</a:t>
                      </a:r>
                      <a:r>
                        <a:rPr lang="en-US" altLang="ja-JP">
                          <a:solidFill>
                            <a:srgbClr val="FDC6B9"/>
                          </a:solidFill>
                        </a:rPr>
                        <a:t> </a:t>
                      </a:r>
                      <a:r>
                        <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新しい</a:t>
                      </a:r>
                      <a:r>
                        <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新し＋けれ＋ば</a:t>
                      </a:r>
                      <a:endPar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c rowSpan="2">
                  <a:txBody>
                    <a:bodyPr/>
                    <a:p>
                      <a:pPr algn="ctr">
                        <a:buClrTx/>
                        <a:buSzTx/>
                        <a:buFontTx/>
                        <a:buNone/>
                      </a:pPr>
                      <a:r>
                        <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新しければ</a:t>
                      </a:r>
                      <a:endPar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r>
              <a:tr h="0">
                <a:tc rowSpan="4">
                  <a:txBody>
                    <a:bodyPr/>
                    <a:p>
                      <a:pPr algn="ctr">
                        <a:buNone/>
                      </a:pPr>
                      <a:r>
                        <a:rPr lang="en-US" altLang="zh-CN">
                          <a:solidFill>
                            <a:schemeClr val="tx1"/>
                          </a:solidFill>
                        </a:rPr>
                        <a:t>Ⅱ</a:t>
                      </a:r>
                      <a:r>
                        <a:rPr lang="zh-CN" altLang="en-US">
                          <a:solidFill>
                            <a:schemeClr val="tx1"/>
                          </a:solidFill>
                        </a:rPr>
                        <a:t>类</a:t>
                      </a:r>
                      <a:r>
                        <a:rPr lang="zh-CN" altLang="en-US">
                          <a:solidFill>
                            <a:schemeClr val="tx1"/>
                          </a:solidFill>
                        </a:rPr>
                        <a:t>形容词</a:t>
                      </a:r>
                      <a:endParaRPr lang="zh-CN" altLang="en-US">
                        <a:solidFill>
                          <a:schemeClr val="tx1"/>
                        </a:solidFill>
                      </a:endParaRPr>
                    </a:p>
                  </a:txBody>
                  <a:tcPr anchor="ctr" anchorCtr="0">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rgbClr val="FED7CE"/>
                    </a:solidFill>
                  </a:tcPr>
                </a:tc>
                <a:tc vMerge="1">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c vMerge="1">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r>
              <a:tr h="375920">
                <a:tc vMerge="1">
                  <a:tcPr anchor="ctr" anchorCtr="0">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rgbClr val="FED7CE"/>
                    </a:solidFill>
                  </a:tcPr>
                </a:tc>
                <a:tc>
                  <a:txBody>
                    <a:bodyPr/>
                    <a:p>
                      <a:pPr>
                        <a:buNone/>
                      </a:pPr>
                      <a:r>
                        <a:rPr lang="en-US" altLang="zh-CN">
                          <a:solidFill>
                            <a:schemeClr val="tx1"/>
                          </a:solidFill>
                        </a:rPr>
                        <a:t>           </a:t>
                      </a:r>
                      <a:r>
                        <a:rPr lang="zh-CN" altLang="en-US">
                          <a:solidFill>
                            <a:schemeClr val="tx1"/>
                          </a:solidFill>
                        </a:rPr>
                        <a:t>词干</a:t>
                      </a:r>
                      <a:r>
                        <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＋なら＋ば</a:t>
                      </a:r>
                      <a:r>
                        <a:rPr lang="ja-JP" altLang="zh-CN" sz="1800">
                          <a:solidFill>
                            <a:schemeClr val="tx1"/>
                          </a:solidFill>
                          <a:sym typeface="+mn-ea"/>
                        </a:rPr>
                        <a:t>（</a:t>
                      </a:r>
                      <a:r>
                        <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「ば」</a:t>
                      </a:r>
                      <a:r>
                        <a:rPr lang="zh-CN" altLang="ja-JP" sz="1800">
                          <a:solidFill>
                            <a:schemeClr val="tx1"/>
                          </a:solidFill>
                          <a:sym typeface="+mn-ea"/>
                        </a:rPr>
                        <a:t>经常</a:t>
                      </a:r>
                      <a:r>
                        <a:rPr lang="zh-CN" altLang="ja-JP" sz="1800">
                          <a:solidFill>
                            <a:schemeClr val="tx1"/>
                          </a:solidFill>
                          <a:sym typeface="+mn-ea"/>
                        </a:rPr>
                        <a:t>省略）</a:t>
                      </a:r>
                      <a:endParaRPr lang="zh-CN" altLang="ja-JP" sz="1800">
                        <a:solidFill>
                          <a:schemeClr val="tx1"/>
                        </a:solidFill>
                        <a:sym typeface="+mn-ea"/>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c>
                  <a:txBody>
                    <a:bodyPr/>
                    <a:p>
                      <a:pPr algn="ctr">
                        <a:buNone/>
                      </a:pPr>
                      <a:r>
                        <a:rPr lang="ja-JP" altLang="zh-CN">
                          <a:solidFill>
                            <a:schemeClr val="tx1"/>
                          </a:solidFill>
                        </a:rPr>
                        <a:t>　　</a:t>
                      </a:r>
                      <a:endParaRPr lang="ja-JP" altLang="zh-CN">
                        <a:solidFill>
                          <a:schemeClr val="tx1"/>
                        </a:solidFill>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r>
              <a:tr h="365760">
                <a:tc vMerge="1">
                  <a:tcPr anchor="ctr" anchorCtr="0">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rgbClr val="FED7CE"/>
                    </a:solidFill>
                  </a:tcPr>
                </a:tc>
                <a:tc>
                  <a:txBody>
                    <a:bodyPr/>
                    <a:p>
                      <a:pPr>
                        <a:buNone/>
                      </a:pPr>
                      <a:r>
                        <a:rPr lang="ja-JP" altLang="zh-CN">
                          <a:solidFill>
                            <a:schemeClr val="tx1"/>
                          </a:solidFill>
                        </a:rPr>
                        <a:t>　　　　</a:t>
                      </a:r>
                      <a:r>
                        <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元気</a:t>
                      </a:r>
                      <a:r>
                        <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＋なら＋（</a:t>
                      </a:r>
                      <a:r>
                        <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ば）</a:t>
                      </a:r>
                      <a:endPar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c>
                  <a:txBody>
                    <a:bodyPr/>
                    <a:p>
                      <a:pPr algn="ctr">
                        <a:buClrTx/>
                        <a:buSzTx/>
                        <a:buFontTx/>
                        <a:buNone/>
                      </a:pPr>
                      <a:r>
                        <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元気なら（ば）</a:t>
                      </a:r>
                      <a:endPar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r>
              <a:tr h="381000">
                <a:tc vMerge="1">
                  <a:tcPr anchor="ctr" anchorCtr="0">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rgbClr val="FED7CE"/>
                    </a:solidFill>
                  </a:tcPr>
                </a:tc>
                <a:tc>
                  <a:txBody>
                    <a:bodyPr/>
                    <a:p>
                      <a:pPr algn="l">
                        <a:buClrTx/>
                        <a:buSzTx/>
                        <a:buFontTx/>
                        <a:buNone/>
                      </a:pPr>
                      <a:r>
                        <a:rPr lang="ja-JP" altLang="zh-CN">
                          <a:solidFill>
                            <a:schemeClr val="tx1"/>
                          </a:solidFill>
                        </a:rPr>
                        <a:t>　　</a:t>
                      </a:r>
                      <a:r>
                        <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en-US"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 </a:t>
                      </a:r>
                      <a:r>
                        <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きれい</a:t>
                      </a:r>
                      <a:r>
                        <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＋なら＋（ば）</a:t>
                      </a:r>
                      <a:endPar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c>
                  <a:txBody>
                    <a:bodyPr/>
                    <a:p>
                      <a:pPr algn="ctr">
                        <a:buClrTx/>
                        <a:buSzTx/>
                        <a:buFontTx/>
                        <a:buNone/>
                      </a:pPr>
                      <a:r>
                        <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rPr>
                        <a:t>きれいなら</a:t>
                      </a:r>
                      <a:r>
                        <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（ば）</a:t>
                      </a:r>
                      <a:endParaRPr lang="ja-JP" altLang="en-US" sz="2000" noProof="0" dirty="0">
                        <a:ln>
                          <a:noFill/>
                        </a:ln>
                        <a:solidFill>
                          <a:schemeClr val="tx1"/>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txBody>
                  <a:tcPr>
                    <a:lnL w="12700">
                      <a:solidFill>
                        <a:schemeClr val="accent2">
                          <a:lumMod val="60000"/>
                          <a:lumOff val="40000"/>
                        </a:schemeClr>
                      </a:solidFill>
                      <a:prstDash val="solid"/>
                    </a:lnL>
                    <a:lnR w="12700">
                      <a:solidFill>
                        <a:schemeClr val="accent2">
                          <a:lumMod val="60000"/>
                          <a:lumOff val="40000"/>
                        </a:schemeClr>
                      </a:solidFill>
                      <a:prstDash val="solid"/>
                    </a:lnR>
                    <a:lnT w="12700">
                      <a:solidFill>
                        <a:schemeClr val="accent2">
                          <a:lumMod val="60000"/>
                          <a:lumOff val="40000"/>
                        </a:schemeClr>
                      </a:solidFill>
                      <a:prstDash val="solid"/>
                    </a:lnT>
                    <a:lnB w="12700">
                      <a:solidFill>
                        <a:schemeClr val="accent2">
                          <a:lumMod val="60000"/>
                          <a:lumOff val="40000"/>
                        </a:schemeClr>
                      </a:solidFill>
                      <a:prstDash val="solid"/>
                    </a:lnB>
                    <a:lnTlToBr>
                      <a:noFill/>
                    </a:lnTlToBr>
                    <a:lnBlToTr>
                      <a:noFill/>
                    </a:lnBlToTr>
                    <a:solidFill>
                      <a:schemeClr val="bg1"/>
                    </a:solidFill>
                  </a:tcPr>
                </a:tc>
              </a:tr>
            </a:tbl>
          </a:graphicData>
        </a:graphic>
      </p:graphicFrame>
      <p:sp>
        <p:nvSpPr>
          <p:cNvPr id="14" name="文本框 13"/>
          <p:cNvSpPr txBox="1"/>
          <p:nvPr/>
        </p:nvSpPr>
        <p:spPr>
          <a:xfrm>
            <a:off x="2032635" y="3905250"/>
            <a:ext cx="1325880" cy="368300"/>
          </a:xfrm>
          <a:prstGeom prst="rect">
            <a:avLst/>
          </a:prstGeom>
          <a:noFill/>
        </p:spPr>
        <p:txBody>
          <a:bodyPr wrap="none" rtlCol="0">
            <a:spAutoFit/>
          </a:bodyPr>
          <a:p>
            <a:r>
              <a:rPr lang="zh-CN" altLang="en-US"/>
              <a:t>形容词类型</a:t>
            </a:r>
            <a:endParaRPr lang="zh-CN" altLang="en-US"/>
          </a:p>
        </p:txBody>
      </p:sp>
      <p:sp>
        <p:nvSpPr>
          <p:cNvPr id="17" name="文本框 16"/>
          <p:cNvSpPr txBox="1"/>
          <p:nvPr/>
        </p:nvSpPr>
        <p:spPr>
          <a:xfrm>
            <a:off x="5623560" y="3905250"/>
            <a:ext cx="1097280" cy="368300"/>
          </a:xfrm>
          <a:prstGeom prst="rect">
            <a:avLst/>
          </a:prstGeom>
          <a:noFill/>
        </p:spPr>
        <p:txBody>
          <a:bodyPr wrap="none" rtlCol="0">
            <a:spAutoFit/>
          </a:bodyPr>
          <a:p>
            <a:r>
              <a:rPr lang="zh-CN" altLang="en-US"/>
              <a:t>变化</a:t>
            </a:r>
            <a:r>
              <a:rPr lang="zh-CN" altLang="en-US"/>
              <a:t>规则</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 y="301841"/>
            <a:ext cx="4048125" cy="619376"/>
            <a:chOff x="-1" y="301841"/>
            <a:chExt cx="4048125" cy="619376"/>
          </a:xfrm>
        </p:grpSpPr>
        <p:grpSp>
          <p:nvGrpSpPr>
            <p:cNvPr id="10" name="组合 9"/>
            <p:cNvGrpSpPr/>
            <p:nvPr/>
          </p:nvGrpSpPr>
          <p:grpSpPr>
            <a:xfrm>
              <a:off x="-1" y="301841"/>
              <a:ext cx="4048125" cy="619376"/>
              <a:chOff x="-1" y="301841"/>
              <a:chExt cx="4048125" cy="619376"/>
            </a:xfrm>
          </p:grpSpPr>
          <p:sp>
            <p:nvSpPr>
              <p:cNvPr id="11" name="矩形: 剪去单角 10"/>
              <p:cNvSpPr/>
              <p:nvPr/>
            </p:nvSpPr>
            <p:spPr>
              <a:xfrm>
                <a:off x="-1" y="301841"/>
                <a:ext cx="4048125" cy="619376"/>
              </a:xfrm>
              <a:prstGeom prst="snip1Rect">
                <a:avLst>
                  <a:gd name="adj" fmla="val 32434"/>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3" name="矩形 12"/>
              <p:cNvSpPr/>
              <p:nvPr/>
            </p:nvSpPr>
            <p:spPr>
              <a:xfrm>
                <a:off x="1186486" y="388532"/>
                <a:ext cx="2302438" cy="460375"/>
              </a:xfrm>
              <a:prstGeom prst="rect">
                <a:avLst/>
              </a:prstGeom>
            </p:spPr>
            <p:txBody>
              <a:bodyPr wrap="square">
                <a:spAutoFit/>
              </a:bodyPr>
              <a:lstStyle/>
              <a:p>
                <a:r>
                  <a:rPr lang="ja-JP"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文法</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P103</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ja-JP"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15" name="图片 14"/>
            <p:cNvPicPr>
              <a:picLocks noChangeAspect="1"/>
            </p:cNvPicPr>
            <p:nvPr/>
          </p:nvPicPr>
          <p:blipFill>
            <a:blip r:embed="rId1"/>
            <a:stretch>
              <a:fillRect/>
            </a:stretch>
          </p:blipFill>
          <p:spPr>
            <a:xfrm>
              <a:off x="376319" y="324813"/>
              <a:ext cx="662791" cy="525384"/>
            </a:xfrm>
            <a:prstGeom prst="rect">
              <a:avLst/>
            </a:prstGeom>
          </p:spPr>
        </p:pic>
      </p:grpSp>
      <p:sp>
        <p:nvSpPr>
          <p:cNvPr id="16" name="文本框 15"/>
          <p:cNvSpPr txBox="1"/>
          <p:nvPr/>
        </p:nvSpPr>
        <p:spPr>
          <a:xfrm>
            <a:off x="1061085" y="848995"/>
            <a:ext cx="10674985" cy="5747385"/>
          </a:xfrm>
          <a:prstGeom prst="rect">
            <a:avLst/>
          </a:prstGeom>
          <a:noFill/>
        </p:spPr>
        <p:txBody>
          <a:bodyPr wrap="square" rtlCol="0">
            <a:no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sz="2800" b="1" i="0" u="none" strike="noStrike" kern="1200" cap="none" spc="0" normalizeH="0" baseline="0" noProof="0" dirty="0">
                <a:ln>
                  <a:noFill/>
                </a:ln>
                <a:solidFill>
                  <a:prstClr val="black"/>
                </a:solidFill>
                <a:effectLst/>
                <a:uLnTx/>
                <a:uFillTx/>
                <a:latin typeface="Kozuka Mincho Pro M" panose="02020600000000000000" pitchFamily="18" charset="-128"/>
                <a:ea typeface="Kozuka Mincho Pro M" panose="02020600000000000000" pitchFamily="18" charset="-128"/>
                <a:cs typeface="+mn-cs"/>
              </a:rPr>
              <a:t>形容词</a:t>
            </a:r>
            <a:r>
              <a:rPr kumimoji="0" sz="2800" b="1" i="0" u="none" strike="noStrike" kern="1200" cap="none" spc="0" normalizeH="0" baseline="0" noProof="0" dirty="0">
                <a:ln>
                  <a:noFill/>
                </a:ln>
                <a:solidFill>
                  <a:prstClr val="black"/>
                </a:solidFill>
                <a:effectLst/>
                <a:uLnTx/>
                <a:uFillTx/>
                <a:latin typeface="Kozuka Mincho Pro M" panose="02020600000000000000" pitchFamily="18" charset="-128"/>
                <a:ea typeface="Kozuka Mincho Pro M" panose="02020600000000000000" pitchFamily="18" charset="-128"/>
                <a:cs typeface="+mn-cs"/>
              </a:rPr>
              <a:t>的条件形</a:t>
            </a:r>
            <a:endParaRPr kumimoji="0" sz="2800" b="1" i="0" u="none" strike="noStrike" kern="1200" cap="none" spc="0" normalizeH="0" baseline="0" noProof="0" dirty="0">
              <a:ln>
                <a:noFill/>
              </a:ln>
              <a:solidFill>
                <a:prstClr val="black"/>
              </a:solidFill>
              <a:effectLst/>
              <a:uLnTx/>
              <a:uFillTx/>
              <a:latin typeface="Kozuka Mincho Pro M" panose="02020600000000000000" pitchFamily="18" charset="-128"/>
              <a:ea typeface="Kozuka Mincho Pro M" panose="02020600000000000000" pitchFamily="18" charset="-128"/>
              <a:cs typeface="+mn-cs"/>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意义：表示如果该条件 （动作 、变化 、状态 、性质等 ）成 立 ,就会出现后面的结果。</a:t>
            </a:r>
            <a:endPar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译文：</a:t>
            </a:r>
            <a:r>
              <a:rPr kumimoji="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如果</a:t>
            </a:r>
            <a:r>
              <a:rPr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kumimoji="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就……; 假如…</a:t>
            </a:r>
            <a:r>
              <a:rPr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kumimoji="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要是……</a:t>
            </a:r>
            <a:endParaRPr kumimoji="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R="0" lvl="0" indent="0" algn="just" defTabSz="914400" rtl="0" fontAlgn="auto">
              <a:lnSpc>
                <a:spcPct val="150000"/>
              </a:lnSpc>
              <a:spcBef>
                <a:spcPct val="0"/>
              </a:spcBef>
              <a:spcAft>
                <a:spcPts val="0"/>
              </a:spcAft>
              <a:buClr>
                <a:prstClr val="black"/>
              </a:buClr>
              <a:buSzTx/>
              <a:buFontTx/>
              <a:buNone/>
              <a:defRPr/>
            </a:pP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说明：</a:t>
            </a:r>
            <a:r>
              <a:rPr kumimoji="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「ば」为动词和形容词的条件形之一,二者的活用方式不同 </a:t>
            </a:r>
            <a:r>
              <a:rPr kumimoji="0" 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ja-JP"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なければならない</a:t>
            </a:r>
            <a:endParaRPr kumimoji="0" 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(1)</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天気が</a:t>
            </a:r>
            <a:r>
              <a:rPr lang="ja-JP" altLang="en-US" sz="2400" u="sng" noProof="0" dirty="0">
                <a:ln>
                  <a:noFill/>
                </a:ln>
                <a:solidFill>
                  <a:schemeClr val="tx1">
                    <a:lumMod val="95000"/>
                    <a:lumOff val="5000"/>
                  </a:schemeClr>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よけれ</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ば</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公園に行きますが、</a:t>
            </a:r>
            <a:r>
              <a:rPr lang="ja-JP" altLang="en-US" sz="2400" u="sng"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よくなけれ</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ば</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行きません</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endParaRPr kumimoji="0" lang="en-US" altLang="ja-JP"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(2)</a:t>
            </a:r>
            <a:r>
              <a:rPr lang="ja-JP" altLang="en-US" sz="2400" u="sng"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安けれ</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ば</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買いたいと思います</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(3)</a:t>
            </a:r>
            <a:r>
              <a:rPr lang="ja-JP" altLang="en-US" sz="2400" u="sng"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静か</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なら</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勉強に集中できます</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a:t>
            </a:r>
            <a:endParaRPr kumimoji="0" lang="ja-JP" altLang="en-US" sz="24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(4)</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作り方が</a:t>
            </a:r>
            <a:r>
              <a:rPr lang="ja-JP" altLang="en-US" sz="2400" u="sng"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簡単</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ならば</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、私も作ろう</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ちから</a:t>
            </a:r>
            <a:r>
              <a:rPr lang="ja-JP" altLang="en-US" sz="2400" u="sng" dirty="0">
                <a:solidFill>
                  <a:schemeClr val="bg1"/>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平</a:t>
            </a:r>
            <a:endParaRPr lang="ja-JP" altLang="en-US" sz="2400" u="sng" dirty="0">
              <a:solidFill>
                <a:schemeClr val="bg1"/>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lang="zh-CN" altLang="en-US" sz="2000" dirty="0">
                <a:highlight>
                  <a:srgbClr val="FFFF00"/>
                </a:highlight>
                <a:latin typeface="Kozuka Gothic Pr6N R" panose="020B0400000000000000" pitchFamily="34" charset="-128"/>
                <a:ea typeface="宋体" panose="02010600030101010101" pitchFamily="2" charset="-122"/>
                <a:sym typeface="+mn-ea"/>
              </a:rPr>
              <a:t>补充</a:t>
            </a:r>
            <a:r>
              <a:rPr lang="zh-CN" altLang="en-US" sz="2000" dirty="0">
                <a:latin typeface="Kozuka Gothic Pr6N R" panose="020B0400000000000000" pitchFamily="34" charset="-128"/>
                <a:ea typeface="宋体" panose="02010600030101010101" pitchFamily="2" charset="-122"/>
                <a:sym typeface="+mn-ea"/>
              </a:rPr>
              <a:t>：</a:t>
            </a:r>
            <a:r>
              <a:rPr lang="ja-JP" altLang="en-US" sz="2000" dirty="0">
                <a:latin typeface="Kozuka Gothic Pr6N R" panose="020B0400000000000000" pitchFamily="34" charset="-128"/>
                <a:ea typeface="Kozuka Gothic Pr6N R" panose="020B0400000000000000" pitchFamily="34" charset="-128"/>
                <a:sym typeface="+mn-ea"/>
              </a:rPr>
              <a:t>ば</a:t>
            </a:r>
            <a:r>
              <a:rPr lang="zh-CN" altLang="en-US" sz="2000" dirty="0">
                <a:latin typeface="Kozuka Gothic Pr6N R" panose="020B0400000000000000" pitchFamily="34" charset="-128"/>
                <a:ea typeface="Kozuka Gothic Pr6N R" panose="020B0400000000000000" pitchFamily="34" charset="-128"/>
                <a:sym typeface="+mn-ea"/>
              </a:rPr>
              <a:t>形条件形也可以表示</a:t>
            </a:r>
            <a:r>
              <a:rPr lang="zh-CN" altLang="en-US" sz="2000" dirty="0">
                <a:solidFill>
                  <a:srgbClr val="FF0000"/>
                </a:solidFill>
                <a:highlight>
                  <a:srgbClr val="FFFF00"/>
                </a:highlight>
                <a:latin typeface="Kozuka Gothic Pr6N R" panose="020B0400000000000000" pitchFamily="34" charset="-128"/>
                <a:ea typeface="Kozuka Gothic Pr6N R" panose="020B0400000000000000" pitchFamily="34" charset="-128"/>
                <a:sym typeface="+mn-ea"/>
              </a:rPr>
              <a:t>并列</a:t>
            </a:r>
            <a:r>
              <a:rPr lang="zh-CN" altLang="en-US" sz="2000" dirty="0">
                <a:latin typeface="Kozuka Gothic Pr6N R" panose="020B0400000000000000" pitchFamily="34" charset="-128"/>
                <a:ea typeface="Kozuka Gothic Pr6N R" panose="020B0400000000000000" pitchFamily="34" charset="-128"/>
                <a:sym typeface="+mn-ea"/>
              </a:rPr>
              <a:t>：</a:t>
            </a:r>
            <a:r>
              <a:rPr lang="ja-JP" altLang="en-US" sz="2000" dirty="0">
                <a:latin typeface="微软雅黑" panose="020B0503020204020204" pitchFamily="34" charset="-122"/>
                <a:ea typeface="微软雅黑" panose="020B0503020204020204" pitchFamily="34" charset="-122"/>
                <a:sym typeface="+mn-ea"/>
              </a:rPr>
              <a:t>金も</a:t>
            </a:r>
            <a:r>
              <a:rPr lang="ja-JP" altLang="en-US" sz="2000" dirty="0">
                <a:solidFill>
                  <a:srgbClr val="E66138"/>
                </a:solidFill>
                <a:latin typeface="微软雅黑" panose="020B0503020204020204" pitchFamily="34" charset="-122"/>
                <a:ea typeface="微软雅黑" panose="020B0503020204020204" pitchFamily="34" charset="-122"/>
                <a:sym typeface="+mn-ea"/>
              </a:rPr>
              <a:t>なければ</a:t>
            </a:r>
            <a:r>
              <a:rPr lang="ja-JP" altLang="en-US" sz="2000" dirty="0">
                <a:latin typeface="微软雅黑" panose="020B0503020204020204" pitchFamily="34" charset="-122"/>
                <a:ea typeface="微软雅黑" panose="020B0503020204020204" pitchFamily="34" charset="-122"/>
                <a:sym typeface="+mn-ea"/>
              </a:rPr>
              <a:t>、力もない。</a:t>
            </a:r>
            <a:r>
              <a:rPr lang="ja-JP" altLang="en-US" sz="2000" dirty="0">
                <a:solidFill>
                  <a:srgbClr val="E66138"/>
                </a:solidFill>
                <a:latin typeface="微软雅黑" panose="020B0503020204020204" pitchFamily="34" charset="-122"/>
                <a:ea typeface="微软雅黑" panose="020B0503020204020204" pitchFamily="34" charset="-122"/>
                <a:sym typeface="+mn-ea"/>
              </a:rPr>
              <a:t>～も～ば、～も～</a:t>
            </a:r>
            <a:endParaRPr kumimoji="0" 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endParaRPr kumimoji="0" lang="ja-JP" altLang="zh-CN"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endParaRPr>
          </a:p>
        </p:txBody>
      </p:sp>
      <p:pic>
        <p:nvPicPr>
          <p:cNvPr id="6" name="图片 5">
            <a:hlinkClick r:id="rId2" action="ppaction://hlinksldjump"/>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grpSp>
        <p:nvGrpSpPr>
          <p:cNvPr id="20" name="组合 19"/>
          <p:cNvGrpSpPr/>
          <p:nvPr/>
        </p:nvGrpSpPr>
        <p:grpSpPr>
          <a:xfrm rot="19800147">
            <a:off x="388093" y="1487473"/>
            <a:ext cx="653326" cy="479204"/>
            <a:chOff x="6579684" y="1851050"/>
            <a:chExt cx="4331265" cy="3176915"/>
          </a:xfrm>
        </p:grpSpPr>
        <p:grpSp>
          <p:nvGrpSpPr>
            <p:cNvPr id="21" name="Group 55"/>
            <p:cNvGrpSpPr/>
            <p:nvPr/>
          </p:nvGrpSpPr>
          <p:grpSpPr>
            <a:xfrm rot="2273417">
              <a:off x="7686162" y="1851050"/>
              <a:ext cx="3224787" cy="3176915"/>
              <a:chOff x="0" y="0"/>
              <a:chExt cx="1149595" cy="1132530"/>
            </a:xfrm>
          </p:grpSpPr>
          <p:sp>
            <p:nvSpPr>
              <p:cNvPr id="25" name="Shape 50"/>
              <p:cNvSpPr/>
              <p:nvPr/>
            </p:nvSpPr>
            <p:spPr>
              <a:xfrm>
                <a:off x="495300" y="419100"/>
                <a:ext cx="288999" cy="341770"/>
              </a:xfrm>
              <a:custGeom>
                <a:avLst/>
                <a:gdLst/>
                <a:ahLst/>
                <a:cxnLst>
                  <a:cxn ang="0">
                    <a:pos x="wd2" y="hd2"/>
                  </a:cxn>
                  <a:cxn ang="5400000">
                    <a:pos x="wd2" y="hd2"/>
                  </a:cxn>
                  <a:cxn ang="10800000">
                    <a:pos x="wd2" y="hd2"/>
                  </a:cxn>
                  <a:cxn ang="16200000">
                    <a:pos x="wd2" y="hd2"/>
                  </a:cxn>
                </a:cxnLst>
                <a:rect l="0" t="0" r="r" b="b"/>
                <a:pathLst>
                  <a:path w="20587" h="20953" extrusionOk="0">
                    <a:moveTo>
                      <a:pt x="310" y="19339"/>
                    </a:moveTo>
                    <a:cubicBezTo>
                      <a:pt x="1970" y="21600"/>
                      <a:pt x="8627" y="20962"/>
                      <a:pt x="10626" y="20516"/>
                    </a:cubicBezTo>
                    <a:cubicBezTo>
                      <a:pt x="14392" y="19676"/>
                      <a:pt x="17603" y="17645"/>
                      <a:pt x="19255" y="14542"/>
                    </a:cubicBezTo>
                    <a:cubicBezTo>
                      <a:pt x="21291" y="10718"/>
                      <a:pt x="21600" y="1795"/>
                      <a:pt x="15756" y="0"/>
                    </a:cubicBezTo>
                    <a:cubicBezTo>
                      <a:pt x="14569" y="3871"/>
                      <a:pt x="15031" y="8421"/>
                      <a:pt x="12815" y="11999"/>
                    </a:cubicBezTo>
                    <a:cubicBezTo>
                      <a:pt x="10327" y="16013"/>
                      <a:pt x="4821" y="17658"/>
                      <a:pt x="0" y="18694"/>
                    </a:cubicBezTo>
                    <a:cubicBezTo>
                      <a:pt x="63" y="18932"/>
                      <a:pt x="168" y="19146"/>
                      <a:pt x="310" y="19339"/>
                    </a:cubicBezTo>
                    <a:close/>
                  </a:path>
                </a:pathLst>
              </a:custGeom>
              <a:solidFill>
                <a:srgbClr val="FEBF0F"/>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nvGrpSpPr>
              <p:cNvPr id="26" name="Group 54"/>
              <p:cNvGrpSpPr/>
              <p:nvPr/>
            </p:nvGrpSpPr>
            <p:grpSpPr>
              <a:xfrm>
                <a:off x="-1" y="0"/>
                <a:ext cx="1149597" cy="1132531"/>
                <a:chOff x="0" y="0"/>
                <a:chExt cx="1149595" cy="1132530"/>
              </a:xfrm>
            </p:grpSpPr>
            <p:sp>
              <p:nvSpPr>
                <p:cNvPr id="27" name="Shape 51"/>
                <p:cNvSpPr/>
                <p:nvPr/>
              </p:nvSpPr>
              <p:spPr>
                <a:xfrm>
                  <a:off x="0" y="0"/>
                  <a:ext cx="1149596" cy="1132531"/>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0"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8" name="Shape 52"/>
                <p:cNvSpPr/>
                <p:nvPr/>
              </p:nvSpPr>
              <p:spPr>
                <a:xfrm>
                  <a:off x="190500" y="177800"/>
                  <a:ext cx="789686" cy="777962"/>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3" y="19314"/>
                        <a:pt x="15760" y="18135"/>
                        <a:pt x="18000" y="13346"/>
                      </a:cubicBezTo>
                      <a:cubicBezTo>
                        <a:pt x="21411" y="6050"/>
                        <a:pt x="13778" y="-2286"/>
                        <a:pt x="5945" y="577"/>
                      </a:cubicBezTo>
                      <a:cubicBezTo>
                        <a:pt x="2991" y="1657"/>
                        <a:pt x="198" y="6129"/>
                        <a:pt x="12" y="9065"/>
                      </a:cubicBezTo>
                      <a:cubicBezTo>
                        <a:pt x="-189" y="12266"/>
                        <a:pt x="2171"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9" name="Shape 53"/>
                <p:cNvSpPr/>
                <p:nvPr/>
              </p:nvSpPr>
              <p:spPr>
                <a:xfrm>
                  <a:off x="381000" y="368300"/>
                  <a:ext cx="396756" cy="390866"/>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1"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grpSp>
        <p:grpSp>
          <p:nvGrpSpPr>
            <p:cNvPr id="22" name="Group 58"/>
            <p:cNvGrpSpPr/>
            <p:nvPr/>
          </p:nvGrpSpPr>
          <p:grpSpPr>
            <a:xfrm rot="2273417">
              <a:off x="6579684" y="2485046"/>
              <a:ext cx="2252925" cy="2330728"/>
              <a:chOff x="0" y="0"/>
              <a:chExt cx="803139" cy="830875"/>
            </a:xfrm>
          </p:grpSpPr>
          <p:sp>
            <p:nvSpPr>
              <p:cNvPr id="23" name="Shape 56"/>
              <p:cNvSpPr/>
              <p:nvPr/>
            </p:nvSpPr>
            <p:spPr>
              <a:xfrm>
                <a:off x="0" y="431800"/>
                <a:ext cx="377118" cy="399076"/>
              </a:xfrm>
              <a:custGeom>
                <a:avLst/>
                <a:gdLst/>
                <a:ahLst/>
                <a:cxnLst>
                  <a:cxn ang="0">
                    <a:pos x="wd2" y="hd2"/>
                  </a:cxn>
                  <a:cxn ang="5400000">
                    <a:pos x="wd2" y="hd2"/>
                  </a:cxn>
                  <a:cxn ang="10800000">
                    <a:pos x="wd2" y="hd2"/>
                  </a:cxn>
                  <a:cxn ang="16200000">
                    <a:pos x="wd2" y="hd2"/>
                  </a:cxn>
                </a:cxnLst>
                <a:rect l="0" t="0" r="r" b="b"/>
                <a:pathLst>
                  <a:path w="21600" h="21600" extrusionOk="0">
                    <a:moveTo>
                      <a:pt x="9127" y="12126"/>
                    </a:moveTo>
                    <a:lnTo>
                      <a:pt x="0" y="9668"/>
                    </a:lnTo>
                    <a:lnTo>
                      <a:pt x="12334" y="0"/>
                    </a:lnTo>
                    <a:lnTo>
                      <a:pt x="19930" y="2881"/>
                    </a:lnTo>
                    <a:lnTo>
                      <a:pt x="21600" y="12126"/>
                    </a:lnTo>
                    <a:lnTo>
                      <a:pt x="10800" y="21600"/>
                    </a:lnTo>
                    <a:cubicBezTo>
                      <a:pt x="10800" y="21600"/>
                      <a:pt x="9127" y="12126"/>
                      <a:pt x="9127" y="12126"/>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4" name="Shape 57"/>
              <p:cNvSpPr/>
              <p:nvPr/>
            </p:nvSpPr>
            <p:spPr>
              <a:xfrm>
                <a:off x="165100" y="0"/>
                <a:ext cx="638040" cy="6619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4432" y="18069"/>
                      <a:pt x="0" y="2160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grpSp>
      <p:grpSp>
        <p:nvGrpSpPr>
          <p:cNvPr id="2" name="Group 44"/>
          <p:cNvGrpSpPr/>
          <p:nvPr/>
        </p:nvGrpSpPr>
        <p:grpSpPr>
          <a:xfrm>
            <a:off x="602488" y="3028400"/>
            <a:ext cx="363925" cy="408748"/>
            <a:chOff x="0" y="0"/>
            <a:chExt cx="807366" cy="906807"/>
          </a:xfrm>
        </p:grpSpPr>
        <p:sp>
          <p:nvSpPr>
            <p:cNvPr id="3" name="Shape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4" name="Shape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00785" y="1755775"/>
            <a:ext cx="9766935" cy="3538220"/>
          </a:xfrm>
          <a:prstGeom prst="rect">
            <a:avLst/>
          </a:prstGeom>
          <a:noFill/>
        </p:spPr>
        <p:txBody>
          <a:bodyPr wrap="square" rtlCol="0">
            <a:spAutoFit/>
          </a:bodyPr>
          <a:p>
            <a:r>
              <a:rPr lang="zh-CN" altLang="en-US" sz="2800"/>
              <a:t>如果没有钱，就不能买房</a:t>
            </a:r>
            <a:endParaRPr lang="zh-CN" altLang="en-US" sz="2800"/>
          </a:p>
          <a:p>
            <a:endParaRPr lang="zh-CN" altLang="en-US" sz="2800"/>
          </a:p>
          <a:p>
            <a:r>
              <a:rPr lang="ja-JP" altLang="en-US" sz="2800"/>
              <a:t>お金がなければ、家が買えません</a:t>
            </a:r>
            <a:endParaRPr lang="ja-JP" altLang="en-US" sz="2800"/>
          </a:p>
          <a:p>
            <a:endParaRPr lang="ja-JP" altLang="en-US" sz="2800"/>
          </a:p>
          <a:p>
            <a:endParaRPr lang="ja-JP" altLang="en-US" sz="2800"/>
          </a:p>
          <a:p>
            <a:r>
              <a:rPr lang="ja-JP" altLang="en-US" sz="2800"/>
              <a:t>も　　ば　　も</a:t>
            </a:r>
            <a:endParaRPr lang="ja-JP" altLang="en-US" sz="2800"/>
          </a:p>
          <a:p>
            <a:endParaRPr lang="ja-JP" altLang="en-US" sz="2800"/>
          </a:p>
          <a:p>
            <a:r>
              <a:rPr lang="ja-JP" altLang="en-US" sz="2800"/>
              <a:t>いねもいれば猫もい</a:t>
            </a:r>
            <a:r>
              <a:rPr lang="ja-JP" altLang="en-US" sz="2800"/>
              <a:t>る</a:t>
            </a:r>
            <a:endParaRPr lang="ja-JP" altLang="en-US" sz="28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 y="301841"/>
            <a:ext cx="4048125" cy="619376"/>
            <a:chOff x="-1" y="301841"/>
            <a:chExt cx="4048125" cy="619376"/>
          </a:xfrm>
        </p:grpSpPr>
        <p:grpSp>
          <p:nvGrpSpPr>
            <p:cNvPr id="10" name="组合 9"/>
            <p:cNvGrpSpPr/>
            <p:nvPr/>
          </p:nvGrpSpPr>
          <p:grpSpPr>
            <a:xfrm>
              <a:off x="-1" y="301841"/>
              <a:ext cx="4048125" cy="619376"/>
              <a:chOff x="-1" y="301841"/>
              <a:chExt cx="4048125" cy="619376"/>
            </a:xfrm>
          </p:grpSpPr>
          <p:sp>
            <p:nvSpPr>
              <p:cNvPr id="11" name="矩形: 剪去单角 10"/>
              <p:cNvSpPr/>
              <p:nvPr/>
            </p:nvSpPr>
            <p:spPr>
              <a:xfrm>
                <a:off x="-1" y="301841"/>
                <a:ext cx="4048125" cy="619376"/>
              </a:xfrm>
              <a:prstGeom prst="snip1Rect">
                <a:avLst>
                  <a:gd name="adj" fmla="val 32434"/>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3" name="矩形 12"/>
              <p:cNvSpPr/>
              <p:nvPr/>
            </p:nvSpPr>
            <p:spPr>
              <a:xfrm>
                <a:off x="1186486" y="388532"/>
                <a:ext cx="2302438" cy="460375"/>
              </a:xfrm>
              <a:prstGeom prst="rect">
                <a:avLst/>
              </a:prstGeom>
            </p:spPr>
            <p:txBody>
              <a:bodyPr wrap="square">
                <a:spAutoFit/>
              </a:bodyPr>
              <a:lstStyle/>
              <a:p>
                <a:r>
                  <a:rPr lang="ja-JP"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文法</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P103</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ja-JP"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15" name="图片 14"/>
            <p:cNvPicPr>
              <a:picLocks noChangeAspect="1"/>
            </p:cNvPicPr>
            <p:nvPr/>
          </p:nvPicPr>
          <p:blipFill>
            <a:blip r:embed="rId1"/>
            <a:stretch>
              <a:fillRect/>
            </a:stretch>
          </p:blipFill>
          <p:spPr>
            <a:xfrm>
              <a:off x="376319" y="324813"/>
              <a:ext cx="662791" cy="525384"/>
            </a:xfrm>
            <a:prstGeom prst="rect">
              <a:avLst/>
            </a:prstGeom>
          </p:spPr>
        </p:pic>
      </p:grpSp>
      <p:sp>
        <p:nvSpPr>
          <p:cNvPr id="16" name="文本框 15"/>
          <p:cNvSpPr txBox="1"/>
          <p:nvPr/>
        </p:nvSpPr>
        <p:spPr>
          <a:xfrm>
            <a:off x="989141" y="1023351"/>
            <a:ext cx="10675299" cy="3169285"/>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形容词</a:t>
            </a:r>
            <a:r>
              <a:rPr kumimoji="0"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的条件形</a:t>
            </a:r>
            <a:endParaRPr kumimoji="0"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意义：表示如果该条件 （动作 、变化 、状态 、性质等 ）成立 ,就会出现后面的结果。</a:t>
            </a:r>
            <a:endPar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译文：</a:t>
            </a:r>
            <a:r>
              <a:rPr kumimoji="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如果</a:t>
            </a:r>
            <a:r>
              <a:rPr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kumimoji="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就……; 假如…</a:t>
            </a:r>
            <a:r>
              <a:rPr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kumimoji="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要是……</a:t>
            </a:r>
            <a:endParaRPr kumimoji="0" b="0" i="0" u="none" strike="noStrike"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说明：</a:t>
            </a:r>
            <a:r>
              <a:rPr kumimoji="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动词的否定形 「V ない」变为条件形时,要按照形容词条件形的变化规则变化 ,即将 「Vない」变 为 「V</a:t>
            </a:r>
            <a:r>
              <a:rPr kumimoji="0" b="0" i="0" u="none" strike="noStrike" kern="1200" cap="none" spc="0" normalizeH="0" baseline="0" noProof="0" dirty="0">
                <a:ln>
                  <a:noFill/>
                </a:ln>
                <a:solidFill>
                  <a:prstClr val="black"/>
                </a:solidFill>
                <a:effectLst/>
                <a:highlight>
                  <a:srgbClr val="FFFF00"/>
                </a:highlight>
                <a:uLnTx/>
                <a:uFillTx/>
                <a:latin typeface="微软雅黑" panose="020B0503020204020204" pitchFamily="34" charset="-122"/>
                <a:ea typeface="微软雅黑" panose="020B0503020204020204" pitchFamily="34" charset="-122"/>
                <a:cs typeface="+mn-cs"/>
              </a:rPr>
              <a:t>なければ</a:t>
            </a:r>
            <a:r>
              <a:rPr kumimoji="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endParaRPr kumimoji="0" lang="ja-JP" altLang="zh-CN"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endParaRPr>
          </a:p>
        </p:txBody>
      </p:sp>
      <p:pic>
        <p:nvPicPr>
          <p:cNvPr id="6" name="图片 5">
            <a:hlinkClick r:id="rId2" action="ppaction://hlinksldjump"/>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grpSp>
        <p:nvGrpSpPr>
          <p:cNvPr id="20" name="组合 19"/>
          <p:cNvGrpSpPr/>
          <p:nvPr/>
        </p:nvGrpSpPr>
        <p:grpSpPr>
          <a:xfrm rot="19800147">
            <a:off x="388093" y="1487473"/>
            <a:ext cx="653326" cy="479204"/>
            <a:chOff x="6579684" y="1851050"/>
            <a:chExt cx="4331265" cy="3176915"/>
          </a:xfrm>
        </p:grpSpPr>
        <p:grpSp>
          <p:nvGrpSpPr>
            <p:cNvPr id="21" name="Group 55"/>
            <p:cNvGrpSpPr/>
            <p:nvPr/>
          </p:nvGrpSpPr>
          <p:grpSpPr>
            <a:xfrm rot="2273417">
              <a:off x="7686162" y="1851050"/>
              <a:ext cx="3224787" cy="3176915"/>
              <a:chOff x="0" y="0"/>
              <a:chExt cx="1149595" cy="1132530"/>
            </a:xfrm>
          </p:grpSpPr>
          <p:sp>
            <p:nvSpPr>
              <p:cNvPr id="25" name="Shape 50"/>
              <p:cNvSpPr/>
              <p:nvPr/>
            </p:nvSpPr>
            <p:spPr>
              <a:xfrm>
                <a:off x="495300" y="419100"/>
                <a:ext cx="288999" cy="341770"/>
              </a:xfrm>
              <a:custGeom>
                <a:avLst/>
                <a:gdLst/>
                <a:ahLst/>
                <a:cxnLst>
                  <a:cxn ang="0">
                    <a:pos x="wd2" y="hd2"/>
                  </a:cxn>
                  <a:cxn ang="5400000">
                    <a:pos x="wd2" y="hd2"/>
                  </a:cxn>
                  <a:cxn ang="10800000">
                    <a:pos x="wd2" y="hd2"/>
                  </a:cxn>
                  <a:cxn ang="16200000">
                    <a:pos x="wd2" y="hd2"/>
                  </a:cxn>
                </a:cxnLst>
                <a:rect l="0" t="0" r="r" b="b"/>
                <a:pathLst>
                  <a:path w="20587" h="20953" extrusionOk="0">
                    <a:moveTo>
                      <a:pt x="310" y="19339"/>
                    </a:moveTo>
                    <a:cubicBezTo>
                      <a:pt x="1970" y="21600"/>
                      <a:pt x="8627" y="20962"/>
                      <a:pt x="10626" y="20516"/>
                    </a:cubicBezTo>
                    <a:cubicBezTo>
                      <a:pt x="14392" y="19676"/>
                      <a:pt x="17603" y="17645"/>
                      <a:pt x="19255" y="14542"/>
                    </a:cubicBezTo>
                    <a:cubicBezTo>
                      <a:pt x="21291" y="10718"/>
                      <a:pt x="21600" y="1795"/>
                      <a:pt x="15756" y="0"/>
                    </a:cubicBezTo>
                    <a:cubicBezTo>
                      <a:pt x="14569" y="3871"/>
                      <a:pt x="15031" y="8421"/>
                      <a:pt x="12815" y="11999"/>
                    </a:cubicBezTo>
                    <a:cubicBezTo>
                      <a:pt x="10327" y="16013"/>
                      <a:pt x="4821" y="17658"/>
                      <a:pt x="0" y="18694"/>
                    </a:cubicBezTo>
                    <a:cubicBezTo>
                      <a:pt x="63" y="18932"/>
                      <a:pt x="168" y="19146"/>
                      <a:pt x="310" y="19339"/>
                    </a:cubicBezTo>
                    <a:close/>
                  </a:path>
                </a:pathLst>
              </a:custGeom>
              <a:solidFill>
                <a:srgbClr val="FEBF0F"/>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nvGrpSpPr>
              <p:cNvPr id="26" name="Group 54"/>
              <p:cNvGrpSpPr/>
              <p:nvPr/>
            </p:nvGrpSpPr>
            <p:grpSpPr>
              <a:xfrm>
                <a:off x="-1" y="0"/>
                <a:ext cx="1149597" cy="1132531"/>
                <a:chOff x="0" y="0"/>
                <a:chExt cx="1149595" cy="1132530"/>
              </a:xfrm>
            </p:grpSpPr>
            <p:sp>
              <p:nvSpPr>
                <p:cNvPr id="27" name="Shape 51"/>
                <p:cNvSpPr/>
                <p:nvPr/>
              </p:nvSpPr>
              <p:spPr>
                <a:xfrm>
                  <a:off x="0" y="0"/>
                  <a:ext cx="1149596" cy="1132531"/>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0"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8" name="Shape 52"/>
                <p:cNvSpPr/>
                <p:nvPr/>
              </p:nvSpPr>
              <p:spPr>
                <a:xfrm>
                  <a:off x="190500" y="177800"/>
                  <a:ext cx="789686" cy="777962"/>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3" y="19314"/>
                        <a:pt x="15760" y="18135"/>
                        <a:pt x="18000" y="13346"/>
                      </a:cubicBezTo>
                      <a:cubicBezTo>
                        <a:pt x="21411" y="6050"/>
                        <a:pt x="13778" y="-2286"/>
                        <a:pt x="5945" y="577"/>
                      </a:cubicBezTo>
                      <a:cubicBezTo>
                        <a:pt x="2991" y="1657"/>
                        <a:pt x="198" y="6129"/>
                        <a:pt x="12" y="9065"/>
                      </a:cubicBezTo>
                      <a:cubicBezTo>
                        <a:pt x="-189" y="12266"/>
                        <a:pt x="2171"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9" name="Shape 53"/>
                <p:cNvSpPr/>
                <p:nvPr/>
              </p:nvSpPr>
              <p:spPr>
                <a:xfrm>
                  <a:off x="381000" y="368300"/>
                  <a:ext cx="396756" cy="390866"/>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1"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grpSp>
        <p:grpSp>
          <p:nvGrpSpPr>
            <p:cNvPr id="22" name="Group 58"/>
            <p:cNvGrpSpPr/>
            <p:nvPr/>
          </p:nvGrpSpPr>
          <p:grpSpPr>
            <a:xfrm rot="2273417">
              <a:off x="6579684" y="2485046"/>
              <a:ext cx="2252925" cy="2330728"/>
              <a:chOff x="0" y="0"/>
              <a:chExt cx="803139" cy="830875"/>
            </a:xfrm>
          </p:grpSpPr>
          <p:sp>
            <p:nvSpPr>
              <p:cNvPr id="23" name="Shape 56"/>
              <p:cNvSpPr/>
              <p:nvPr/>
            </p:nvSpPr>
            <p:spPr>
              <a:xfrm>
                <a:off x="0" y="431800"/>
                <a:ext cx="377118" cy="399076"/>
              </a:xfrm>
              <a:custGeom>
                <a:avLst/>
                <a:gdLst/>
                <a:ahLst/>
                <a:cxnLst>
                  <a:cxn ang="0">
                    <a:pos x="wd2" y="hd2"/>
                  </a:cxn>
                  <a:cxn ang="5400000">
                    <a:pos x="wd2" y="hd2"/>
                  </a:cxn>
                  <a:cxn ang="10800000">
                    <a:pos x="wd2" y="hd2"/>
                  </a:cxn>
                  <a:cxn ang="16200000">
                    <a:pos x="wd2" y="hd2"/>
                  </a:cxn>
                </a:cxnLst>
                <a:rect l="0" t="0" r="r" b="b"/>
                <a:pathLst>
                  <a:path w="21600" h="21600" extrusionOk="0">
                    <a:moveTo>
                      <a:pt x="9127" y="12126"/>
                    </a:moveTo>
                    <a:lnTo>
                      <a:pt x="0" y="9668"/>
                    </a:lnTo>
                    <a:lnTo>
                      <a:pt x="12334" y="0"/>
                    </a:lnTo>
                    <a:lnTo>
                      <a:pt x="19930" y="2881"/>
                    </a:lnTo>
                    <a:lnTo>
                      <a:pt x="21600" y="12126"/>
                    </a:lnTo>
                    <a:lnTo>
                      <a:pt x="10800" y="21600"/>
                    </a:lnTo>
                    <a:cubicBezTo>
                      <a:pt x="10800" y="21600"/>
                      <a:pt x="9127" y="12126"/>
                      <a:pt x="9127" y="12126"/>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4" name="Shape 57"/>
              <p:cNvSpPr/>
              <p:nvPr/>
            </p:nvSpPr>
            <p:spPr>
              <a:xfrm>
                <a:off x="165100" y="0"/>
                <a:ext cx="638040" cy="6619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4432" y="18069"/>
                      <a:pt x="0" y="2160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grpSp>
      <p:sp>
        <p:nvSpPr>
          <p:cNvPr id="8" name="文本框 7"/>
          <p:cNvSpPr txBox="1"/>
          <p:nvPr>
            <p:custDataLst>
              <p:tags r:id="rId4"/>
            </p:custDataLst>
          </p:nvPr>
        </p:nvSpPr>
        <p:spPr>
          <a:xfrm>
            <a:off x="1061085" y="4048760"/>
            <a:ext cx="10148570" cy="829945"/>
          </a:xfrm>
          <a:prstGeom prst="rect">
            <a:avLst/>
          </a:prstGeom>
          <a:noFill/>
        </p:spPr>
        <p:txBody>
          <a:bodyPr wrap="square" rtlCol="0" anchor="t">
            <a:spAutoFit/>
          </a:bodyPr>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sym typeface="+mn-ea"/>
              </a:rPr>
              <a:t>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ja-JP" altLang="en-US" sz="2400" noProof="0" dirty="0">
                <a:ln>
                  <a:noFill/>
                </a:ln>
                <a:effectLst/>
                <a:uLnTx/>
                <a:uFillTx/>
                <a:latin typeface="Kozuka Gothic Pro R" panose="020B0400000000000000" pitchFamily="34" charset="-128"/>
                <a:ea typeface="Kozuka Gothic Pro R" panose="020B0400000000000000" pitchFamily="34" charset="-128"/>
                <a:sym typeface="+mn-ea"/>
              </a:rPr>
              <a:t>日本語が</a:t>
            </a:r>
            <a:r>
              <a:rPr lang="ja-JP" altLang="en-US" sz="2400" u="sng" noProof="0" dirty="0">
                <a:ln>
                  <a:noFill/>
                </a:ln>
                <a:effectLst/>
                <a:uLnTx/>
                <a:uFillTx/>
                <a:latin typeface="Kozuka Gothic Pro R" panose="020B0400000000000000" pitchFamily="34" charset="-128"/>
                <a:ea typeface="Kozuka Gothic Pro R" panose="020B0400000000000000" pitchFamily="34" charset="-128"/>
                <a:sym typeface="+mn-ea"/>
              </a:rPr>
              <a:t>わからなけれ</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sym typeface="+mn-ea"/>
              </a:rPr>
              <a:t>ば</a:t>
            </a:r>
            <a:r>
              <a:rPr lang="ja-JP" altLang="en-US" sz="2400" noProof="0" dirty="0">
                <a:ln>
                  <a:noFill/>
                </a:ln>
                <a:effectLst/>
                <a:uLnTx/>
                <a:uFillTx/>
                <a:latin typeface="Kozuka Gothic Pro R" panose="020B0400000000000000" pitchFamily="34" charset="-128"/>
                <a:ea typeface="Kozuka Gothic Pro R" panose="020B0400000000000000" pitchFamily="34" charset="-128"/>
                <a:sym typeface="+mn-ea"/>
              </a:rPr>
              <a:t>、 日本の漫画の</a:t>
            </a:r>
            <a:r>
              <a:rPr lang="ja-JP" altLang="en-US" sz="2400" noProof="0" dirty="0">
                <a:ln>
                  <a:noFill/>
                </a:ln>
                <a:effectLst/>
                <a:highlight>
                  <a:srgbClr val="FFFF00"/>
                </a:highlight>
                <a:uLnTx/>
                <a:uFillTx/>
                <a:latin typeface="Kozuka Gothic Pro R" panose="020B0400000000000000" pitchFamily="34" charset="-128"/>
                <a:ea typeface="Kozuka Gothic Pro R" panose="020B0400000000000000" pitchFamily="34" charset="-128"/>
                <a:sym typeface="+mn-ea"/>
              </a:rPr>
              <a:t>おもしろさ</a:t>
            </a:r>
            <a:r>
              <a:rPr lang="ja-JP" altLang="en-US" sz="2400" noProof="0" dirty="0">
                <a:ln>
                  <a:noFill/>
                </a:ln>
                <a:effectLst/>
                <a:uLnTx/>
                <a:uFillTx/>
                <a:latin typeface="Kozuka Gothic Pro R" panose="020B0400000000000000" pitchFamily="34" charset="-128"/>
                <a:ea typeface="Kozuka Gothic Pro R" panose="020B0400000000000000" pitchFamily="34" charset="-128"/>
                <a:sym typeface="+mn-ea"/>
              </a:rPr>
              <a:t>がわからない</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r>
              <a:rPr lang="en-US" altLang="ja-JP"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endParaRPr lang="en-US" altLang="ja-JP" sz="2200" u="sng"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endParaRPr>
          </a:p>
        </p:txBody>
      </p:sp>
      <p:sp>
        <p:nvSpPr>
          <p:cNvPr id="7" name="文本框 6"/>
          <p:cNvSpPr txBox="1"/>
          <p:nvPr/>
        </p:nvSpPr>
        <p:spPr>
          <a:xfrm>
            <a:off x="1061085" y="4793615"/>
            <a:ext cx="10325100" cy="1198880"/>
          </a:xfrm>
          <a:prstGeom prst="rect">
            <a:avLst/>
          </a:prstGeom>
          <a:noFill/>
        </p:spPr>
        <p:txBody>
          <a:bodyPr wrap="square" rtlCol="0" anchor="t">
            <a:spAutoFit/>
          </a:bodyPr>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lang="zh-CN" altLang="en-US"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说明：</a:t>
            </a:r>
            <a:r>
              <a:rPr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「ば」条件形有时蕴含着</a:t>
            </a:r>
            <a:r>
              <a:rPr noProof="0" dirty="0">
                <a:ln>
                  <a:noFill/>
                </a:ln>
                <a:solidFill>
                  <a:prstClr val="black"/>
                </a:solidFill>
                <a:effectLst/>
                <a:highlight>
                  <a:srgbClr val="FFFF00"/>
                </a:highlight>
                <a:uLnTx/>
                <a:uFillTx/>
                <a:latin typeface="微软雅黑" panose="020B0503020204020204" pitchFamily="34" charset="-122"/>
                <a:ea typeface="微软雅黑" panose="020B0503020204020204" pitchFamily="34" charset="-122"/>
                <a:sym typeface="+mn-ea"/>
              </a:rPr>
              <a:t>建议对方进</a:t>
            </a:r>
            <a:r>
              <a:rPr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行某动作的含义, 在 「〜なければ、〜ない」这样的双重否定句式中尤为如此。例如下面的例句实际上说话人是要表示 「はっきり言い</a:t>
            </a:r>
            <a:r>
              <a:rPr noProof="0" dirty="0">
                <a:ln>
                  <a:noFill/>
                </a:ln>
                <a:solidFill>
                  <a:prstClr val="black"/>
                </a:solidFill>
                <a:effectLst/>
                <a:highlight>
                  <a:srgbClr val="FFFF00"/>
                </a:highlight>
                <a:uLnTx/>
                <a:uFillTx/>
                <a:latin typeface="微软雅黑" panose="020B0503020204020204" pitchFamily="34" charset="-122"/>
                <a:ea typeface="微软雅黑" panose="020B0503020204020204" pitchFamily="34" charset="-122"/>
                <a:sym typeface="+mn-ea"/>
              </a:rPr>
              <a:t>なさい</a:t>
            </a:r>
            <a:r>
              <a:rPr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」的意思。」。 </a:t>
            </a:r>
            <a:endParaRPr lang="zh-CN" altLang="en-US"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p:txBody>
      </p:sp>
      <p:pic>
        <p:nvPicPr>
          <p:cNvPr id="12" name="图片 11" descr="20797350_162004657994_2"/>
          <p:cNvPicPr>
            <a:picLocks noChangeAspect="1"/>
          </p:cNvPicPr>
          <p:nvPr/>
        </p:nvPicPr>
        <p:blipFill>
          <a:blip r:embed="rId5"/>
          <a:stretch>
            <a:fillRect/>
          </a:stretch>
        </p:blipFill>
        <p:spPr>
          <a:xfrm>
            <a:off x="261620" y="3204210"/>
            <a:ext cx="693420" cy="449580"/>
          </a:xfrm>
          <a:prstGeom prst="rect">
            <a:avLst/>
          </a:prstGeom>
        </p:spPr>
      </p:pic>
      <p:pic>
        <p:nvPicPr>
          <p:cNvPr id="14" name="图片 13" descr="20797350_162004657994_2"/>
          <p:cNvPicPr>
            <a:picLocks noChangeAspect="1"/>
          </p:cNvPicPr>
          <p:nvPr>
            <p:custDataLst>
              <p:tags r:id="rId6"/>
            </p:custDataLst>
          </p:nvPr>
        </p:nvPicPr>
        <p:blipFill>
          <a:blip r:embed="rId5"/>
          <a:stretch>
            <a:fillRect/>
          </a:stretch>
        </p:blipFill>
        <p:spPr>
          <a:xfrm>
            <a:off x="261620" y="5049520"/>
            <a:ext cx="693420" cy="449580"/>
          </a:xfrm>
          <a:prstGeom prst="rect">
            <a:avLst/>
          </a:prstGeom>
        </p:spPr>
      </p:pic>
      <p:sp>
        <p:nvSpPr>
          <p:cNvPr id="17" name="文本框 16"/>
          <p:cNvSpPr txBox="1"/>
          <p:nvPr>
            <p:custDataLst>
              <p:tags r:id="rId7"/>
            </p:custDataLst>
          </p:nvPr>
        </p:nvSpPr>
        <p:spPr>
          <a:xfrm>
            <a:off x="1061085" y="5992495"/>
            <a:ext cx="10003790" cy="829945"/>
          </a:xfrm>
          <a:prstGeom prst="rect">
            <a:avLst/>
          </a:prstGeom>
          <a:noFill/>
        </p:spPr>
        <p:txBody>
          <a:bodyPr wrap="square" rtlCol="0" anchor="t">
            <a:spAutoFit/>
          </a:bodyPr>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lang="ja-JP" altLang="en-US" sz="2400" noProof="0" dirty="0">
                <a:ln>
                  <a:noFill/>
                </a:ln>
                <a:solidFill>
                  <a:srgbClr val="527C57"/>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例</a:t>
            </a:r>
            <a:r>
              <a:rPr lang="ja-JP" altLang="en-US"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はっきり</a:t>
            </a:r>
            <a:r>
              <a:rPr lang="ja-JP" altLang="en-US" sz="2400" u="sng"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言わなけれ</a:t>
            </a:r>
            <a:r>
              <a:rPr lang="ja-JP" altLang="en-US" sz="2400" noProof="0" dirty="0">
                <a:ln>
                  <a:noFill/>
                </a:ln>
                <a:solidFill>
                  <a:srgbClr val="E66138"/>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ば</a:t>
            </a:r>
            <a:r>
              <a:rPr lang="ja-JP" altLang="en-US"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、自分の気持ちを人にわかってもらえない。</a:t>
            </a:r>
            <a:r>
              <a:rPr lang="en-US" altLang="ja-JP" sz="24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000"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en-US" altLang="ja-JP" sz="2200" noProof="0" dirty="0">
                <a:ln>
                  <a:noFill/>
                </a:ln>
                <a:solidFill>
                  <a:prstClr val="black"/>
                </a:solidFill>
                <a:effectLst/>
                <a:uLnTx/>
                <a:uFillTx/>
                <a:latin typeface="Kozuka Gothic Pro R" panose="020B0400000000000000" pitchFamily="34" charset="-128"/>
                <a:ea typeface="Kozuka Gothic Pro R" panose="020B0400000000000000" pitchFamily="34" charset="-128"/>
                <a:sym typeface="+mn-ea"/>
              </a:rPr>
              <a:t>     </a:t>
            </a:r>
            <a:endParaRPr lang="ja-JP" altLang="en-US" sz="2200" u="sng" dirty="0">
              <a:solidFill>
                <a:schemeClr val="bg1"/>
              </a:solidFill>
              <a:latin typeface="Kozuka Gothic Pro R" panose="020B0400000000000000" pitchFamily="34" charset="-128"/>
              <a:ea typeface="Kozuka Gothic Pro R" panose="020B0400000000000000" pitchFamily="34" charset="-128"/>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15595" y="1117600"/>
            <a:ext cx="11876405" cy="4954270"/>
          </a:xfrm>
          <a:prstGeom prst="rect">
            <a:avLst/>
          </a:prstGeom>
          <a:noFill/>
        </p:spPr>
        <p:txBody>
          <a:bodyPr wrap="square" rtlCol="0">
            <a:spAutoFit/>
          </a:bodyPr>
          <a:lstStyle/>
          <a:p>
            <a:pPr lvl="0">
              <a:lnSpc>
                <a:spcPct val="200000"/>
              </a:lnSpc>
              <a:spcBef>
                <a:spcPct val="0"/>
              </a:spcBef>
              <a:buClr>
                <a:schemeClr val="tx1"/>
              </a:buClr>
            </a:pPr>
            <a:r>
              <a:rPr lang="ja-JP" altLang="en-US" sz="2800" b="1" dirty="0">
                <a:solidFill>
                  <a:srgbClr val="E66138"/>
                </a:solidFill>
                <a:latin typeface="Kozuka Mincho Pro M" panose="02020600000000000000" pitchFamily="18" charset="-128"/>
                <a:ea typeface="Kozuka Mincho Pro M" panose="02020600000000000000" pitchFamily="18" charset="-128"/>
              </a:rPr>
              <a:t>～たら</a:t>
            </a:r>
            <a:r>
              <a:rPr lang="ja-JP" altLang="en-US" sz="2800" b="1"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a:t>
            </a:r>
            <a:r>
              <a:rPr lang="zh-CN" altLang="ja-JP" sz="2800" b="1"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确定条件、假设条件</a:t>
            </a:r>
            <a:r>
              <a:rPr lang="ja-JP" altLang="en-US" sz="2800" b="1" noProof="0" dirty="0">
                <a:ln>
                  <a:noFill/>
                </a:ln>
                <a:solidFill>
                  <a:prstClr val="black"/>
                </a:solidFill>
                <a:effectLst/>
                <a:uLnTx/>
                <a:uFillTx/>
                <a:latin typeface="Kozuka Gothic Pro R" panose="020B0400000000000000" pitchFamily="34" charset="-128"/>
                <a:ea typeface="Kozuka Gothic Pro R" panose="020B0400000000000000" pitchFamily="34" charset="-128"/>
                <a:cs typeface="微软雅黑" panose="020B0503020204020204" pitchFamily="34" charset="-122"/>
                <a:sym typeface="+mn-ea"/>
              </a:rPr>
              <a:t>＞</a:t>
            </a:r>
            <a:endParaRPr lang="en-US" altLang="ja-JP" sz="2800" b="1" dirty="0">
              <a:latin typeface="Kozuka Mincho Pro M" panose="02020600000000000000" pitchFamily="18" charset="-128"/>
              <a:ea typeface="Kozuka Mincho Pro M" panose="02020600000000000000" pitchFamily="18" charset="-128"/>
            </a:endParaRPr>
          </a:p>
          <a:p>
            <a:pPr>
              <a:lnSpc>
                <a:spcPct val="150000"/>
              </a:lnSpc>
              <a:spcBef>
                <a:spcPct val="0"/>
              </a:spcBef>
              <a:buClr>
                <a:schemeClr val="tx1"/>
              </a:buClr>
            </a:pPr>
            <a:r>
              <a:rPr lang="zh-CN" altLang="en-US" sz="2000" dirty="0">
                <a:latin typeface="微软雅黑" panose="020B0503020204020204" pitchFamily="34" charset="-122"/>
                <a:ea typeface="微软雅黑" panose="020B0503020204020204" pitchFamily="34" charset="-122"/>
                <a:sym typeface="+mn-ea"/>
              </a:rPr>
              <a:t>另一种条件的表达。</a:t>
            </a:r>
            <a:endParaRPr lang="zh-CN" altLang="en-US" sz="2000" dirty="0">
              <a:solidFill>
                <a:srgbClr val="FF0000"/>
              </a:solidFill>
              <a:latin typeface="微软雅黑" panose="020B0503020204020204" pitchFamily="34" charset="-122"/>
              <a:ea typeface="微软雅黑" panose="020B0503020204020204" pitchFamily="34" charset="-122"/>
              <a:sym typeface="+mn-ea"/>
            </a:endParaRPr>
          </a:p>
          <a:p>
            <a:pPr lvl="0">
              <a:lnSpc>
                <a:spcPct val="200000"/>
              </a:lnSpc>
              <a:defRPr/>
            </a:pPr>
            <a:r>
              <a:rPr lang="zh-CN" altLang="en-US" sz="2000" dirty="0">
                <a:solidFill>
                  <a:srgbClr val="527C57"/>
                </a:solidFill>
                <a:latin typeface="Kozuka Gothic Pr6N R" panose="020B0400000000000000" pitchFamily="34" charset="-128"/>
                <a:ea typeface="Kozuka Gothic Pr6N R" panose="020B0400000000000000" pitchFamily="34" charset="-128"/>
              </a:rPr>
              <a:t>接续</a:t>
            </a:r>
            <a:r>
              <a:rPr lang="zh-CN" altLang="en-US" sz="2000" dirty="0">
                <a:latin typeface="Kozuka Gothic Pr6N R" panose="020B0400000000000000" pitchFamily="34" charset="-128"/>
                <a:ea typeface="Kozuka Gothic Pr6N R" panose="020B0400000000000000" pitchFamily="34" charset="-128"/>
              </a:rPr>
              <a:t>：</a:t>
            </a:r>
            <a:r>
              <a:rPr lang="en-US" altLang="ja-JP" sz="2000" dirty="0">
                <a:latin typeface="Kozuka Gothic Pr6N R" panose="020B0400000000000000" pitchFamily="34" charset="-128"/>
                <a:ea typeface="Kozuka Gothic Pr6N R" panose="020B0400000000000000" pitchFamily="34" charset="-128"/>
              </a:rPr>
              <a:t>V</a:t>
            </a:r>
            <a:r>
              <a:rPr lang="ja-JP" altLang="en-US" sz="2000" dirty="0">
                <a:latin typeface="Kozuka Gothic Pr6N R" panose="020B0400000000000000" pitchFamily="34" charset="-128"/>
                <a:ea typeface="Kozuka Gothic Pr6N R" panose="020B0400000000000000" pitchFamily="34" charset="-128"/>
              </a:rPr>
              <a:t>たら／イ</a:t>
            </a:r>
            <a:r>
              <a:rPr lang="en-US" altLang="ja-JP" sz="2000" dirty="0">
                <a:latin typeface="Kozuka Gothic Pr6N R" panose="020B0400000000000000" pitchFamily="34" charset="-128"/>
                <a:ea typeface="Kozuka Gothic Pr6N R" panose="020B0400000000000000" pitchFamily="34" charset="-128"/>
              </a:rPr>
              <a:t>A</a:t>
            </a:r>
            <a:r>
              <a:rPr lang="ja-JP" altLang="en-US" sz="2000" dirty="0">
                <a:latin typeface="Kozuka Gothic Pr6N R" panose="020B0400000000000000" pitchFamily="34" charset="-128"/>
                <a:ea typeface="Kozuka Gothic Pr6N R" panose="020B0400000000000000" pitchFamily="34" charset="-128"/>
              </a:rPr>
              <a:t>かったら／ナ</a:t>
            </a:r>
            <a:r>
              <a:rPr lang="en-US" altLang="ja-JP" sz="2000" dirty="0">
                <a:latin typeface="Kozuka Gothic Pr6N R" panose="020B0400000000000000" pitchFamily="34" charset="-128"/>
                <a:ea typeface="Kozuka Gothic Pr6N R" panose="020B0400000000000000" pitchFamily="34" charset="-128"/>
              </a:rPr>
              <a:t>A</a:t>
            </a:r>
            <a:r>
              <a:rPr lang="ja-JP" altLang="en-US" sz="2000" dirty="0">
                <a:latin typeface="Kozuka Gothic Pr6N R" panose="020B0400000000000000" pitchFamily="34" charset="-128"/>
                <a:ea typeface="Kozuka Gothic Pr6N R" panose="020B0400000000000000" pitchFamily="34" charset="-128"/>
              </a:rPr>
              <a:t>词干だったら／</a:t>
            </a:r>
            <a:r>
              <a:rPr lang="en-US" altLang="ja-JP" sz="2000" dirty="0">
                <a:latin typeface="Kozuka Gothic Pr6N R" panose="020B0400000000000000" pitchFamily="34" charset="-128"/>
                <a:ea typeface="Kozuka Gothic Pr6N R" panose="020B0400000000000000" pitchFamily="34" charset="-128"/>
              </a:rPr>
              <a:t>N</a:t>
            </a:r>
            <a:r>
              <a:rPr lang="ja-JP" altLang="en-US" sz="2000" dirty="0">
                <a:latin typeface="Kozuka Gothic Pr6N R" panose="020B0400000000000000" pitchFamily="34" charset="-128"/>
                <a:ea typeface="Kozuka Gothic Pr6N R" panose="020B0400000000000000" pitchFamily="34" charset="-128"/>
              </a:rPr>
              <a:t>だったら（</a:t>
            </a:r>
            <a:r>
              <a:rPr lang="zh-CN" altLang="en-US" sz="2000" dirty="0">
                <a:latin typeface="Kozuka Gothic Pr6N R" panose="020B0400000000000000" pitchFamily="34" charset="-128"/>
                <a:ea typeface="Kozuka Gothic Pr6N R" panose="020B0400000000000000" pitchFamily="34" charset="-128"/>
              </a:rPr>
              <a:t>怎么接</a:t>
            </a:r>
            <a:r>
              <a:rPr lang="ja-JP" altLang="en-US" sz="2000" dirty="0">
                <a:latin typeface="Kozuka Gothic Pr6N R" panose="020B0400000000000000" pitchFamily="34" charset="-128"/>
                <a:ea typeface="Kozuka Gothic Pr6N R" panose="020B0400000000000000" pitchFamily="34" charset="-128"/>
              </a:rPr>
              <a:t>た</a:t>
            </a:r>
            <a:r>
              <a:rPr lang="zh-CN" altLang="en-US" sz="2000" dirty="0">
                <a:latin typeface="Kozuka Gothic Pr6N R" panose="020B0400000000000000" pitchFamily="34" charset="-128"/>
                <a:ea typeface="Kozuka Gothic Pr6N R" panose="020B0400000000000000" pitchFamily="34" charset="-128"/>
              </a:rPr>
              <a:t>就怎么接</a:t>
            </a:r>
            <a:r>
              <a:rPr lang="ja-JP" altLang="en-US" sz="2000" dirty="0">
                <a:latin typeface="Kozuka Gothic Pr6N R" panose="020B0400000000000000" pitchFamily="34" charset="-128"/>
                <a:ea typeface="Kozuka Gothic Pr6N R" panose="020B0400000000000000" pitchFamily="34" charset="-128"/>
              </a:rPr>
              <a:t>たら）</a:t>
            </a:r>
            <a:endParaRPr lang="en-US" altLang="ja-JP" sz="2000" dirty="0">
              <a:latin typeface="Kozuka Gothic Pr6N R" panose="020B0400000000000000" pitchFamily="34" charset="-128"/>
              <a:ea typeface="Kozuka Gothic Pr6N R" panose="020B0400000000000000" pitchFamily="34" charset="-128"/>
            </a:endParaRPr>
          </a:p>
          <a:p>
            <a:pPr marL="342900" indent="-342900">
              <a:lnSpc>
                <a:spcPct val="150000"/>
              </a:lnSpc>
              <a:buFont typeface="微软雅黑" panose="020B0503020204020204" pitchFamily="34" charset="-122"/>
              <a:buChar char="※"/>
              <a:defRPr/>
            </a:pPr>
            <a:r>
              <a:rPr lang="zh-CN" altLang="en-US" sz="2000" dirty="0">
                <a:latin typeface="微软雅黑" panose="020B0503020204020204" pitchFamily="34" charset="-122"/>
                <a:ea typeface="微软雅黑" panose="020B0503020204020204" pitchFamily="34" charset="-122"/>
              </a:rPr>
              <a:t>表假定条件时</a:t>
            </a:r>
            <a:r>
              <a:rPr lang="ja-JP" altLang="en-US" sz="2000" dirty="0">
                <a:solidFill>
                  <a:srgbClr val="FF0000"/>
                </a:solidFill>
                <a:latin typeface="微软雅黑" panose="020B0503020204020204" pitchFamily="34" charset="-122"/>
                <a:ea typeface="微软雅黑" panose="020B0503020204020204" pitchFamily="34" charset="-122"/>
              </a:rPr>
              <a:t>一般可与ば</a:t>
            </a:r>
            <a:r>
              <a:rPr lang="ja-JP" altLang="en-US" sz="2000" dirty="0">
                <a:latin typeface="微软雅黑" panose="020B0503020204020204" pitchFamily="34" charset="-122"/>
                <a:ea typeface="微软雅黑" panose="020B0503020204020204" pitchFamily="34" charset="-122"/>
              </a:rPr>
              <a:t>互换</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但在使用</a:t>
            </a:r>
            <a:r>
              <a:rPr lang="ja-JP" altLang="en-US" sz="2000" dirty="0">
                <a:solidFill>
                  <a:srgbClr val="FF0000"/>
                </a:solidFill>
                <a:latin typeface="微软雅黑" panose="020B0503020204020204" pitchFamily="34" charset="-122"/>
                <a:ea typeface="微软雅黑" panose="020B0503020204020204" pitchFamily="34" charset="-122"/>
              </a:rPr>
              <a:t>ば</a:t>
            </a:r>
            <a:r>
              <a:rPr lang="zh-CN" altLang="en-US" sz="2000" dirty="0">
                <a:solidFill>
                  <a:srgbClr val="FF0000"/>
                </a:solidFill>
                <a:latin typeface="微软雅黑" panose="020B0503020204020204" pitchFamily="34" charset="-122"/>
                <a:ea typeface="微软雅黑" panose="020B0503020204020204" pitchFamily="34" charset="-122"/>
              </a:rPr>
              <a:t>的句子中，原则上后述部分不出现意志性表达</a:t>
            </a:r>
            <a:r>
              <a:rPr lang="zh-CN" altLang="en-US" sz="2000" dirty="0">
                <a:latin typeface="微软雅黑" panose="020B0503020204020204" pitchFamily="34" charset="-122"/>
                <a:ea typeface="微软雅黑" panose="020B0503020204020204" pitchFamily="34" charset="-122"/>
              </a:rPr>
              <a:t>，如果</a:t>
            </a:r>
            <a:r>
              <a:rPr lang="zh-CN" altLang="en-US" sz="2000" u="sng" dirty="0">
                <a:latin typeface="微软雅黑" panose="020B0503020204020204" pitchFamily="34" charset="-122"/>
                <a:ea typeface="微软雅黑" panose="020B0503020204020204" pitchFamily="34" charset="-122"/>
              </a:rPr>
              <a:t>前面接的是表示状态性的词</a:t>
            </a:r>
            <a:r>
              <a:rPr lang="zh-CN" altLang="en-US" sz="2000" dirty="0">
                <a:latin typeface="微软雅黑" panose="020B0503020204020204" pitchFamily="34" charset="-122"/>
                <a:ea typeface="微软雅黑" panose="020B0503020204020204" pitchFamily="34" charset="-122"/>
              </a:rPr>
              <a:t>，或者</a:t>
            </a:r>
            <a:r>
              <a:rPr lang="zh-CN" altLang="en-US" sz="2000" u="sng" dirty="0">
                <a:latin typeface="微软雅黑" panose="020B0503020204020204" pitchFamily="34" charset="-122"/>
                <a:ea typeface="微软雅黑" panose="020B0503020204020204" pitchFamily="34" charset="-122"/>
              </a:rPr>
              <a:t>前后主语不一样</a:t>
            </a:r>
            <a:r>
              <a:rPr lang="zh-CN" altLang="en-US" sz="2000" dirty="0">
                <a:latin typeface="微软雅黑" panose="020B0503020204020204" pitchFamily="34" charset="-122"/>
                <a:ea typeface="微软雅黑" panose="020B0503020204020204" pitchFamily="34" charset="-122"/>
              </a:rPr>
              <a:t>时则后面可以出现意志性表达。</a:t>
            </a:r>
            <a:endParaRPr lang="ja-JP" altLang="en-US" sz="2000" dirty="0">
              <a:latin typeface="微软雅黑" panose="020B0503020204020204" pitchFamily="34" charset="-122"/>
              <a:ea typeface="微软雅黑" panose="020B0503020204020204" pitchFamily="34" charset="-122"/>
            </a:endParaRPr>
          </a:p>
          <a:p>
            <a:pPr>
              <a:lnSpc>
                <a:spcPct val="200000"/>
              </a:lnSpc>
              <a:defRPr/>
            </a:pPr>
            <a:r>
              <a:rPr lang="ja-JP" altLang="en-US" sz="2000" dirty="0">
                <a:solidFill>
                  <a:srgbClr val="527C57"/>
                </a:solidFill>
                <a:latin typeface="Kozuka Gothic Pr6N R" panose="020B0400000000000000" pitchFamily="34" charset="-128"/>
                <a:ea typeface="Kozuka Gothic Pr6N R" panose="020B0400000000000000" pitchFamily="34" charset="-128"/>
              </a:rPr>
              <a:t>例</a:t>
            </a:r>
            <a:r>
              <a:rPr lang="ja-JP" altLang="en-US" sz="2000" dirty="0">
                <a:latin typeface="Kozuka Gothic Pr6N R" panose="020B0400000000000000" pitchFamily="34" charset="-128"/>
                <a:ea typeface="Kozuka Gothic Pr6N R" panose="020B0400000000000000" pitchFamily="34" charset="-128"/>
              </a:rPr>
              <a:t>　：〇</a:t>
            </a:r>
            <a:r>
              <a:rPr lang="ja-JP" altLang="en-US" sz="2000" dirty="0">
                <a:solidFill>
                  <a:srgbClr val="E66138"/>
                </a:solidFill>
                <a:latin typeface="Kozuka Gothic Pr6N R" panose="020B0400000000000000" pitchFamily="34" charset="-128"/>
                <a:ea typeface="Kozuka Gothic Pr6N R" panose="020B0400000000000000" pitchFamily="34" charset="-128"/>
              </a:rPr>
              <a:t>帰宅したら</a:t>
            </a:r>
            <a:r>
              <a:rPr lang="ja-JP" altLang="en-US" sz="2000" dirty="0">
                <a:latin typeface="Kozuka Gothic Pr6N R" panose="020B0400000000000000" pitchFamily="34" charset="-128"/>
                <a:ea typeface="Kozuka Gothic Pr6N R" panose="020B0400000000000000" pitchFamily="34" charset="-128"/>
              </a:rPr>
              <a:t>／</a:t>
            </a:r>
            <a:r>
              <a:rPr lang="en-US" altLang="ja-JP" sz="2000" dirty="0">
                <a:latin typeface="Kozuka Gothic Pr6N R" panose="020B0400000000000000" pitchFamily="34" charset="-128"/>
                <a:ea typeface="Kozuka Gothic Pr6N R" panose="020B0400000000000000" pitchFamily="34" charset="-128"/>
              </a:rPr>
              <a:t> ×</a:t>
            </a:r>
            <a:r>
              <a:rPr lang="ja-JP" altLang="en-US" sz="2000" dirty="0">
                <a:latin typeface="Kozuka Gothic Pr6N R" panose="020B0400000000000000" pitchFamily="34" charset="-128"/>
                <a:ea typeface="Kozuka Gothic Pr6N R" panose="020B0400000000000000" pitchFamily="34" charset="-128"/>
              </a:rPr>
              <a:t>帰宅すれば、</a:t>
            </a:r>
            <a:r>
              <a:rPr lang="ja-JP" altLang="en-US" sz="2000" u="sng" dirty="0">
                <a:latin typeface="Kozuka Gothic Pr6N R" panose="020B0400000000000000" pitchFamily="34" charset="-128"/>
                <a:ea typeface="Kozuka Gothic Pr6N R" panose="020B0400000000000000" pitchFamily="34" charset="-128"/>
              </a:rPr>
              <a:t>必ずうがいをしなさい</a:t>
            </a:r>
            <a:r>
              <a:rPr lang="ja-JP" altLang="en-US" sz="2000" dirty="0">
                <a:latin typeface="Kozuka Gothic Pr6N R" panose="020B0400000000000000" pitchFamily="34" charset="-128"/>
                <a:ea typeface="Kozuka Gothic Pr6N R" panose="020B0400000000000000" pitchFamily="34" charset="-128"/>
              </a:rPr>
              <a:t>。（</a:t>
            </a:r>
            <a:r>
              <a:rPr lang="zh-CN" altLang="en-US" sz="2000" dirty="0">
                <a:latin typeface="Kozuka Gothic Pr6N R" panose="020B0400000000000000" pitchFamily="34" charset="-128"/>
                <a:ea typeface="Kozuka Gothic Pr6N R" panose="020B0400000000000000" pitchFamily="34" charset="-128"/>
              </a:rPr>
              <a:t>意志，希望，命令，请求等</a:t>
            </a:r>
            <a:r>
              <a:rPr lang="ja-JP" altLang="en-US" sz="2000" dirty="0">
                <a:latin typeface="Kozuka Gothic Pr6N R" panose="020B0400000000000000" pitchFamily="34" charset="-128"/>
                <a:ea typeface="Kozuka Gothic Pr6N R" panose="020B0400000000000000" pitchFamily="34" charset="-128"/>
              </a:rPr>
              <a:t>）</a:t>
            </a:r>
            <a:endParaRPr lang="en-US" altLang="ja-JP" sz="2000" dirty="0">
              <a:latin typeface="Kozuka Gothic Pr6N R" panose="020B0400000000000000" pitchFamily="34" charset="-128"/>
              <a:ea typeface="Kozuka Gothic Pr6N R" panose="020B0400000000000000" pitchFamily="34" charset="-128"/>
            </a:endParaRPr>
          </a:p>
          <a:p>
            <a:pPr lvl="0">
              <a:lnSpc>
                <a:spcPct val="150000"/>
              </a:lnSpc>
              <a:defRPr/>
            </a:pPr>
            <a:r>
              <a:rPr lang="ja-JP" altLang="en-US" sz="2000" dirty="0">
                <a:latin typeface="Kozuka Gothic Pr6N R" panose="020B0400000000000000" pitchFamily="34" charset="-128"/>
                <a:ea typeface="Kozuka Gothic Pr6N R" panose="020B0400000000000000" pitchFamily="34" charset="-128"/>
              </a:rPr>
              <a:t>　　　分からないことが〇</a:t>
            </a:r>
            <a:r>
              <a:rPr lang="ja-JP" altLang="en-US" sz="2000" dirty="0">
                <a:solidFill>
                  <a:srgbClr val="E66138"/>
                </a:solidFill>
                <a:latin typeface="Kozuka Gothic Pr6N R" panose="020B0400000000000000" pitchFamily="34" charset="-128"/>
                <a:ea typeface="Kozuka Gothic Pr6N R" panose="020B0400000000000000" pitchFamily="34" charset="-128"/>
              </a:rPr>
              <a:t>あったら</a:t>
            </a:r>
            <a:r>
              <a:rPr lang="ja-JP" altLang="en-US" sz="2000" dirty="0">
                <a:latin typeface="Kozuka Gothic Pr6N R" panose="020B0400000000000000" pitchFamily="34" charset="-128"/>
                <a:ea typeface="Kozuka Gothic Pr6N R" panose="020B0400000000000000" pitchFamily="34" charset="-128"/>
              </a:rPr>
              <a:t>／〇</a:t>
            </a:r>
            <a:r>
              <a:rPr lang="ja-JP" altLang="en-US" sz="2000" dirty="0">
                <a:solidFill>
                  <a:srgbClr val="E66138"/>
                </a:solidFill>
                <a:latin typeface="Kozuka Gothic Pr6N R" panose="020B0400000000000000" pitchFamily="34" charset="-128"/>
                <a:ea typeface="Kozuka Gothic Pr6N R" panose="020B0400000000000000" pitchFamily="34" charset="-128"/>
              </a:rPr>
              <a:t>あれば</a:t>
            </a:r>
            <a:r>
              <a:rPr lang="ja-JP" altLang="en-US" sz="2000" dirty="0">
                <a:latin typeface="Kozuka Gothic Pr6N R" panose="020B0400000000000000" pitchFamily="34" charset="-128"/>
                <a:ea typeface="Kozuka Gothic Pr6N R" panose="020B0400000000000000" pitchFamily="34" charset="-128"/>
              </a:rPr>
              <a:t>、</a:t>
            </a:r>
            <a:r>
              <a:rPr lang="ja-JP" altLang="en-US" sz="2000" u="sng" dirty="0">
                <a:latin typeface="Kozuka Gothic Pr6N R" panose="020B0400000000000000" pitchFamily="34" charset="-128"/>
                <a:ea typeface="Kozuka Gothic Pr6N R" panose="020B0400000000000000" pitchFamily="34" charset="-128"/>
              </a:rPr>
              <a:t>いつでも聞いてください</a:t>
            </a:r>
            <a:r>
              <a:rPr lang="zh-CN" altLang="en-US" sz="2000" dirty="0">
                <a:latin typeface="Kozuka Gothic Pr6N R" panose="020B0400000000000000" pitchFamily="34" charset="-128"/>
                <a:ea typeface="Kozuka Gothic Pr6N R" panose="020B0400000000000000" pitchFamily="34" charset="-128"/>
              </a:rPr>
              <a:t>。（</a:t>
            </a:r>
            <a:r>
              <a:rPr lang="ja-JP" altLang="en-US" sz="2000" dirty="0">
                <a:latin typeface="Kozuka Gothic Pr6N R" panose="020B0400000000000000" pitchFamily="34" charset="-128"/>
                <a:ea typeface="Kozuka Gothic Pr6N R" panose="020B0400000000000000" pitchFamily="34" charset="-128"/>
              </a:rPr>
              <a:t>ある、いる、できる</a:t>
            </a:r>
            <a:r>
              <a:rPr lang="zh-CN" altLang="en-US" sz="2000" dirty="0">
                <a:latin typeface="Kozuka Gothic Pr6N R" panose="020B0400000000000000" pitchFamily="34" charset="-128"/>
                <a:ea typeface="Kozuka Gothic Pr6N R" panose="020B0400000000000000" pitchFamily="34" charset="-128"/>
              </a:rPr>
              <a:t>）</a:t>
            </a:r>
            <a:endParaRPr lang="en-US" altLang="zh-CN" sz="2000" dirty="0">
              <a:latin typeface="Kozuka Gothic Pr6N R" panose="020B0400000000000000" pitchFamily="34" charset="-128"/>
              <a:ea typeface="Kozuka Gothic Pr6N R" panose="020B0400000000000000" pitchFamily="34" charset="-128"/>
            </a:endParaRPr>
          </a:p>
          <a:p>
            <a:pPr lvl="0">
              <a:lnSpc>
                <a:spcPct val="150000"/>
              </a:lnSpc>
              <a:defRPr/>
            </a:pPr>
            <a:r>
              <a:rPr lang="ja-JP" altLang="en-US" sz="2000" dirty="0">
                <a:latin typeface="Kozuka Gothic Pr6N R" panose="020B0400000000000000" pitchFamily="34" charset="-128"/>
                <a:ea typeface="Kozuka Gothic Pr6N R" panose="020B0400000000000000" pitchFamily="34" charset="-128"/>
              </a:rPr>
              <a:t>　　　天気が〇</a:t>
            </a:r>
            <a:r>
              <a:rPr lang="ja-JP" altLang="en-US" sz="2000" dirty="0">
                <a:solidFill>
                  <a:srgbClr val="E66138"/>
                </a:solidFill>
                <a:latin typeface="Kozuka Gothic Pr6N R" panose="020B0400000000000000" pitchFamily="34" charset="-128"/>
                <a:ea typeface="Kozuka Gothic Pr6N R" panose="020B0400000000000000" pitchFamily="34" charset="-128"/>
              </a:rPr>
              <a:t>よかったら</a:t>
            </a:r>
            <a:r>
              <a:rPr lang="ja-JP" altLang="en-US" sz="2000" dirty="0">
                <a:latin typeface="Kozuka Gothic Pr6N R" panose="020B0400000000000000" pitchFamily="34" charset="-128"/>
                <a:ea typeface="Kozuka Gothic Pr6N R" panose="020B0400000000000000" pitchFamily="34" charset="-128"/>
              </a:rPr>
              <a:t>／〇</a:t>
            </a:r>
            <a:r>
              <a:rPr lang="ja-JP" altLang="en-US" sz="2000" dirty="0">
                <a:solidFill>
                  <a:srgbClr val="E66138"/>
                </a:solidFill>
                <a:latin typeface="Kozuka Gothic Pr6N R" panose="020B0400000000000000" pitchFamily="34" charset="-128"/>
                <a:ea typeface="Kozuka Gothic Pr6N R" panose="020B0400000000000000" pitchFamily="34" charset="-128"/>
              </a:rPr>
              <a:t>よければ</a:t>
            </a:r>
            <a:r>
              <a:rPr lang="ja-JP" altLang="en-US" sz="2000" dirty="0">
                <a:latin typeface="Kozuka Gothic Pr6N R" panose="020B0400000000000000" pitchFamily="34" charset="-128"/>
                <a:ea typeface="Kozuka Gothic Pr6N R" panose="020B0400000000000000" pitchFamily="34" charset="-128"/>
              </a:rPr>
              <a:t>、</a:t>
            </a:r>
            <a:r>
              <a:rPr lang="ja-JP" altLang="en-US" sz="2000" u="sng" dirty="0">
                <a:latin typeface="Kozuka Gothic Pr6N R" panose="020B0400000000000000" pitchFamily="34" charset="-128"/>
                <a:ea typeface="Kozuka Gothic Pr6N R" panose="020B0400000000000000" pitchFamily="34" charset="-128"/>
              </a:rPr>
              <a:t>公園に行きましょう</a:t>
            </a:r>
            <a:r>
              <a:rPr lang="ja-JP" altLang="en-US" sz="2000" dirty="0">
                <a:latin typeface="Kozuka Gothic Pr6N R" panose="020B0400000000000000" pitchFamily="34" charset="-128"/>
                <a:ea typeface="Kozuka Gothic Pr6N R" panose="020B0400000000000000" pitchFamily="34" charset="-128"/>
              </a:rPr>
              <a:t>。（</a:t>
            </a:r>
            <a:r>
              <a:rPr lang="zh-CN" altLang="en-US" sz="2000" dirty="0">
                <a:latin typeface="Kozuka Gothic Pr6N R" panose="020B0400000000000000" pitchFamily="34" charset="-128"/>
                <a:ea typeface="Kozuka Gothic Pr6N R" panose="020B0400000000000000" pitchFamily="34" charset="-128"/>
              </a:rPr>
              <a:t>形容词</a:t>
            </a:r>
            <a:r>
              <a:rPr lang="ja-JP" altLang="en-US" sz="2000" dirty="0">
                <a:latin typeface="Kozuka Gothic Pr6N R" panose="020B0400000000000000" pitchFamily="34" charset="-128"/>
                <a:ea typeface="Kozuka Gothic Pr6N R" panose="020B0400000000000000" pitchFamily="34" charset="-128"/>
              </a:rPr>
              <a:t>）</a:t>
            </a:r>
            <a:endParaRPr lang="en-US" altLang="zh-CN" sz="2000" dirty="0">
              <a:latin typeface="Kozuka Gothic Pr6N R" panose="020B0400000000000000" pitchFamily="34" charset="-128"/>
              <a:ea typeface="Kozuka Gothic Pr6N R" panose="020B0400000000000000" pitchFamily="34" charset="-128"/>
            </a:endParaRPr>
          </a:p>
          <a:p>
            <a:pPr lvl="0">
              <a:lnSpc>
                <a:spcPct val="150000"/>
              </a:lnSpc>
              <a:defRPr/>
            </a:pPr>
            <a:r>
              <a:rPr lang="ja-JP" altLang="en-US" sz="2000" dirty="0">
                <a:latin typeface="Kozuka Gothic Pr6N R" panose="020B0400000000000000" pitchFamily="34" charset="-128"/>
                <a:ea typeface="Kozuka Gothic Pr6N R" panose="020B0400000000000000" pitchFamily="34" charset="-128"/>
              </a:rPr>
              <a:t>　　　父が許して〇</a:t>
            </a:r>
            <a:r>
              <a:rPr lang="ja-JP" altLang="en-US" sz="2000" dirty="0">
                <a:solidFill>
                  <a:srgbClr val="E66138"/>
                </a:solidFill>
                <a:latin typeface="Kozuka Gothic Pr6N R" panose="020B0400000000000000" pitchFamily="34" charset="-128"/>
                <a:ea typeface="Kozuka Gothic Pr6N R" panose="020B0400000000000000" pitchFamily="34" charset="-128"/>
              </a:rPr>
              <a:t>くれたら</a:t>
            </a:r>
            <a:r>
              <a:rPr lang="ja-JP" altLang="en-US" sz="2000" dirty="0">
                <a:latin typeface="Kozuka Gothic Pr6N R" panose="020B0400000000000000" pitchFamily="34" charset="-128"/>
                <a:ea typeface="Kozuka Gothic Pr6N R" panose="020B0400000000000000" pitchFamily="34" charset="-128"/>
              </a:rPr>
              <a:t>／〇</a:t>
            </a:r>
            <a:r>
              <a:rPr lang="ja-JP" altLang="en-US" sz="2000" dirty="0">
                <a:solidFill>
                  <a:srgbClr val="E66138"/>
                </a:solidFill>
                <a:latin typeface="Kozuka Gothic Pr6N R" panose="020B0400000000000000" pitchFamily="34" charset="-128"/>
                <a:ea typeface="Kozuka Gothic Pr6N R" panose="020B0400000000000000" pitchFamily="34" charset="-128"/>
              </a:rPr>
              <a:t>くれれば</a:t>
            </a:r>
            <a:r>
              <a:rPr lang="ja-JP" altLang="en-US" sz="2000" dirty="0">
                <a:latin typeface="Kozuka Gothic Pr6N R" panose="020B0400000000000000" pitchFamily="34" charset="-128"/>
                <a:ea typeface="Kozuka Gothic Pr6N R" panose="020B0400000000000000" pitchFamily="34" charset="-128"/>
              </a:rPr>
              <a:t>、</a:t>
            </a:r>
            <a:r>
              <a:rPr lang="ja-JP" altLang="en-US" sz="2000" u="sng" dirty="0">
                <a:latin typeface="Kozuka Gothic Pr6N R" panose="020B0400000000000000" pitchFamily="34" charset="-128"/>
                <a:ea typeface="Kozuka Gothic Pr6N R" panose="020B0400000000000000" pitchFamily="34" charset="-128"/>
              </a:rPr>
              <a:t>彼と結婚するつもりです</a:t>
            </a:r>
            <a:r>
              <a:rPr lang="ja-JP" altLang="en-US" sz="2000" dirty="0">
                <a:latin typeface="Kozuka Gothic Pr6N R" panose="020B0400000000000000" pitchFamily="34" charset="-128"/>
                <a:ea typeface="Kozuka Gothic Pr6N R" panose="020B0400000000000000" pitchFamily="34" charset="-128"/>
              </a:rPr>
              <a:t>。</a:t>
            </a:r>
            <a:r>
              <a:rPr lang="zh-CN" altLang="en-US" sz="2000" dirty="0">
                <a:latin typeface="Kozuka Gothic Pr6N R" panose="020B0400000000000000" pitchFamily="34" charset="-128"/>
                <a:ea typeface="Kozuka Gothic Pr6N R" panose="020B0400000000000000" pitchFamily="34" charset="-128"/>
              </a:rPr>
              <a:t>（前后主语不一样）</a:t>
            </a:r>
            <a:endParaRPr lang="en-US" altLang="zh-CN" sz="2000" dirty="0">
              <a:latin typeface="Kozuka Gothic Pr6N R" panose="020B0400000000000000" pitchFamily="34" charset="-128"/>
              <a:ea typeface="Kozuka Gothic Pr6N R" panose="020B0400000000000000" pitchFamily="34" charset="-128"/>
            </a:endParaRPr>
          </a:p>
        </p:txBody>
      </p:sp>
      <p:grpSp>
        <p:nvGrpSpPr>
          <p:cNvPr id="30" name="组合 29"/>
          <p:cNvGrpSpPr/>
          <p:nvPr/>
        </p:nvGrpSpPr>
        <p:grpSpPr>
          <a:xfrm>
            <a:off x="106679" y="301841"/>
            <a:ext cx="4048125" cy="619376"/>
            <a:chOff x="-1" y="301841"/>
            <a:chExt cx="4048125" cy="619376"/>
          </a:xfrm>
        </p:grpSpPr>
        <p:grpSp>
          <p:nvGrpSpPr>
            <p:cNvPr id="10" name="组合 9"/>
            <p:cNvGrpSpPr/>
            <p:nvPr/>
          </p:nvGrpSpPr>
          <p:grpSpPr>
            <a:xfrm>
              <a:off x="-1" y="301841"/>
              <a:ext cx="4048125" cy="619376"/>
              <a:chOff x="-1" y="301841"/>
              <a:chExt cx="4048125" cy="619376"/>
            </a:xfrm>
          </p:grpSpPr>
          <p:sp>
            <p:nvSpPr>
              <p:cNvPr id="11" name="矩形: 剪去单角 10"/>
              <p:cNvSpPr/>
              <p:nvPr>
                <p:custDataLst>
                  <p:tags r:id="rId1"/>
                </p:custDataLst>
              </p:nvPr>
            </p:nvSpPr>
            <p:spPr>
              <a:xfrm>
                <a:off x="-1" y="301841"/>
                <a:ext cx="4048125" cy="619376"/>
              </a:xfrm>
              <a:prstGeom prst="snip1Rect">
                <a:avLst>
                  <a:gd name="adj" fmla="val 32434"/>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3" name="矩形 12"/>
              <p:cNvSpPr/>
              <p:nvPr>
                <p:custDataLst>
                  <p:tags r:id="rId2"/>
                </p:custDataLst>
              </p:nvPr>
            </p:nvSpPr>
            <p:spPr>
              <a:xfrm>
                <a:off x="1186486" y="388532"/>
                <a:ext cx="2302438" cy="460375"/>
              </a:xfrm>
              <a:prstGeom prst="rect">
                <a:avLst/>
              </a:prstGeom>
            </p:spPr>
            <p:txBody>
              <a:bodyPr wrap="square">
                <a:spAutoFit/>
              </a:bodyPr>
              <a:p>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补充（</a:t>
                </a:r>
                <a:r>
                  <a:rPr lang="en-US" altLang="zh-CN"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P101</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ja-JP"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15" name="图片 14"/>
            <p:cNvPicPr>
              <a:picLocks noChangeAspect="1"/>
            </p:cNvPicPr>
            <p:nvPr>
              <p:custDataLst>
                <p:tags r:id="rId3"/>
              </p:custDataLst>
            </p:nvPr>
          </p:nvPicPr>
          <p:blipFill>
            <a:blip r:embed="rId4"/>
            <a:stretch>
              <a:fillRect/>
            </a:stretch>
          </p:blipFill>
          <p:spPr>
            <a:xfrm>
              <a:off x="376319" y="324813"/>
              <a:ext cx="662791" cy="525384"/>
            </a:xfrm>
            <a:prstGeom prst="rect">
              <a:avLst/>
            </a:prstGeom>
          </p:spPr>
        </p:pic>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p:cNvSpPr/>
          <p:nvPr/>
        </p:nvSpPr>
        <p:spPr>
          <a:xfrm>
            <a:off x="464818" y="578830"/>
            <a:ext cx="11262364" cy="5980233"/>
          </a:xfrm>
          <a:prstGeom prst="roundRect">
            <a:avLst>
              <a:gd name="adj" fmla="val 8083"/>
            </a:avLst>
          </a:prstGeom>
          <a:noFill/>
          <a:ln w="1905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a:p>
        </p:txBody>
      </p:sp>
      <p:sp>
        <p:nvSpPr>
          <p:cNvPr id="8" name="矩形 7"/>
          <p:cNvSpPr/>
          <p:nvPr/>
        </p:nvSpPr>
        <p:spPr>
          <a:xfrm>
            <a:off x="659874" y="312023"/>
            <a:ext cx="4343723" cy="553085"/>
          </a:xfrm>
          <a:prstGeom prst="rect">
            <a:avLst/>
          </a:prstGeom>
          <a:solidFill>
            <a:schemeClr val="bg1"/>
          </a:solidFill>
        </p:spPr>
        <p:txBody>
          <a:bodyPr wrap="square">
            <a:spAutoFit/>
          </a:bodyPr>
          <a:lstStyle/>
          <a:p>
            <a:pPr>
              <a:lnSpc>
                <a:spcPct val="15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P98</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ja-JP" altLang="en-US" sz="2000" dirty="0">
                <a:latin typeface="Kozuka Gothic Pro R" panose="020B0400000000000000" pitchFamily="34" charset="-128"/>
                <a:ea typeface="Kozuka Gothic Pro R" panose="020B0400000000000000" pitchFamily="34" charset="-128"/>
                <a:cs typeface="微软雅黑" panose="020B0503020204020204" pitchFamily="34" charset="-122"/>
              </a:rPr>
              <a:t>（家族からの電話）</a:t>
            </a:r>
            <a:endParaRPr lang="en-US" altLang="zh-CN" sz="2000" dirty="0">
              <a:latin typeface="Kozuka Gothic Pro R" panose="020B0400000000000000" pitchFamily="34" charset="-128"/>
              <a:ea typeface="Kozuka Gothic Pro R" panose="020B0400000000000000" pitchFamily="34" charset="-128"/>
              <a:cs typeface="微软雅黑" panose="020B0503020204020204" pitchFamily="34" charset="-122"/>
            </a:endParaRPr>
          </a:p>
        </p:txBody>
      </p:sp>
      <p:sp>
        <p:nvSpPr>
          <p:cNvPr id="2" name="文本框 1"/>
          <p:cNvSpPr txBox="1"/>
          <p:nvPr/>
        </p:nvSpPr>
        <p:spPr>
          <a:xfrm>
            <a:off x="1259205" y="796925"/>
            <a:ext cx="8963025" cy="553085"/>
          </a:xfrm>
          <a:prstGeom prst="rect">
            <a:avLst/>
          </a:prstGeom>
          <a:noFill/>
        </p:spPr>
        <p:txBody>
          <a:bodyPr wrap="square" rtlCol="0" anchor="t">
            <a:spAutoFit/>
          </a:bodyPr>
          <a:p>
            <a:pPr>
              <a:lnSpc>
                <a:spcPct val="150000"/>
              </a:lnSpc>
            </a:pPr>
            <a:r>
              <a:rPr lang="en-US" altLang="ja-JP" sz="20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0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（家族が心配して、高橋とビデオ通話する）</a:t>
            </a:r>
            <a:endParaRPr lang="ja-JP" altLang="en-US" sz="20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33" name="图形 30"/>
          <p:cNvPicPr>
            <a:picLocks noChangeAspect="1"/>
          </p:cNvPicPr>
          <p:nvPr>
            <p:custDataLst>
              <p:tags r:id="rId1"/>
            </p:custDataLst>
          </p:nvPr>
        </p:nvPicPr>
        <p:blipFill>
          <a:blip r:embed="rId2">
            <a:extLst>
              <a:ext uri="{96DAC541-7B7A-43D3-8B79-37D633B846F1}">
                <asvg:svgBlip xmlns:asvg="http://schemas.microsoft.com/office/drawing/2016/SVG/main" r:embed="rId3"/>
              </a:ext>
            </a:extLst>
          </a:blip>
          <a:stretch>
            <a:fillRect/>
          </a:stretch>
        </p:blipFill>
        <p:spPr>
          <a:xfrm>
            <a:off x="728345" y="2055495"/>
            <a:ext cx="6295390" cy="909955"/>
          </a:xfrm>
          <a:prstGeom prst="rect">
            <a:avLst/>
          </a:prstGeom>
        </p:spPr>
      </p:pic>
      <p:sp>
        <p:nvSpPr>
          <p:cNvPr id="26" name="文本框 25"/>
          <p:cNvSpPr txBox="1"/>
          <p:nvPr/>
        </p:nvSpPr>
        <p:spPr>
          <a:xfrm>
            <a:off x="1059815" y="2261870"/>
            <a:ext cx="6616700" cy="534035"/>
          </a:xfrm>
          <a:prstGeom prst="rect">
            <a:avLst/>
          </a:prstGeom>
          <a:noFill/>
        </p:spPr>
        <p:txBody>
          <a:bodyPr wrap="square" rtlCol="0" anchor="t">
            <a:spAutoFit/>
          </a:bodyPr>
          <a:p>
            <a:pPr>
              <a:lnSpc>
                <a:spcPct val="120000"/>
              </a:lnSpc>
            </a:pP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あ、お母さん。 どうしたの? みんな元気?</a:t>
            </a:r>
            <a:endPar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50" name="图片 49"/>
          <p:cNvPicPr>
            <a:picLocks noChangeAspect="1"/>
          </p:cNvPicPr>
          <p:nvPr>
            <p:custDataLst>
              <p:tags r:id="rId4"/>
            </p:custDataLst>
          </p:nvPr>
        </p:nvPicPr>
        <p:blipFill>
          <a:blip r:embed="rId5">
            <a:duotone>
              <a:prstClr val="black"/>
              <a:srgbClr val="FFABAB">
                <a:tint val="45000"/>
                <a:satMod val="400000"/>
              </a:srgbClr>
            </a:duotone>
            <a:extLst>
              <a:ext uri="{BEBA8EAE-BF5A-486C-A8C5-ECC9F3942E4B}">
                <a14:imgProps xmlns:a14="http://schemas.microsoft.com/office/drawing/2010/main">
                  <a14:imgLayer r:embed="rId6">
                    <a14:imgEffect>
                      <a14:backgroundRemoval t="8904" b="91096" l="9441" r="89161">
                        <a14:foregroundMark x1="41608" y1="44521" x2="41608" y2="44521"/>
                        <a14:foregroundMark x1="29021" y1="39726" x2="29021" y2="39726"/>
                        <a14:foregroundMark x1="32168" y1="54110" x2="32168" y2="54110"/>
                        <a14:foregroundMark x1="40909" y1="60616" x2="40909" y2="60616"/>
                        <a14:foregroundMark x1="73427" y1="90068" x2="73427" y2="90068"/>
                        <a14:foregroundMark x1="82168" y1="91438" x2="82168" y2="91438"/>
                        <a14:foregroundMark x1="61538" y1="8904" x2="61538" y2="8904"/>
                      </a14:backgroundRemoval>
                    </a14:imgEffect>
                    <a14:imgEffect>
                      <a14:saturation sat="0"/>
                    </a14:imgEffect>
                  </a14:imgLayer>
                </a14:imgProps>
              </a:ext>
            </a:extLst>
          </a:blip>
          <a:stretch>
            <a:fillRect/>
          </a:stretch>
        </p:blipFill>
        <p:spPr>
          <a:xfrm>
            <a:off x="412750" y="1350010"/>
            <a:ext cx="683895" cy="698500"/>
          </a:xfrm>
          <a:prstGeom prst="rect">
            <a:avLst/>
          </a:prstGeom>
        </p:spPr>
      </p:pic>
      <p:sp>
        <p:nvSpPr>
          <p:cNvPr id="4" name="文本框 3"/>
          <p:cNvSpPr txBox="1"/>
          <p:nvPr>
            <p:custDataLst>
              <p:tags r:id="rId7"/>
            </p:custDataLst>
          </p:nvPr>
        </p:nvSpPr>
        <p:spPr>
          <a:xfrm>
            <a:off x="10160000" y="3064510"/>
            <a:ext cx="603250" cy="337185"/>
          </a:xfrm>
          <a:prstGeom prst="rect">
            <a:avLst/>
          </a:prstGeom>
          <a:noFill/>
        </p:spPr>
        <p:txBody>
          <a:bodyPr wrap="square" rtlCol="0">
            <a:spAutoFit/>
          </a:bodyPr>
          <a:p>
            <a:pPr algn="r"/>
            <a:r>
              <a:rPr lang="ja-JP" altLang="en-US" sz="1600" dirty="0">
                <a:latin typeface="微软雅黑" panose="020B0503020204020204" pitchFamily="34" charset="-122"/>
                <a:ea typeface="微软雅黑" panose="020B0503020204020204" pitchFamily="34" charset="-122"/>
              </a:rPr>
              <a:t>母：</a:t>
            </a:r>
            <a:endParaRPr lang="zh-CN" altLang="en-US" sz="1600" dirty="0">
              <a:latin typeface="微软雅黑" panose="020B0503020204020204" pitchFamily="34" charset="-122"/>
              <a:ea typeface="微软雅黑" panose="020B0503020204020204" pitchFamily="34" charset="-122"/>
            </a:endParaRPr>
          </a:p>
        </p:txBody>
      </p:sp>
      <p:pic>
        <p:nvPicPr>
          <p:cNvPr id="5" name="图形 30"/>
          <p:cNvPicPr>
            <a:picLocks noChangeAspect="1"/>
          </p:cNvPicPr>
          <p:nvPr>
            <p:custDataLst>
              <p:tags r:id="rId8"/>
            </p:custDataLst>
          </p:nvPr>
        </p:nvPicPr>
        <p:blipFill>
          <a:blip r:embed="rId9">
            <a:extLst>
              <a:ext uri="{96DAC541-7B7A-43D3-8B79-37D633B846F1}">
                <asvg:svgBlip xmlns:asvg="http://schemas.microsoft.com/office/drawing/2016/SVG/main" r:embed="rId10"/>
              </a:ext>
            </a:extLst>
          </a:blip>
          <a:stretch>
            <a:fillRect/>
          </a:stretch>
        </p:blipFill>
        <p:spPr>
          <a:xfrm>
            <a:off x="3244215" y="3390265"/>
            <a:ext cx="8217535" cy="1871345"/>
          </a:xfrm>
          <a:prstGeom prst="rect">
            <a:avLst/>
          </a:prstGeom>
        </p:spPr>
      </p:pic>
      <p:sp>
        <p:nvSpPr>
          <p:cNvPr id="6" name="文本框 5"/>
          <p:cNvSpPr txBox="1"/>
          <p:nvPr>
            <p:custDataLst>
              <p:tags r:id="rId11"/>
            </p:custDataLst>
          </p:nvPr>
        </p:nvSpPr>
        <p:spPr>
          <a:xfrm>
            <a:off x="3423285" y="3569970"/>
            <a:ext cx="7701915" cy="1641475"/>
          </a:xfrm>
          <a:prstGeom prst="rect">
            <a:avLst/>
          </a:prstGeom>
          <a:noFill/>
        </p:spPr>
        <p:txBody>
          <a:bodyPr wrap="square" rtlCol="0" anchor="t">
            <a:spAutoFit/>
          </a:bodyPr>
          <a:p>
            <a:pPr>
              <a:lnSpc>
                <a:spcPct val="140000"/>
              </a:lnSpc>
            </a:pP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こっちはみんな元気よ。それより、北京はどう?</a:t>
            </a:r>
            <a:endPar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a:p>
            <a:pPr>
              <a:lnSpc>
                <a:spcPct val="140000"/>
              </a:lnSpc>
            </a:pP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さっきテレビで中国の黄砂の番組を見て、心配になって電話したのよ。</a:t>
            </a:r>
            <a:endPar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10" name="图形 30"/>
          <p:cNvPicPr>
            <a:picLocks noChangeAspect="1"/>
          </p:cNvPicPr>
          <p:nvPr>
            <p:custDataLst>
              <p:tags r:id="rId12"/>
            </p:custDataLst>
          </p:nvPr>
        </p:nvPicPr>
        <p:blipFill>
          <a:blip r:embed="rId2">
            <a:extLst>
              <a:ext uri="{96DAC541-7B7A-43D3-8B79-37D633B846F1}">
                <asvg:svgBlip xmlns:asvg="http://schemas.microsoft.com/office/drawing/2016/SVG/main" r:embed="rId3"/>
              </a:ext>
            </a:extLst>
          </a:blip>
          <a:stretch>
            <a:fillRect/>
          </a:stretch>
        </p:blipFill>
        <p:spPr>
          <a:xfrm>
            <a:off x="907415" y="5544185"/>
            <a:ext cx="1753870" cy="909955"/>
          </a:xfrm>
          <a:prstGeom prst="rect">
            <a:avLst/>
          </a:prstGeom>
        </p:spPr>
      </p:pic>
      <p:sp>
        <p:nvSpPr>
          <p:cNvPr id="11" name="文本框 10"/>
          <p:cNvSpPr txBox="1"/>
          <p:nvPr>
            <p:custDataLst>
              <p:tags r:id="rId13"/>
            </p:custDataLst>
          </p:nvPr>
        </p:nvSpPr>
        <p:spPr>
          <a:xfrm>
            <a:off x="1238885" y="5750560"/>
            <a:ext cx="1542415" cy="534035"/>
          </a:xfrm>
          <a:prstGeom prst="rect">
            <a:avLst/>
          </a:prstGeom>
          <a:noFill/>
        </p:spPr>
        <p:txBody>
          <a:bodyPr wrap="square" rtlCol="0" anchor="t">
            <a:spAutoFit/>
          </a:bodyPr>
          <a:p>
            <a:pPr>
              <a:lnSpc>
                <a:spcPct val="120000"/>
              </a:lnSpc>
            </a:pPr>
            <a:r>
              <a:rPr lang="ja-JP" altLang="en-US" sz="2400" dirty="0">
                <a:latin typeface="Kozuka Gothic Pro R" panose="020B0400000000000000" pitchFamily="34" charset="-128"/>
                <a:ea typeface="Kozuka Gothic Pro R" panose="020B0400000000000000" pitchFamily="34" charset="-128"/>
                <a:sym typeface="+mn-ea"/>
              </a:rPr>
              <a:t>黄砂？</a:t>
            </a:r>
            <a:endParaRPr lang="ja-JP" altLang="en-US" sz="2400" dirty="0">
              <a:latin typeface="Kozuka Gothic Pro R" panose="020B0400000000000000" pitchFamily="34" charset="-128"/>
              <a:ea typeface="Kozuka Gothic Pro R" panose="020B0400000000000000" pitchFamily="34" charset="-128"/>
              <a:sym typeface="+mn-ea"/>
            </a:endParaRPr>
          </a:p>
        </p:txBody>
      </p:sp>
      <p:pic>
        <p:nvPicPr>
          <p:cNvPr id="12" name="图片 11"/>
          <p:cNvPicPr>
            <a:picLocks noChangeAspect="1"/>
          </p:cNvPicPr>
          <p:nvPr>
            <p:custDataLst>
              <p:tags r:id="rId14"/>
            </p:custDataLst>
          </p:nvPr>
        </p:nvPicPr>
        <p:blipFill>
          <a:blip r:embed="rId5">
            <a:duotone>
              <a:prstClr val="black"/>
              <a:srgbClr val="FFABAB">
                <a:tint val="45000"/>
                <a:satMod val="400000"/>
              </a:srgbClr>
            </a:duotone>
            <a:extLst>
              <a:ext uri="{BEBA8EAE-BF5A-486C-A8C5-ECC9F3942E4B}">
                <a14:imgProps xmlns:a14="http://schemas.microsoft.com/office/drawing/2010/main">
                  <a14:imgLayer r:embed="rId6">
                    <a14:imgEffect>
                      <a14:backgroundRemoval t="8904" b="91096" l="9441" r="89161">
                        <a14:foregroundMark x1="41608" y1="44521" x2="41608" y2="44521"/>
                        <a14:foregroundMark x1="29021" y1="39726" x2="29021" y2="39726"/>
                        <a14:foregroundMark x1="32168" y1="54110" x2="32168" y2="54110"/>
                        <a14:foregroundMark x1="40909" y1="60616" x2="40909" y2="60616"/>
                        <a14:foregroundMark x1="73427" y1="90068" x2="73427" y2="90068"/>
                        <a14:foregroundMark x1="82168" y1="91438" x2="82168" y2="91438"/>
                        <a14:foregroundMark x1="61538" y1="8904" x2="61538" y2="8904"/>
                      </a14:backgroundRemoval>
                    </a14:imgEffect>
                    <a14:imgEffect>
                      <a14:saturation sat="0"/>
                    </a14:imgEffect>
                  </a14:imgLayer>
                </a14:imgProps>
              </a:ext>
            </a:extLst>
          </a:blip>
          <a:stretch>
            <a:fillRect/>
          </a:stretch>
        </p:blipFill>
        <p:spPr>
          <a:xfrm>
            <a:off x="504190" y="4911090"/>
            <a:ext cx="683895" cy="698500"/>
          </a:xfrm>
          <a:prstGeom prst="rect">
            <a:avLst/>
          </a:prstGeom>
        </p:spPr>
      </p:pic>
      <p:sp>
        <p:nvSpPr>
          <p:cNvPr id="13" name="文本框 12"/>
          <p:cNvSpPr txBox="1"/>
          <p:nvPr>
            <p:custDataLst>
              <p:tags r:id="rId15"/>
            </p:custDataLst>
          </p:nvPr>
        </p:nvSpPr>
        <p:spPr>
          <a:xfrm>
            <a:off x="1028065" y="1602740"/>
            <a:ext cx="846455" cy="337185"/>
          </a:xfrm>
          <a:prstGeom prst="rect">
            <a:avLst/>
          </a:prstGeom>
          <a:noFill/>
        </p:spPr>
        <p:txBody>
          <a:bodyPr wrap="square" rtlCol="0">
            <a:spAutoFit/>
          </a:bodyPr>
          <a:p>
            <a:pPr algn="r"/>
            <a:r>
              <a:rPr lang="ja-JP" altLang="en-US" sz="1600" dirty="0">
                <a:latin typeface="微软雅黑" panose="020B0503020204020204" pitchFamily="34" charset="-122"/>
                <a:ea typeface="微软雅黑" panose="020B0503020204020204" pitchFamily="34" charset="-122"/>
              </a:rPr>
              <a:t>高橋：</a:t>
            </a:r>
            <a:endParaRPr lang="zh-CN" altLang="en-US" sz="1600" dirty="0">
              <a:latin typeface="微软雅黑" panose="020B0503020204020204" pitchFamily="34" charset="-122"/>
              <a:ea typeface="微软雅黑" panose="020B0503020204020204" pitchFamily="34" charset="-122"/>
            </a:endParaRPr>
          </a:p>
        </p:txBody>
      </p:sp>
      <p:sp>
        <p:nvSpPr>
          <p:cNvPr id="14" name="文本框 13"/>
          <p:cNvSpPr txBox="1"/>
          <p:nvPr>
            <p:custDataLst>
              <p:tags r:id="rId16"/>
            </p:custDataLst>
          </p:nvPr>
        </p:nvSpPr>
        <p:spPr>
          <a:xfrm>
            <a:off x="1142365" y="5181600"/>
            <a:ext cx="846455" cy="337185"/>
          </a:xfrm>
          <a:prstGeom prst="rect">
            <a:avLst/>
          </a:prstGeom>
          <a:noFill/>
        </p:spPr>
        <p:txBody>
          <a:bodyPr wrap="square" rtlCol="0">
            <a:spAutoFit/>
          </a:bodyPr>
          <a:p>
            <a:pPr algn="r"/>
            <a:r>
              <a:rPr lang="ja-JP" altLang="en-US" sz="1600" dirty="0">
                <a:latin typeface="微软雅黑" panose="020B0503020204020204" pitchFamily="34" charset="-122"/>
                <a:ea typeface="微软雅黑" panose="020B0503020204020204" pitchFamily="34" charset="-122"/>
              </a:rPr>
              <a:t>高橋：</a:t>
            </a:r>
            <a:endParaRPr lang="zh-CN" altLang="en-US" sz="1600" dirty="0">
              <a:latin typeface="微软雅黑" panose="020B0503020204020204" pitchFamily="34" charset="-122"/>
              <a:ea typeface="微软雅黑" panose="020B0503020204020204" pitchFamily="34" charset="-122"/>
            </a:endParaRPr>
          </a:p>
        </p:txBody>
      </p:sp>
      <p:pic>
        <p:nvPicPr>
          <p:cNvPr id="9" name="图片 8" descr="微信图片_20230228173052"/>
          <p:cNvPicPr>
            <a:picLocks noChangeAspect="1"/>
          </p:cNvPicPr>
          <p:nvPr>
            <p:custDataLst>
              <p:tags r:id="rId17"/>
            </p:custDataLst>
          </p:nvPr>
        </p:nvPicPr>
        <p:blipFill>
          <a:blip r:embed="rId18"/>
          <a:stretch>
            <a:fillRect/>
          </a:stretch>
        </p:blipFill>
        <p:spPr>
          <a:xfrm flipH="1">
            <a:off x="10445750" y="2609215"/>
            <a:ext cx="787400" cy="7810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326515" y="1463040"/>
            <a:ext cx="9538970" cy="1198880"/>
          </a:xfrm>
          <a:prstGeom prst="rect">
            <a:avLst/>
          </a:prstGeom>
          <a:noFill/>
        </p:spPr>
        <p:txBody>
          <a:bodyPr wrap="square" rtlCol="0">
            <a:spAutoFit/>
          </a:bodyPr>
          <a:p>
            <a:r>
              <a:rPr lang="zh-CN" altLang="en-US" sz="2400"/>
              <a:t>如果能结婚，我想明天结婚</a:t>
            </a:r>
            <a:endParaRPr lang="zh-CN" altLang="en-US" sz="2400"/>
          </a:p>
          <a:p>
            <a:endParaRPr lang="zh-CN" altLang="en-US" sz="2400"/>
          </a:p>
          <a:p>
            <a:r>
              <a:rPr lang="ja-JP" altLang="en-US" sz="2400"/>
              <a:t>結婚できれば、明日で結婚したい</a:t>
            </a:r>
            <a:endParaRPr lang="ja-JP" altLang="en-US" sz="24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 y="301841"/>
            <a:ext cx="4048557" cy="728345"/>
            <a:chOff x="-1" y="301841"/>
            <a:chExt cx="4048557" cy="728345"/>
          </a:xfrm>
        </p:grpSpPr>
        <p:sp>
          <p:nvSpPr>
            <p:cNvPr id="9" name="矩形: 剪去单角 8"/>
            <p:cNvSpPr/>
            <p:nvPr/>
          </p:nvSpPr>
          <p:spPr>
            <a:xfrm>
              <a:off x="-1" y="301841"/>
              <a:ext cx="4048125" cy="728345"/>
            </a:xfrm>
            <a:prstGeom prst="snip1Rect">
              <a:avLst>
                <a:gd name="adj" fmla="val 3243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nvGrpSpPr>
            <p:cNvPr id="2" name="组合 1"/>
            <p:cNvGrpSpPr/>
            <p:nvPr/>
          </p:nvGrpSpPr>
          <p:grpSpPr>
            <a:xfrm>
              <a:off x="317296" y="388532"/>
              <a:ext cx="3731260" cy="433705"/>
              <a:chOff x="88560" y="274732"/>
              <a:chExt cx="3731260" cy="433705"/>
            </a:xfrm>
          </p:grpSpPr>
          <p:sp>
            <p:nvSpPr>
              <p:cNvPr id="6" name="矩形 5"/>
              <p:cNvSpPr/>
              <p:nvPr/>
            </p:nvSpPr>
            <p:spPr>
              <a:xfrm>
                <a:off x="957875" y="274732"/>
                <a:ext cx="2861945" cy="433705"/>
              </a:xfrm>
              <a:prstGeom prst="rect">
                <a:avLst/>
              </a:prstGeom>
            </p:spPr>
            <p:txBody>
              <a:bodyPr wrap="square">
                <a:noAutofit/>
              </a:bodyPr>
              <a:lstStyle/>
              <a:p>
                <a:r>
                  <a:rPr lang="ja-JP" altLang="zh-CN" sz="3600" b="1" dirty="0">
                    <a:solidFill>
                      <a:schemeClr val="bg1"/>
                    </a:solidFill>
                    <a:latin typeface="微软雅黑" panose="020B0503020204020204" pitchFamily="34" charset="-122"/>
                    <a:ea typeface="微软雅黑" panose="020B0503020204020204" pitchFamily="34" charset="-122"/>
                  </a:rPr>
                  <a:t>練習</a:t>
                </a:r>
                <a:endParaRPr lang="ja-JP" altLang="zh-CN" sz="3600" b="1" dirty="0">
                  <a:solidFill>
                    <a:schemeClr val="bg1"/>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88560" y="302832"/>
                <a:ext cx="762658" cy="405463"/>
              </a:xfrm>
              <a:prstGeom prst="rect">
                <a:avLst/>
              </a:prstGeom>
            </p:spPr>
          </p:pic>
        </p:grpSp>
      </p:grpSp>
      <p:sp>
        <p:nvSpPr>
          <p:cNvPr id="3" name="文本框 2"/>
          <p:cNvSpPr txBox="1"/>
          <p:nvPr>
            <p:custDataLst>
              <p:tags r:id="rId2"/>
            </p:custDataLst>
          </p:nvPr>
        </p:nvSpPr>
        <p:spPr>
          <a:xfrm>
            <a:off x="483235" y="1376680"/>
            <a:ext cx="10522585" cy="3784600"/>
          </a:xfrm>
          <a:prstGeom prst="rect">
            <a:avLst/>
          </a:prstGeom>
          <a:noFill/>
        </p:spPr>
        <p:txBody>
          <a:bodyPr wrap="square" rtlCol="0">
            <a:spAutoFit/>
          </a:bodyPr>
          <a:p>
            <a:pPr indent="0">
              <a:lnSpc>
                <a:spcPct val="200000"/>
              </a:lnSpc>
            </a:pPr>
            <a:r>
              <a:rPr lang="ja-JP" altLang="en-US" sz="2400" b="1">
                <a:latin typeface="Kozuka Gothic Pro R" panose="020B0400000000000000" pitchFamily="34" charset="-128"/>
                <a:ea typeface="Kozuka Gothic Pro R" panose="020B0400000000000000" pitchFamily="34" charset="-128"/>
                <a:cs typeface="微软雅黑" panose="020B0503020204020204" pitchFamily="34" charset="-122"/>
                <a:sym typeface="+mn-ea"/>
              </a:rPr>
              <a:t>翻訳（ほんやく）しましょう。</a:t>
            </a:r>
            <a:endParaRPr lang="ja-JP" altLang="en-US" sz="2400" b="1">
              <a:latin typeface="Kozuka Gothic Pro R" panose="020B0400000000000000" pitchFamily="34" charset="-128"/>
              <a:ea typeface="Kozuka Gothic Pro R" panose="020B0400000000000000" pitchFamily="34" charset="-128"/>
              <a:cs typeface="微软雅黑" panose="020B0503020204020204" pitchFamily="34" charset="-122"/>
              <a:sym typeface="+mn-ea"/>
            </a:endParaRPr>
          </a:p>
          <a:p>
            <a:pPr indent="0">
              <a:lnSpc>
                <a:spcPct val="20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zh-CN" sz="2400">
                <a:latin typeface="微软雅黑" panose="020B0503020204020204" pitchFamily="34" charset="-122"/>
                <a:ea typeface="微软雅黑" panose="020B0503020204020204" pitchFamily="34" charset="-122"/>
                <a:cs typeface="微软雅黑" panose="020B0503020204020204" pitchFamily="34" charset="-122"/>
                <a:sym typeface="+mn-ea"/>
              </a:rPr>
              <a:t>如果不喝药的话，病就治不好。</a:t>
            </a:r>
            <a:endParaRPr lang="ja-JP" altLang="en-US" sz="240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nSpc>
                <a:spcPct val="200000"/>
              </a:lnSpc>
            </a:pPr>
            <a:r>
              <a:rPr lang="en-US" altLang="ja-JP" sz="24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ja-JP" sz="240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nSpc>
                <a:spcPct val="20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sz="2400">
                <a:latin typeface="微软雅黑" panose="020B0503020204020204" pitchFamily="34" charset="-122"/>
                <a:ea typeface="微软雅黑" panose="020B0503020204020204" pitchFamily="34" charset="-122"/>
                <a:cs typeface="微软雅黑" panose="020B0503020204020204" pitchFamily="34" charset="-122"/>
                <a:sym typeface="+mn-ea"/>
              </a:rPr>
              <a:t>如果讨厌香菜的话，不吃也可以的。</a:t>
            </a:r>
            <a:r>
              <a:rPr lang="ja-JP" altLang="zh-CN" sz="2400">
                <a:latin typeface="微软雅黑" panose="020B0503020204020204" pitchFamily="34" charset="-122"/>
                <a:ea typeface="微软雅黑" panose="020B0503020204020204" pitchFamily="34" charset="-122"/>
                <a:cs typeface="微软雅黑" panose="020B0503020204020204" pitchFamily="34" charset="-122"/>
                <a:sym typeface="+mn-ea"/>
              </a:rPr>
              <a:t>パクチー</a:t>
            </a:r>
            <a:endParaRPr lang="zh-CN" sz="240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nSpc>
                <a:spcPct val="200000"/>
              </a:lnSpc>
            </a:pPr>
            <a:r>
              <a:rPr lang="en-US" altLang="ja-JP" sz="24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ja-JP" altLang="en-US" sz="2400" b="1">
              <a:latin typeface="Kozuka Gothic Pro R" panose="020B0400000000000000" pitchFamily="34" charset="-128"/>
              <a:ea typeface="Kozuka Gothic Pro R" panose="020B0400000000000000" pitchFamily="34" charset="-128"/>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 y="301841"/>
            <a:ext cx="4048125" cy="619376"/>
            <a:chOff x="-1" y="301841"/>
            <a:chExt cx="4048125" cy="619376"/>
          </a:xfrm>
        </p:grpSpPr>
        <p:grpSp>
          <p:nvGrpSpPr>
            <p:cNvPr id="10" name="组合 9"/>
            <p:cNvGrpSpPr/>
            <p:nvPr/>
          </p:nvGrpSpPr>
          <p:grpSpPr>
            <a:xfrm>
              <a:off x="-1" y="301841"/>
              <a:ext cx="4048125" cy="619376"/>
              <a:chOff x="-1" y="301841"/>
              <a:chExt cx="4048125" cy="619376"/>
            </a:xfrm>
          </p:grpSpPr>
          <p:sp>
            <p:nvSpPr>
              <p:cNvPr id="11" name="矩形: 剪去单角 10"/>
              <p:cNvSpPr/>
              <p:nvPr/>
            </p:nvSpPr>
            <p:spPr>
              <a:xfrm>
                <a:off x="-1" y="301841"/>
                <a:ext cx="4048125" cy="619376"/>
              </a:xfrm>
              <a:prstGeom prst="snip1Rect">
                <a:avLst>
                  <a:gd name="adj" fmla="val 32434"/>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3" name="矩形 12"/>
              <p:cNvSpPr/>
              <p:nvPr/>
            </p:nvSpPr>
            <p:spPr>
              <a:xfrm>
                <a:off x="1186486" y="388532"/>
                <a:ext cx="2302438" cy="460375"/>
              </a:xfrm>
              <a:prstGeom prst="rect">
                <a:avLst/>
              </a:prstGeom>
            </p:spPr>
            <p:txBody>
              <a:bodyPr wrap="square">
                <a:spAutoFit/>
              </a:bodyPr>
              <a:lstStyle/>
              <a:p>
                <a:r>
                  <a:rPr lang="ja-JP"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文法</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P104</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ja-JP"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15" name="图片 14"/>
            <p:cNvPicPr>
              <a:picLocks noChangeAspect="1"/>
            </p:cNvPicPr>
            <p:nvPr/>
          </p:nvPicPr>
          <p:blipFill>
            <a:blip r:embed="rId1"/>
            <a:stretch>
              <a:fillRect/>
            </a:stretch>
          </p:blipFill>
          <p:spPr>
            <a:xfrm>
              <a:off x="376319" y="324813"/>
              <a:ext cx="662791" cy="525384"/>
            </a:xfrm>
            <a:prstGeom prst="rect">
              <a:avLst/>
            </a:prstGeom>
          </p:spPr>
        </p:pic>
      </p:grpSp>
      <p:sp>
        <p:nvSpPr>
          <p:cNvPr id="16" name="文本框 15"/>
          <p:cNvSpPr txBox="1"/>
          <p:nvPr/>
        </p:nvSpPr>
        <p:spPr>
          <a:xfrm>
            <a:off x="1034861" y="921116"/>
            <a:ext cx="10675299" cy="5754370"/>
          </a:xfrm>
          <a:prstGeom prst="rect">
            <a:avLst/>
          </a:prstGeom>
          <a:noFill/>
        </p:spPr>
        <p:txBody>
          <a:bodyPr wrap="square" rtlCol="0">
            <a:spAutoFit/>
          </a:bodyPr>
          <a:lstStyle/>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日语简体会话的特点</a:t>
            </a:r>
            <a:r>
              <a:rPr kumimoji="0" 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2</a:t>
            </a: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在本课的第</a:t>
            </a: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单元中，我们讲解了日语简体会话的一些特点，在本单元的会话里还可以看到另外一些特点。比如 ,将</a:t>
            </a:r>
            <a:r>
              <a:rPr kumimoji="0" lang="zh-CN" altLang="en-US" b="0" i="0" u="none" strike="noStrike" kern="1200" cap="none" spc="0" normalizeH="0" baseline="0" noProof="0" dirty="0">
                <a:ln>
                  <a:noFill/>
                </a:ln>
                <a:solidFill>
                  <a:prstClr val="black"/>
                </a:solidFill>
                <a:effectLst/>
                <a:highlight>
                  <a:srgbClr val="FFFF00"/>
                </a:highlight>
                <a:uLnTx/>
                <a:uFillTx/>
                <a:latin typeface="微软雅黑" panose="020B0503020204020204" pitchFamily="34" charset="-122"/>
                <a:ea typeface="微软雅黑" panose="020B0503020204020204" pitchFamily="34" charset="-122"/>
                <a:cs typeface="+mn-cs"/>
              </a:rPr>
              <a:t>助词</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省去不用、省略句尾的</a:t>
            </a:r>
            <a:r>
              <a:rPr kumimoji="0" lang="zh-CN" altLang="en-US" b="0" i="0" u="none" strike="noStrike" kern="1200" cap="none" spc="0" normalizeH="0" baseline="0" noProof="0" dirty="0">
                <a:ln>
                  <a:noFill/>
                </a:ln>
                <a:solidFill>
                  <a:prstClr val="black"/>
                </a:solidFill>
                <a:effectLst/>
                <a:highlight>
                  <a:srgbClr val="FFFF00"/>
                </a:highlight>
                <a:uLnTx/>
                <a:uFillTx/>
                <a:latin typeface="微软雅黑" panose="020B0503020204020204" pitchFamily="34" charset="-122"/>
                <a:ea typeface="微软雅黑" panose="020B0503020204020204" pitchFamily="34" charset="-122"/>
                <a:cs typeface="+mn-cs"/>
              </a:rPr>
              <a:t>判断词</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等。例如:</a:t>
            </a:r>
            <a:endPar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kumimoji="0" lang="ja-JP" altLang="en-US" sz="2000" b="0" i="0" u="none" strike="noStrike" kern="1200" cap="none" spc="0" normalizeH="0" baseline="0" noProof="0" dirty="0">
                <a:ln>
                  <a:noFill/>
                </a:ln>
                <a:solidFill>
                  <a:srgbClr val="527C57"/>
                </a:solidFill>
                <a:effectLst/>
                <a:uLnTx/>
                <a:uFillTx/>
                <a:latin typeface="Kozuka Gothic Pro R" panose="020B0400000000000000" pitchFamily="34" charset="-128"/>
                <a:ea typeface="Kozuka Gothic Pro R" panose="020B0400000000000000" pitchFamily="34" charset="-128"/>
              </a:rPr>
              <a:t>例</a:t>
            </a:r>
            <a:r>
              <a:rPr kumimoji="0" lang="zh-CN" altLang="en-US" sz="2000" b="0" i="0" u="none" strike="noStrike" kern="1200" cap="none" spc="0" normalizeH="0" baseline="0" noProof="0" dirty="0">
                <a:ln>
                  <a:noFill/>
                </a:ln>
                <a:solidFill>
                  <a:prstClr val="black"/>
                </a:solidFill>
                <a:effectLst/>
                <a:uLnTx/>
                <a:uFillTx/>
                <a:latin typeface="Kozuka Gothic Pro R" panose="020B0400000000000000" pitchFamily="34" charset="-128"/>
                <a:ea typeface="Kozuka Gothic Pro R" panose="020B0400000000000000" pitchFamily="34" charset="-128"/>
              </a:rPr>
              <a:t>：</a:t>
            </a:r>
            <a:r>
              <a:rPr sz="2000" noProof="0" dirty="0">
                <a:ln>
                  <a:noFill/>
                </a:ln>
                <a:effectLst/>
                <a:uLnTx/>
                <a:uFillTx/>
                <a:latin typeface="Kozuka Gothic Pro R" panose="020B0400000000000000" pitchFamily="34" charset="-128"/>
                <a:ea typeface="Kozuka Gothic Pro R" panose="020B0400000000000000" pitchFamily="34" charset="-128"/>
              </a:rPr>
              <a:t>（1） どうした</a:t>
            </a:r>
            <a:r>
              <a:rPr sz="2000" b="1" noProof="0" dirty="0">
                <a:ln>
                  <a:noFill/>
                </a:ln>
                <a:effectLst/>
                <a:uLnTx/>
                <a:uFillTx/>
                <a:latin typeface="Kozuka Gothic Pro R" panose="020B0400000000000000" pitchFamily="34" charset="-128"/>
                <a:ea typeface="Kozuka Gothic Pro R" panose="020B0400000000000000" pitchFamily="34" charset="-128"/>
              </a:rPr>
              <a:t>の</a:t>
            </a:r>
            <a:r>
              <a:rPr sz="2000" noProof="0" dirty="0">
                <a:ln>
                  <a:noFill/>
                </a:ln>
                <a:effectLst/>
                <a:uLnTx/>
                <a:uFillTx/>
                <a:latin typeface="Kozuka Gothic Pro R" panose="020B0400000000000000" pitchFamily="34" charset="-128"/>
                <a:ea typeface="Kozuka Gothic Pro R" panose="020B0400000000000000" pitchFamily="34" charset="-128"/>
              </a:rPr>
              <a:t> ? みんな</a:t>
            </a:r>
            <a:r>
              <a:rPr sz="2000" b="1" noProof="0" dirty="0">
                <a:ln>
                  <a:noFill/>
                </a:ln>
                <a:effectLst/>
                <a:uLnTx/>
                <a:uFillTx/>
                <a:latin typeface="Kozuka Gothic Pro R" panose="020B0400000000000000" pitchFamily="34" charset="-128"/>
                <a:ea typeface="Kozuka Gothic Pro R" panose="020B0400000000000000" pitchFamily="34" charset="-128"/>
              </a:rPr>
              <a:t>元気</a:t>
            </a:r>
            <a:r>
              <a:rPr sz="2000" noProof="0" dirty="0">
                <a:ln>
                  <a:noFill/>
                </a:ln>
                <a:effectLst/>
                <a:uLnTx/>
                <a:uFillTx/>
                <a:latin typeface="Kozuka Gothic Pro R" panose="020B0400000000000000" pitchFamily="34" charset="-128"/>
                <a:ea typeface="Kozuka Gothic Pro R" panose="020B0400000000000000" pitchFamily="34" charset="-128"/>
              </a:rPr>
              <a:t> ? </a:t>
            </a:r>
            <a:r>
              <a:rPr lang="en-US" sz="2000" noProof="0" dirty="0">
                <a:ln>
                  <a:noFill/>
                </a:ln>
                <a:effectLst/>
                <a:uLnTx/>
                <a:uFillTx/>
                <a:latin typeface="Kozuka Gothic Pro R" panose="020B0400000000000000" pitchFamily="34" charset="-128"/>
                <a:ea typeface="Kozuka Gothic Pro R" panose="020B0400000000000000" pitchFamily="34" charset="-128"/>
              </a:rPr>
              <a:t>           </a:t>
            </a:r>
            <a:r>
              <a:rPr sz="2000" noProof="0" dirty="0">
                <a:ln>
                  <a:noFill/>
                </a:ln>
                <a:effectLst/>
                <a:uLnTx/>
                <a:uFillTx/>
                <a:latin typeface="Kozuka Gothic Pro R" panose="020B0400000000000000" pitchFamily="34" charset="-128"/>
                <a:ea typeface="Kozuka Gothic Pro R" panose="020B0400000000000000" pitchFamily="34" charset="-128"/>
              </a:rPr>
              <a:t>（どうしたん</a:t>
            </a:r>
            <a:r>
              <a:rPr sz="2000" noProof="0" dirty="0">
                <a:ln>
                  <a:noFill/>
                </a:ln>
                <a:effectLst/>
                <a:uLnTx/>
                <a:uFillTx/>
                <a:latin typeface="Kozuka Gothic Pro R" panose="020B0400000000000000" pitchFamily="34" charset="-128"/>
                <a:ea typeface="Kozuka Gothic Pro R" panose="020B0400000000000000" pitchFamily="34" charset="-128"/>
              </a:rPr>
              <a:t>ですか。みんな元気ですか。）</a:t>
            </a:r>
            <a:endParaRPr sz="2000" noProof="0" dirty="0">
              <a:ln>
                <a:noFill/>
              </a:ln>
              <a:effectLst/>
              <a:uLnTx/>
              <a:uFillTx/>
              <a:latin typeface="Kozuka Gothic Pro R" panose="020B0400000000000000" pitchFamily="34" charset="-128"/>
              <a:ea typeface="Kozuka Gothic Pro R" panose="020B0400000000000000" pitchFamily="34" charset="-128"/>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lang="en-US" sz="2000" noProof="0" dirty="0">
                <a:ln>
                  <a:noFill/>
                </a:ln>
                <a:effectLst/>
                <a:uLnTx/>
                <a:uFillTx/>
                <a:latin typeface="Kozuka Gothic Pro R" panose="020B0400000000000000" pitchFamily="34" charset="-128"/>
                <a:ea typeface="Kozuka Gothic Pro R" panose="020B0400000000000000" pitchFamily="34" charset="-128"/>
              </a:rPr>
              <a:t>          </a:t>
            </a:r>
            <a:r>
              <a:rPr sz="2000" noProof="0" dirty="0">
                <a:ln>
                  <a:noFill/>
                </a:ln>
                <a:effectLst/>
                <a:uLnTx/>
                <a:uFillTx/>
                <a:latin typeface="Kozuka Gothic Pro R" panose="020B0400000000000000" pitchFamily="34" charset="-128"/>
                <a:ea typeface="Kozuka Gothic Pro R" panose="020B0400000000000000" pitchFamily="34" charset="-128"/>
              </a:rPr>
              <a:t>（2） 田中さんって、</a:t>
            </a:r>
            <a:r>
              <a:rPr sz="2000" b="1" noProof="0" dirty="0">
                <a:ln>
                  <a:noFill/>
                </a:ln>
                <a:effectLst/>
                <a:uLnTx/>
                <a:uFillTx/>
                <a:latin typeface="Kozuka Gothic Pro R" panose="020B0400000000000000" pitchFamily="34" charset="-128"/>
                <a:ea typeface="Kozuka Gothic Pro R" panose="020B0400000000000000" pitchFamily="34" charset="-128"/>
              </a:rPr>
              <a:t>学生</a:t>
            </a:r>
            <a:r>
              <a:rPr sz="2000" noProof="0" dirty="0">
                <a:ln>
                  <a:noFill/>
                </a:ln>
                <a:effectLst/>
                <a:uLnTx/>
                <a:uFillTx/>
                <a:latin typeface="Kozuka Gothic Pro R" panose="020B0400000000000000" pitchFamily="34" charset="-128"/>
                <a:ea typeface="Kozuka Gothic Pro R" panose="020B0400000000000000" pitchFamily="34" charset="-128"/>
              </a:rPr>
              <a:t> ? </a:t>
            </a:r>
            <a:r>
              <a:rPr lang="en-US" sz="2000" noProof="0" dirty="0">
                <a:ln>
                  <a:noFill/>
                </a:ln>
                <a:effectLst/>
                <a:uLnTx/>
                <a:uFillTx/>
                <a:latin typeface="Kozuka Gothic Pro R" panose="020B0400000000000000" pitchFamily="34" charset="-128"/>
                <a:ea typeface="Kozuka Gothic Pro R" panose="020B0400000000000000" pitchFamily="34" charset="-128"/>
              </a:rPr>
              <a:t>                  </a:t>
            </a:r>
            <a:r>
              <a:rPr sz="2000" noProof="0" dirty="0">
                <a:ln>
                  <a:noFill/>
                </a:ln>
                <a:effectLst/>
                <a:uLnTx/>
                <a:uFillTx/>
                <a:latin typeface="Kozuka Gothic Pro R" panose="020B0400000000000000" pitchFamily="34" charset="-128"/>
                <a:ea typeface="Kozuka Gothic Pro R" panose="020B0400000000000000" pitchFamily="34" charset="-128"/>
              </a:rPr>
              <a:t>（田中さんって、学生ですか。）</a:t>
            </a:r>
            <a:endParaRPr sz="2000" noProof="0" dirty="0">
              <a:ln>
                <a:noFill/>
              </a:ln>
              <a:effectLst/>
              <a:uLnTx/>
              <a:uFillTx/>
              <a:latin typeface="Kozuka Gothic Pro R" panose="020B0400000000000000" pitchFamily="34" charset="-128"/>
              <a:ea typeface="Kozuka Gothic Pro R" panose="020B0400000000000000" pitchFamily="34" charset="-128"/>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lang="en-US" sz="2000" noProof="0" dirty="0">
                <a:ln>
                  <a:noFill/>
                </a:ln>
                <a:effectLst/>
                <a:uLnTx/>
                <a:uFillTx/>
                <a:latin typeface="Kozuka Gothic Pro R" panose="020B0400000000000000" pitchFamily="34" charset="-128"/>
                <a:ea typeface="Kozuka Gothic Pro R" panose="020B0400000000000000" pitchFamily="34" charset="-128"/>
              </a:rPr>
              <a:t>          </a:t>
            </a:r>
            <a:r>
              <a:rPr sz="2000" noProof="0" dirty="0">
                <a:ln>
                  <a:noFill/>
                </a:ln>
                <a:effectLst/>
                <a:uLnTx/>
                <a:uFillTx/>
                <a:latin typeface="Kozuka Gothic Pro R" panose="020B0400000000000000" pitchFamily="34" charset="-128"/>
                <a:ea typeface="Kozuka Gothic Pro R" panose="020B0400000000000000" pitchFamily="34" charset="-128"/>
              </a:rPr>
              <a:t>（3）</a:t>
            </a:r>
            <a:r>
              <a:rPr sz="2000" b="1" noProof="0" dirty="0">
                <a:ln>
                  <a:noFill/>
                </a:ln>
                <a:effectLst/>
                <a:uLnTx/>
                <a:uFillTx/>
                <a:latin typeface="Kozuka Gothic Pro R" panose="020B0400000000000000" pitchFamily="34" charset="-128"/>
                <a:ea typeface="Kozuka Gothic Pro R" panose="020B0400000000000000" pitchFamily="34" charset="-128"/>
              </a:rPr>
              <a:t>大丈夫</a:t>
            </a:r>
            <a:r>
              <a:rPr sz="2000" noProof="0" dirty="0">
                <a:ln>
                  <a:noFill/>
                </a:ln>
                <a:effectLst/>
                <a:uLnTx/>
                <a:uFillTx/>
                <a:latin typeface="Kozuka Gothic Pro R" panose="020B0400000000000000" pitchFamily="34" charset="-128"/>
                <a:ea typeface="Kozuka Gothic Pro R" panose="020B0400000000000000" pitchFamily="34" charset="-128"/>
              </a:rPr>
              <a:t>。</a:t>
            </a:r>
            <a:r>
              <a:rPr sz="2000" b="1" noProof="0" dirty="0">
                <a:ln>
                  <a:noFill/>
                </a:ln>
                <a:effectLst/>
                <a:uLnTx/>
                <a:uFillTx/>
                <a:latin typeface="Kozuka Gothic Pro R" panose="020B0400000000000000" pitchFamily="34" charset="-128"/>
                <a:ea typeface="Kozuka Gothic Pro R" panose="020B0400000000000000" pitchFamily="34" charset="-128"/>
              </a:rPr>
              <a:t>心配しないで</a:t>
            </a:r>
            <a:r>
              <a:rPr sz="2000" noProof="0" dirty="0">
                <a:ln>
                  <a:noFill/>
                </a:ln>
                <a:effectLst/>
                <a:uLnTx/>
                <a:uFillTx/>
                <a:latin typeface="Kozuka Gothic Pro R" panose="020B0400000000000000" pitchFamily="34" charset="-128"/>
                <a:ea typeface="Kozuka Gothic Pro R" panose="020B0400000000000000" pitchFamily="34" charset="-128"/>
              </a:rPr>
              <a:t>。</a:t>
            </a:r>
            <a:r>
              <a:rPr lang="en-US" sz="2000" noProof="0" dirty="0">
                <a:ln>
                  <a:noFill/>
                </a:ln>
                <a:effectLst/>
                <a:uLnTx/>
                <a:uFillTx/>
                <a:latin typeface="Kozuka Gothic Pro R" panose="020B0400000000000000" pitchFamily="34" charset="-128"/>
                <a:ea typeface="Kozuka Gothic Pro R" panose="020B0400000000000000" pitchFamily="34" charset="-128"/>
              </a:rPr>
              <a:t>             </a:t>
            </a:r>
            <a:r>
              <a:rPr sz="2000" noProof="0" dirty="0">
                <a:ln>
                  <a:noFill/>
                </a:ln>
                <a:effectLst/>
                <a:uLnTx/>
                <a:uFillTx/>
                <a:latin typeface="Kozuka Gothic Pro R" panose="020B0400000000000000" pitchFamily="34" charset="-128"/>
                <a:ea typeface="Kozuka Gothic Pro R" panose="020B0400000000000000" pitchFamily="34" charset="-128"/>
              </a:rPr>
              <a:t> </a:t>
            </a:r>
            <a:r>
              <a:rPr lang="en-US" sz="2000" noProof="0" dirty="0">
                <a:ln>
                  <a:noFill/>
                </a:ln>
                <a:effectLst/>
                <a:uLnTx/>
                <a:uFillTx/>
                <a:latin typeface="Kozuka Gothic Pro R" panose="020B0400000000000000" pitchFamily="34" charset="-128"/>
                <a:ea typeface="Kozuka Gothic Pro R" panose="020B0400000000000000" pitchFamily="34" charset="-128"/>
              </a:rPr>
              <a:t>  </a:t>
            </a:r>
            <a:r>
              <a:rPr sz="2000" noProof="0" dirty="0">
                <a:ln>
                  <a:noFill/>
                </a:ln>
                <a:effectLst/>
                <a:uLnTx/>
                <a:uFillTx/>
                <a:latin typeface="Kozuka Gothic Pro R" panose="020B0400000000000000" pitchFamily="34" charset="-128"/>
                <a:ea typeface="Kozuka Gothic Pro R" panose="020B0400000000000000" pitchFamily="34" charset="-128"/>
              </a:rPr>
              <a:t>（大丈夫です。心配しないで</a:t>
            </a:r>
            <a:r>
              <a:rPr sz="2000" noProof="0" dirty="0">
                <a:ln>
                  <a:noFill/>
                </a:ln>
                <a:effectLst/>
                <a:uLnTx/>
                <a:uFillTx/>
                <a:latin typeface="Kozuka Gothic Pro R" panose="020B0400000000000000" pitchFamily="34" charset="-128"/>
                <a:ea typeface="Kozuka Gothic Pro R" panose="020B0400000000000000" pitchFamily="34" charset="-128"/>
              </a:rPr>
              <a:t>ください。）</a:t>
            </a:r>
            <a:endParaRPr sz="2000" noProof="0" dirty="0">
              <a:ln>
                <a:noFill/>
              </a:ln>
              <a:effectLst/>
              <a:uLnTx/>
              <a:uFillTx/>
              <a:latin typeface="Kozuka Gothic Pro R" panose="020B0400000000000000" pitchFamily="34" charset="-128"/>
              <a:ea typeface="Kozuka Gothic Pro R" panose="020B0400000000000000" pitchFamily="34" charset="-128"/>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lang="en-US" sz="2000" noProof="0" dirty="0">
                <a:ln>
                  <a:noFill/>
                </a:ln>
                <a:effectLst/>
                <a:uLnTx/>
                <a:uFillTx/>
                <a:latin typeface="Kozuka Gothic Pro R" panose="020B0400000000000000" pitchFamily="34" charset="-128"/>
                <a:ea typeface="Kozuka Gothic Pro R" panose="020B0400000000000000" pitchFamily="34" charset="-128"/>
              </a:rPr>
              <a:t>          </a:t>
            </a:r>
            <a:r>
              <a:rPr sz="2000" noProof="0" dirty="0">
                <a:ln>
                  <a:noFill/>
                </a:ln>
                <a:effectLst/>
                <a:uLnTx/>
                <a:uFillTx/>
                <a:latin typeface="Kozuka Gothic Pro R" panose="020B0400000000000000" pitchFamily="34" charset="-128"/>
                <a:ea typeface="Kozuka Gothic Pro R" panose="020B0400000000000000" pitchFamily="34" charset="-128"/>
              </a:rPr>
              <a:t>（4）</a:t>
            </a:r>
            <a:r>
              <a:rPr sz="2000" b="1" noProof="0" dirty="0">
                <a:ln>
                  <a:noFill/>
                </a:ln>
                <a:effectLst/>
                <a:uLnTx/>
                <a:uFillTx/>
                <a:latin typeface="Kozuka Gothic Pro R" panose="020B0400000000000000" pitchFamily="34" charset="-128"/>
                <a:ea typeface="Kozuka Gothic Pro R" panose="020B0400000000000000" pitchFamily="34" charset="-128"/>
              </a:rPr>
              <a:t>お茶</a:t>
            </a:r>
            <a:r>
              <a:rPr sz="2000" noProof="0" dirty="0">
                <a:ln>
                  <a:noFill/>
                </a:ln>
                <a:effectLst/>
                <a:uLnTx/>
                <a:uFillTx/>
                <a:latin typeface="Kozuka Gothic Pro R" panose="020B0400000000000000" pitchFamily="34" charset="-128"/>
                <a:ea typeface="Kozuka Gothic Pro R" panose="020B0400000000000000" pitchFamily="34" charset="-128"/>
              </a:rPr>
              <a:t>飲みますか。 </a:t>
            </a:r>
            <a:r>
              <a:rPr lang="en-US" sz="2000" noProof="0" dirty="0">
                <a:ln>
                  <a:noFill/>
                </a:ln>
                <a:effectLst/>
                <a:uLnTx/>
                <a:uFillTx/>
                <a:latin typeface="Kozuka Gothic Pro R" panose="020B0400000000000000" pitchFamily="34" charset="-128"/>
                <a:ea typeface="Kozuka Gothic Pro R" panose="020B0400000000000000" pitchFamily="34" charset="-128"/>
              </a:rPr>
              <a:t>                           </a:t>
            </a:r>
            <a:r>
              <a:rPr sz="2000" noProof="0" dirty="0">
                <a:ln>
                  <a:noFill/>
                </a:ln>
                <a:effectLst/>
                <a:uLnTx/>
                <a:uFillTx/>
                <a:latin typeface="Kozuka Gothic Pro R" panose="020B0400000000000000" pitchFamily="34" charset="-128"/>
                <a:ea typeface="Kozuka Gothic Pro R" panose="020B0400000000000000" pitchFamily="34" charset="-128"/>
              </a:rPr>
              <a:t>（お茶</a:t>
            </a:r>
            <a:r>
              <a:rPr sz="2000" noProof="0" dirty="0">
                <a:ln>
                  <a:noFill/>
                </a:ln>
                <a:effectLst/>
                <a:uLnTx/>
                <a:uFillTx/>
                <a:latin typeface="Kozuka Gothic Pro R" panose="020B0400000000000000" pitchFamily="34" charset="-128"/>
                <a:ea typeface="Kozuka Gothic Pro R" panose="020B0400000000000000" pitchFamily="34" charset="-128"/>
              </a:rPr>
              <a:t>を飲みますか。）</a:t>
            </a:r>
            <a:endParaRPr sz="2000" noProof="0" dirty="0">
              <a:ln>
                <a:noFill/>
              </a:ln>
              <a:effectLst/>
              <a:uLnTx/>
              <a:uFillTx/>
              <a:latin typeface="Kozuka Gothic Pro R" panose="020B0400000000000000" pitchFamily="34" charset="-128"/>
              <a:ea typeface="Kozuka Gothic Pro R" panose="020B0400000000000000" pitchFamily="34" charset="-128"/>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r>
              <a:rPr lang="en-US" sz="2000" noProof="0" dirty="0">
                <a:ln>
                  <a:noFill/>
                </a:ln>
                <a:effectLst/>
                <a:uLnTx/>
                <a:uFillTx/>
                <a:latin typeface="Kozuka Gothic Pro R" panose="020B0400000000000000" pitchFamily="34" charset="-128"/>
                <a:ea typeface="Kozuka Gothic Pro R" panose="020B0400000000000000" pitchFamily="34" charset="-128"/>
              </a:rPr>
              <a:t>          </a:t>
            </a:r>
            <a:r>
              <a:rPr sz="2000" noProof="0" dirty="0">
                <a:ln>
                  <a:noFill/>
                </a:ln>
                <a:effectLst/>
                <a:uLnTx/>
                <a:uFillTx/>
                <a:latin typeface="Kozuka Gothic Pro R" panose="020B0400000000000000" pitchFamily="34" charset="-128"/>
                <a:ea typeface="Kozuka Gothic Pro R" panose="020B0400000000000000" pitchFamily="34" charset="-128"/>
              </a:rPr>
              <a:t>（5）</a:t>
            </a:r>
            <a:r>
              <a:rPr sz="2000" b="1" noProof="0" dirty="0">
                <a:ln>
                  <a:noFill/>
                </a:ln>
                <a:effectLst/>
                <a:uLnTx/>
                <a:uFillTx/>
                <a:latin typeface="Kozuka Gothic Pro R" panose="020B0400000000000000" pitchFamily="34" charset="-128"/>
                <a:ea typeface="Kozuka Gothic Pro R" panose="020B0400000000000000" pitchFamily="34" charset="-128"/>
              </a:rPr>
              <a:t>お茶</a:t>
            </a:r>
            <a:r>
              <a:rPr sz="2000" noProof="0" dirty="0">
                <a:ln>
                  <a:noFill/>
                </a:ln>
                <a:effectLst/>
                <a:uLnTx/>
                <a:uFillTx/>
                <a:latin typeface="Kozuka Gothic Pro R" panose="020B0400000000000000" pitchFamily="34" charset="-128"/>
                <a:ea typeface="Kozuka Gothic Pro R" panose="020B0400000000000000" pitchFamily="34" charset="-128"/>
              </a:rPr>
              <a:t>飲む ? </a:t>
            </a:r>
            <a:r>
              <a:rPr lang="en-US" sz="2000" noProof="0" dirty="0">
                <a:ln>
                  <a:noFill/>
                </a:ln>
                <a:effectLst/>
                <a:uLnTx/>
                <a:uFillTx/>
                <a:latin typeface="Kozuka Gothic Pro R" panose="020B0400000000000000" pitchFamily="34" charset="-128"/>
                <a:ea typeface="Kozuka Gothic Pro R" panose="020B0400000000000000" pitchFamily="34" charset="-128"/>
              </a:rPr>
              <a:t>                                        </a:t>
            </a:r>
            <a:r>
              <a:rPr sz="2000" noProof="0" dirty="0">
                <a:ln>
                  <a:noFill/>
                </a:ln>
                <a:effectLst/>
                <a:uLnTx/>
                <a:uFillTx/>
                <a:latin typeface="Kozuka Gothic Pro R" panose="020B0400000000000000" pitchFamily="34" charset="-128"/>
                <a:ea typeface="Kozuka Gothic Pro R" panose="020B0400000000000000" pitchFamily="34" charset="-128"/>
              </a:rPr>
              <a:t>（お茶</a:t>
            </a:r>
            <a:r>
              <a:rPr sz="2000" noProof="0" dirty="0">
                <a:ln>
                  <a:noFill/>
                </a:ln>
                <a:effectLst/>
                <a:uLnTx/>
                <a:uFillTx/>
                <a:latin typeface="Kozuka Gothic Pro R" panose="020B0400000000000000" pitchFamily="34" charset="-128"/>
                <a:ea typeface="Kozuka Gothic Pro R" panose="020B0400000000000000" pitchFamily="34" charset="-128"/>
              </a:rPr>
              <a:t>を飲む?）</a:t>
            </a:r>
            <a:endParaRPr sz="2000" noProof="0" dirty="0">
              <a:ln>
                <a:noFill/>
              </a:ln>
              <a:effectLst/>
              <a:uLnTx/>
              <a:uFillTx/>
              <a:latin typeface="Kozuka Gothic Pro R" panose="020B0400000000000000" pitchFamily="34" charset="-128"/>
              <a:ea typeface="Kozuka Gothic Pro R" panose="020B0400000000000000" pitchFamily="34" charset="-128"/>
            </a:endParaRPr>
          </a:p>
          <a:p>
            <a:pPr marL="0" marR="0" lvl="0" indent="0" algn="just" defTabSz="914400" rtl="0" eaLnBrk="1" fontAlgn="auto" latinLnBrk="0" hangingPunct="1">
              <a:lnSpc>
                <a:spcPct val="200000"/>
              </a:lnSpc>
              <a:spcBef>
                <a:spcPct val="0"/>
              </a:spcBef>
              <a:spcAft>
                <a:spcPts val="0"/>
              </a:spcAft>
              <a:buClr>
                <a:prstClr val="black"/>
              </a:buClr>
              <a:buSzTx/>
              <a:buFontTx/>
              <a:buNone/>
              <a:defRPr/>
            </a:pPr>
            <a:endParaRPr lang="ja-JP" sz="2000" noProof="0" dirty="0">
              <a:ln>
                <a:noFill/>
              </a:ln>
              <a:effectLst/>
              <a:uLnTx/>
              <a:uFillTx/>
              <a:latin typeface="Kozuka Gothic Pro R" panose="020B0400000000000000" pitchFamily="34" charset="-128"/>
              <a:ea typeface="Kozuka Gothic Pro R" panose="020B0400000000000000" pitchFamily="34" charset="-128"/>
            </a:endParaRPr>
          </a:p>
        </p:txBody>
      </p:sp>
      <p:pic>
        <p:nvPicPr>
          <p:cNvPr id="6" name="图片 5">
            <a:hlinkClick r:id="rId2" action="ppaction://hlinksldjump"/>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363418" y="6152187"/>
            <a:ext cx="626170" cy="626170"/>
          </a:xfrm>
          <a:prstGeom prst="rect">
            <a:avLst/>
          </a:prstGeom>
        </p:spPr>
      </p:pic>
      <p:grpSp>
        <p:nvGrpSpPr>
          <p:cNvPr id="20" name="组合 19"/>
          <p:cNvGrpSpPr/>
          <p:nvPr/>
        </p:nvGrpSpPr>
        <p:grpSpPr>
          <a:xfrm rot="19800147">
            <a:off x="388093" y="1487473"/>
            <a:ext cx="653326" cy="479204"/>
            <a:chOff x="6579684" y="1851050"/>
            <a:chExt cx="4331265" cy="3176915"/>
          </a:xfrm>
        </p:grpSpPr>
        <p:grpSp>
          <p:nvGrpSpPr>
            <p:cNvPr id="21" name="Group 55"/>
            <p:cNvGrpSpPr/>
            <p:nvPr/>
          </p:nvGrpSpPr>
          <p:grpSpPr>
            <a:xfrm rot="2273417">
              <a:off x="7686162" y="1851050"/>
              <a:ext cx="3224787" cy="3176915"/>
              <a:chOff x="0" y="0"/>
              <a:chExt cx="1149595" cy="1132530"/>
            </a:xfrm>
          </p:grpSpPr>
          <p:sp>
            <p:nvSpPr>
              <p:cNvPr id="25" name="Shape 50"/>
              <p:cNvSpPr/>
              <p:nvPr/>
            </p:nvSpPr>
            <p:spPr>
              <a:xfrm>
                <a:off x="495300" y="419100"/>
                <a:ext cx="288999" cy="341770"/>
              </a:xfrm>
              <a:custGeom>
                <a:avLst/>
                <a:gdLst/>
                <a:ahLst/>
                <a:cxnLst>
                  <a:cxn ang="0">
                    <a:pos x="wd2" y="hd2"/>
                  </a:cxn>
                  <a:cxn ang="5400000">
                    <a:pos x="wd2" y="hd2"/>
                  </a:cxn>
                  <a:cxn ang="10800000">
                    <a:pos x="wd2" y="hd2"/>
                  </a:cxn>
                  <a:cxn ang="16200000">
                    <a:pos x="wd2" y="hd2"/>
                  </a:cxn>
                </a:cxnLst>
                <a:rect l="0" t="0" r="r" b="b"/>
                <a:pathLst>
                  <a:path w="20587" h="20953" extrusionOk="0">
                    <a:moveTo>
                      <a:pt x="310" y="19339"/>
                    </a:moveTo>
                    <a:cubicBezTo>
                      <a:pt x="1970" y="21600"/>
                      <a:pt x="8627" y="20962"/>
                      <a:pt x="10626" y="20516"/>
                    </a:cubicBezTo>
                    <a:cubicBezTo>
                      <a:pt x="14392" y="19676"/>
                      <a:pt x="17603" y="17645"/>
                      <a:pt x="19255" y="14542"/>
                    </a:cubicBezTo>
                    <a:cubicBezTo>
                      <a:pt x="21291" y="10718"/>
                      <a:pt x="21600" y="1795"/>
                      <a:pt x="15756" y="0"/>
                    </a:cubicBezTo>
                    <a:cubicBezTo>
                      <a:pt x="14569" y="3871"/>
                      <a:pt x="15031" y="8421"/>
                      <a:pt x="12815" y="11999"/>
                    </a:cubicBezTo>
                    <a:cubicBezTo>
                      <a:pt x="10327" y="16013"/>
                      <a:pt x="4821" y="17658"/>
                      <a:pt x="0" y="18694"/>
                    </a:cubicBezTo>
                    <a:cubicBezTo>
                      <a:pt x="63" y="18932"/>
                      <a:pt x="168" y="19146"/>
                      <a:pt x="310" y="19339"/>
                    </a:cubicBezTo>
                    <a:close/>
                  </a:path>
                </a:pathLst>
              </a:custGeom>
              <a:solidFill>
                <a:srgbClr val="FEBF0F"/>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nvGrpSpPr>
              <p:cNvPr id="26" name="Group 54"/>
              <p:cNvGrpSpPr/>
              <p:nvPr/>
            </p:nvGrpSpPr>
            <p:grpSpPr>
              <a:xfrm>
                <a:off x="-1" y="0"/>
                <a:ext cx="1149597" cy="1132531"/>
                <a:chOff x="0" y="0"/>
                <a:chExt cx="1149595" cy="1132530"/>
              </a:xfrm>
            </p:grpSpPr>
            <p:sp>
              <p:nvSpPr>
                <p:cNvPr id="27" name="Shape 51"/>
                <p:cNvSpPr/>
                <p:nvPr/>
              </p:nvSpPr>
              <p:spPr>
                <a:xfrm>
                  <a:off x="0" y="0"/>
                  <a:ext cx="1149596" cy="1132531"/>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0"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8" name="Shape 52"/>
                <p:cNvSpPr/>
                <p:nvPr/>
              </p:nvSpPr>
              <p:spPr>
                <a:xfrm>
                  <a:off x="190500" y="177800"/>
                  <a:ext cx="789686" cy="777962"/>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3" y="19314"/>
                        <a:pt x="15760" y="18135"/>
                        <a:pt x="18000" y="13346"/>
                      </a:cubicBezTo>
                      <a:cubicBezTo>
                        <a:pt x="21411" y="6050"/>
                        <a:pt x="13778" y="-2286"/>
                        <a:pt x="5945" y="577"/>
                      </a:cubicBezTo>
                      <a:cubicBezTo>
                        <a:pt x="2991" y="1657"/>
                        <a:pt x="198" y="6129"/>
                        <a:pt x="12" y="9065"/>
                      </a:cubicBezTo>
                      <a:cubicBezTo>
                        <a:pt x="-189" y="12266"/>
                        <a:pt x="2171"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9" name="Shape 53"/>
                <p:cNvSpPr/>
                <p:nvPr/>
              </p:nvSpPr>
              <p:spPr>
                <a:xfrm>
                  <a:off x="381000" y="368300"/>
                  <a:ext cx="396756" cy="390866"/>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1"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grpSp>
        <p:grpSp>
          <p:nvGrpSpPr>
            <p:cNvPr id="22" name="Group 58"/>
            <p:cNvGrpSpPr/>
            <p:nvPr/>
          </p:nvGrpSpPr>
          <p:grpSpPr>
            <a:xfrm rot="2273417">
              <a:off x="6579684" y="2485046"/>
              <a:ext cx="2252925" cy="2330728"/>
              <a:chOff x="0" y="0"/>
              <a:chExt cx="803139" cy="830875"/>
            </a:xfrm>
          </p:grpSpPr>
          <p:sp>
            <p:nvSpPr>
              <p:cNvPr id="23" name="Shape 56"/>
              <p:cNvSpPr/>
              <p:nvPr/>
            </p:nvSpPr>
            <p:spPr>
              <a:xfrm>
                <a:off x="0" y="431800"/>
                <a:ext cx="377118" cy="399076"/>
              </a:xfrm>
              <a:custGeom>
                <a:avLst/>
                <a:gdLst/>
                <a:ahLst/>
                <a:cxnLst>
                  <a:cxn ang="0">
                    <a:pos x="wd2" y="hd2"/>
                  </a:cxn>
                  <a:cxn ang="5400000">
                    <a:pos x="wd2" y="hd2"/>
                  </a:cxn>
                  <a:cxn ang="10800000">
                    <a:pos x="wd2" y="hd2"/>
                  </a:cxn>
                  <a:cxn ang="16200000">
                    <a:pos x="wd2" y="hd2"/>
                  </a:cxn>
                </a:cxnLst>
                <a:rect l="0" t="0" r="r" b="b"/>
                <a:pathLst>
                  <a:path w="21600" h="21600" extrusionOk="0">
                    <a:moveTo>
                      <a:pt x="9127" y="12126"/>
                    </a:moveTo>
                    <a:lnTo>
                      <a:pt x="0" y="9668"/>
                    </a:lnTo>
                    <a:lnTo>
                      <a:pt x="12334" y="0"/>
                    </a:lnTo>
                    <a:lnTo>
                      <a:pt x="19930" y="2881"/>
                    </a:lnTo>
                    <a:lnTo>
                      <a:pt x="21600" y="12126"/>
                    </a:lnTo>
                    <a:lnTo>
                      <a:pt x="10800" y="21600"/>
                    </a:lnTo>
                    <a:cubicBezTo>
                      <a:pt x="10800" y="21600"/>
                      <a:pt x="9127" y="12126"/>
                      <a:pt x="9127" y="12126"/>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4" name="Shape 57"/>
              <p:cNvSpPr/>
              <p:nvPr/>
            </p:nvSpPr>
            <p:spPr>
              <a:xfrm>
                <a:off x="165100" y="0"/>
                <a:ext cx="638040" cy="6619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4432" y="18069"/>
                      <a:pt x="0" y="2160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grpSp>
      <p:grpSp>
        <p:nvGrpSpPr>
          <p:cNvPr id="2" name="Group 44"/>
          <p:cNvGrpSpPr/>
          <p:nvPr/>
        </p:nvGrpSpPr>
        <p:grpSpPr>
          <a:xfrm>
            <a:off x="602488" y="3028400"/>
            <a:ext cx="363925" cy="408748"/>
            <a:chOff x="0" y="0"/>
            <a:chExt cx="807366" cy="906807"/>
          </a:xfrm>
        </p:grpSpPr>
        <p:sp>
          <p:nvSpPr>
            <p:cNvPr id="3" name="Shape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4" name="Shape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322916" y="2170643"/>
            <a:ext cx="9526059" cy="2516714"/>
            <a:chOff x="1208682" y="2051097"/>
            <a:chExt cx="9526059" cy="2516714"/>
          </a:xfrm>
        </p:grpSpPr>
        <p:sp>
          <p:nvSpPr>
            <p:cNvPr id="27" name="椭圆 1">
              <a:hlinkClick r:id="" action="ppaction://noaction"/>
            </p:cNvPr>
            <p:cNvSpPr>
              <a:spLocks noChangeArrowheads="1"/>
            </p:cNvSpPr>
            <p:nvPr/>
          </p:nvSpPr>
          <p:spPr bwMode="auto">
            <a:xfrm>
              <a:off x="1228791" y="2051097"/>
              <a:ext cx="2334683" cy="2495549"/>
            </a:xfrm>
            <a:custGeom>
              <a:avLst/>
              <a:gdLst>
                <a:gd name="T0" fmla="*/ 0 w 1751265"/>
                <a:gd name="T1" fmla="*/ 0 h 1872208"/>
                <a:gd name="T2" fmla="*/ 0 60000 65536"/>
                <a:gd name="T3" fmla="*/ 0 w 1751265"/>
                <a:gd name="T4" fmla="*/ 0 h 1872208"/>
                <a:gd name="T5" fmla="*/ 1751265 w 1751265"/>
                <a:gd name="T6" fmla="*/ 1872208 h 1872208"/>
              </a:gdLst>
              <a:ahLst/>
              <a:cxnLst>
                <a:cxn ang="T2">
                  <a:pos x="T0" y="T1"/>
                </a:cxn>
              </a:cxnLst>
              <a:rect l="T3" t="T4" r="T5" b="T6"/>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bg1">
                <a:lumMod val="65000"/>
              </a:schemeClr>
            </a:solidFill>
            <a:ln w="25400">
              <a:noFill/>
              <a:bevel/>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29" name="椭圆 11">
              <a:hlinkClick r:id="" action="ppaction://noaction"/>
            </p:cNvPr>
            <p:cNvSpPr>
              <a:spLocks noChangeArrowheads="1"/>
            </p:cNvSpPr>
            <p:nvPr/>
          </p:nvSpPr>
          <p:spPr bwMode="auto">
            <a:xfrm>
              <a:off x="8237074" y="2072262"/>
              <a:ext cx="2497667" cy="2495549"/>
            </a:xfrm>
            <a:prstGeom prst="ellipse">
              <a:avLst/>
            </a:prstGeom>
            <a:solidFill>
              <a:schemeClr val="accent4"/>
            </a:solidFill>
            <a:ln w="25400">
              <a:noFill/>
              <a:bevel/>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31" name="椭圆 1">
              <a:hlinkClick r:id="rId1" action="ppaction://hlinksldjump"/>
            </p:cNvPr>
            <p:cNvSpPr>
              <a:spLocks noChangeArrowheads="1"/>
            </p:cNvSpPr>
            <p:nvPr/>
          </p:nvSpPr>
          <p:spPr bwMode="auto">
            <a:xfrm>
              <a:off x="3563473" y="2072262"/>
              <a:ext cx="2336800" cy="2495549"/>
            </a:xfrm>
            <a:custGeom>
              <a:avLst/>
              <a:gdLst>
                <a:gd name="T0" fmla="*/ 0 w 1751265"/>
                <a:gd name="T1" fmla="*/ 0 h 1872208"/>
                <a:gd name="T2" fmla="*/ 0 60000 65536"/>
                <a:gd name="T3" fmla="*/ 0 w 1751265"/>
                <a:gd name="T4" fmla="*/ 0 h 1872208"/>
                <a:gd name="T5" fmla="*/ 1751265 w 1751265"/>
                <a:gd name="T6" fmla="*/ 1872208 h 1872208"/>
              </a:gdLst>
              <a:ahLst/>
              <a:cxnLst>
                <a:cxn ang="T2">
                  <a:pos x="T0" y="T1"/>
                </a:cxn>
              </a:cxnLst>
              <a:rect l="T3" t="T4" r="T5" b="T6"/>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bg1">
                <a:lumMod val="85000"/>
              </a:schemeClr>
            </a:solidFill>
            <a:ln w="25400">
              <a:noFill/>
              <a:bevel/>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33" name="椭圆 1">
              <a:hlinkClick r:id="" action="ppaction://noaction"/>
            </p:cNvPr>
            <p:cNvSpPr>
              <a:spLocks noChangeArrowheads="1"/>
            </p:cNvSpPr>
            <p:nvPr/>
          </p:nvSpPr>
          <p:spPr bwMode="auto">
            <a:xfrm>
              <a:off x="5900273" y="2072262"/>
              <a:ext cx="2334684" cy="2495549"/>
            </a:xfrm>
            <a:custGeom>
              <a:avLst/>
              <a:gdLst>
                <a:gd name="T0" fmla="*/ 0 w 1751265"/>
                <a:gd name="T1" fmla="*/ 0 h 1872208"/>
                <a:gd name="T2" fmla="*/ 0 60000 65536"/>
                <a:gd name="T3" fmla="*/ 0 w 1751265"/>
                <a:gd name="T4" fmla="*/ 0 h 1872208"/>
                <a:gd name="T5" fmla="*/ 1751265 w 1751265"/>
                <a:gd name="T6" fmla="*/ 1872208 h 1872208"/>
              </a:gdLst>
              <a:ahLst/>
              <a:cxnLst>
                <a:cxn ang="T2">
                  <a:pos x="T0" y="T1"/>
                </a:cxn>
              </a:cxnLst>
              <a:rect l="T3" t="T4" r="T5" b="T6"/>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bg1">
                <a:lumMod val="65000"/>
              </a:schemeClr>
            </a:solidFill>
            <a:ln w="25400">
              <a:noFill/>
              <a:bevel/>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34" name="TextBox 14"/>
            <p:cNvSpPr>
              <a:spLocks noChangeArrowheads="1"/>
            </p:cNvSpPr>
            <p:nvPr/>
          </p:nvSpPr>
          <p:spPr bwMode="auto">
            <a:xfrm>
              <a:off x="2043708" y="2065911"/>
              <a:ext cx="530915" cy="769441"/>
            </a:xfrm>
            <a:prstGeom prst="rect">
              <a:avLst/>
            </a:prstGeom>
            <a:noFill/>
            <a:ln w="9525">
              <a:noFill/>
              <a:miter lim="800000"/>
            </a:ln>
          </p:spPr>
          <p:txBody>
            <a:bodyPr wrap="none">
              <a:spAutoFit/>
            </a:bodyPr>
            <a:lstStyle/>
            <a:p>
              <a:r>
                <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rPr>
                <a:t>01</a:t>
              </a:r>
              <a:endPar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endParaRPr>
            </a:p>
          </p:txBody>
        </p:sp>
        <p:sp>
          <p:nvSpPr>
            <p:cNvPr id="35" name="TextBox 15"/>
            <p:cNvSpPr>
              <a:spLocks noChangeArrowheads="1"/>
            </p:cNvSpPr>
            <p:nvPr/>
          </p:nvSpPr>
          <p:spPr bwMode="auto">
            <a:xfrm>
              <a:off x="4418608" y="2116209"/>
              <a:ext cx="630301" cy="769441"/>
            </a:xfrm>
            <a:prstGeom prst="rect">
              <a:avLst/>
            </a:prstGeom>
            <a:noFill/>
            <a:ln w="9525">
              <a:noFill/>
              <a:miter lim="800000"/>
            </a:ln>
          </p:spPr>
          <p:txBody>
            <a:bodyPr wrap="none">
              <a:spAutoFit/>
            </a:bodyPr>
            <a:lstStyle/>
            <a:p>
              <a:r>
                <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rPr>
                <a:t>02</a:t>
              </a:r>
              <a:endPar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endParaRPr>
            </a:p>
          </p:txBody>
        </p:sp>
        <p:sp>
          <p:nvSpPr>
            <p:cNvPr id="36" name="TextBox 16"/>
            <p:cNvSpPr>
              <a:spLocks noChangeArrowheads="1"/>
            </p:cNvSpPr>
            <p:nvPr/>
          </p:nvSpPr>
          <p:spPr bwMode="auto">
            <a:xfrm>
              <a:off x="6700375" y="2116209"/>
              <a:ext cx="583814" cy="769441"/>
            </a:xfrm>
            <a:prstGeom prst="rect">
              <a:avLst/>
            </a:prstGeom>
            <a:noFill/>
            <a:ln w="9525">
              <a:noFill/>
              <a:miter lim="800000"/>
            </a:ln>
          </p:spPr>
          <p:txBody>
            <a:bodyPr wrap="none">
              <a:spAutoFit/>
            </a:bodyPr>
            <a:lstStyle/>
            <a:p>
              <a:r>
                <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rPr>
                <a:t>03</a:t>
              </a:r>
              <a:endPar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endParaRPr>
            </a:p>
          </p:txBody>
        </p:sp>
        <p:sp>
          <p:nvSpPr>
            <p:cNvPr id="37" name="TextBox 17"/>
            <p:cNvSpPr>
              <a:spLocks noChangeArrowheads="1"/>
            </p:cNvSpPr>
            <p:nvPr/>
          </p:nvSpPr>
          <p:spPr bwMode="auto">
            <a:xfrm>
              <a:off x="9062905" y="2116209"/>
              <a:ext cx="622286" cy="769441"/>
            </a:xfrm>
            <a:prstGeom prst="rect">
              <a:avLst/>
            </a:prstGeom>
            <a:noFill/>
            <a:ln w="9525">
              <a:noFill/>
              <a:miter lim="800000"/>
            </a:ln>
          </p:spPr>
          <p:txBody>
            <a:bodyPr wrap="none">
              <a:spAutoFit/>
            </a:bodyPr>
            <a:lstStyle/>
            <a:p>
              <a:r>
                <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rPr>
                <a:t>04</a:t>
              </a:r>
              <a:endParaRPr lang="en-US" altLang="zh-CN" sz="4400" dirty="0">
                <a:solidFill>
                  <a:schemeClr val="bg1"/>
                </a:solidFill>
                <a:latin typeface="方正静蕾简体" panose="02000000000000000000" pitchFamily="2" charset="-122"/>
                <a:ea typeface="方正静蕾简体" panose="02000000000000000000" pitchFamily="2" charset="-122"/>
                <a:sym typeface="方正兰亭粗黑_GBK" panose="02000000000000000000" pitchFamily="2" charset="-122"/>
              </a:endParaRPr>
            </a:p>
          </p:txBody>
        </p:sp>
        <p:sp>
          <p:nvSpPr>
            <p:cNvPr id="38" name="直接连接符 18"/>
            <p:cNvSpPr>
              <a:spLocks noChangeShapeType="1"/>
            </p:cNvSpPr>
            <p:nvPr/>
          </p:nvSpPr>
          <p:spPr bwMode="auto">
            <a:xfrm>
              <a:off x="1516657" y="2844846"/>
              <a:ext cx="1714500" cy="2117"/>
            </a:xfrm>
            <a:prstGeom prst="line">
              <a:avLst/>
            </a:prstGeom>
            <a:noFill/>
            <a:ln w="9525">
              <a:solidFill>
                <a:schemeClr val="bg1"/>
              </a:solidFill>
              <a:prstDash val="dash"/>
              <a:bevel/>
            </a:ln>
          </p:spPr>
          <p:txBody>
            <a:bodyPr/>
            <a:lstStyle/>
            <a:p>
              <a:endParaRPr lang="zh-CN" altLang="en-US" sz="2400"/>
            </a:p>
          </p:txBody>
        </p:sp>
        <p:sp>
          <p:nvSpPr>
            <p:cNvPr id="39" name="直接连接符 19"/>
            <p:cNvSpPr>
              <a:spLocks noChangeShapeType="1"/>
            </p:cNvSpPr>
            <p:nvPr/>
          </p:nvSpPr>
          <p:spPr bwMode="auto">
            <a:xfrm>
              <a:off x="3874625" y="2844846"/>
              <a:ext cx="1714500" cy="2117"/>
            </a:xfrm>
            <a:prstGeom prst="line">
              <a:avLst/>
            </a:prstGeom>
            <a:noFill/>
            <a:ln w="9525">
              <a:solidFill>
                <a:schemeClr val="tx1"/>
              </a:solidFill>
              <a:prstDash val="dash"/>
              <a:bevel/>
            </a:ln>
          </p:spPr>
          <p:txBody>
            <a:bodyPr/>
            <a:lstStyle/>
            <a:p>
              <a:endParaRPr lang="zh-CN" altLang="en-US" sz="2400"/>
            </a:p>
          </p:txBody>
        </p:sp>
        <p:sp>
          <p:nvSpPr>
            <p:cNvPr id="40" name="直接连接符 20"/>
            <p:cNvSpPr>
              <a:spLocks noChangeShapeType="1"/>
            </p:cNvSpPr>
            <p:nvPr/>
          </p:nvSpPr>
          <p:spPr bwMode="auto">
            <a:xfrm>
              <a:off x="6209308" y="2844846"/>
              <a:ext cx="1714500" cy="2117"/>
            </a:xfrm>
            <a:prstGeom prst="line">
              <a:avLst/>
            </a:prstGeom>
            <a:noFill/>
            <a:ln w="9525">
              <a:solidFill>
                <a:schemeClr val="bg1"/>
              </a:solidFill>
              <a:prstDash val="dash"/>
              <a:bevel/>
            </a:ln>
          </p:spPr>
          <p:txBody>
            <a:bodyPr/>
            <a:lstStyle/>
            <a:p>
              <a:endParaRPr lang="zh-CN" altLang="en-US" sz="2400"/>
            </a:p>
          </p:txBody>
        </p:sp>
        <p:sp>
          <p:nvSpPr>
            <p:cNvPr id="41" name="直接连接符 21"/>
            <p:cNvSpPr>
              <a:spLocks noChangeShapeType="1"/>
            </p:cNvSpPr>
            <p:nvPr/>
          </p:nvSpPr>
          <p:spPr bwMode="auto">
            <a:xfrm>
              <a:off x="8556691" y="2844846"/>
              <a:ext cx="1913467" cy="2117"/>
            </a:xfrm>
            <a:prstGeom prst="line">
              <a:avLst/>
            </a:prstGeom>
            <a:noFill/>
            <a:ln w="9525">
              <a:solidFill>
                <a:schemeClr val="tx1"/>
              </a:solidFill>
              <a:prstDash val="dash"/>
              <a:bevel/>
            </a:ln>
          </p:spPr>
          <p:txBody>
            <a:bodyPr/>
            <a:lstStyle/>
            <a:p>
              <a:endParaRPr lang="zh-CN" altLang="en-US" sz="2400"/>
            </a:p>
          </p:txBody>
        </p:sp>
        <p:sp>
          <p:nvSpPr>
            <p:cNvPr id="42" name="TextBox 22"/>
            <p:cNvSpPr>
              <a:spLocks noChangeArrowheads="1"/>
            </p:cNvSpPr>
            <p:nvPr/>
          </p:nvSpPr>
          <p:spPr bwMode="auto">
            <a:xfrm>
              <a:off x="1208682" y="3001478"/>
              <a:ext cx="2330449" cy="441916"/>
            </a:xfrm>
            <a:prstGeom prst="rect">
              <a:avLst/>
            </a:prstGeom>
            <a:noFill/>
            <a:ln w="9525">
              <a:noFill/>
              <a:miter lim="800000"/>
            </a:ln>
          </p:spPr>
          <p:txBody>
            <a:bodyPr>
              <a:spAutoFit/>
            </a:bodyPr>
            <a:lstStyle/>
            <a:p>
              <a:pPr algn="ctr">
                <a:lnSpc>
                  <a:spcPct val="125000"/>
                </a:lnSpc>
              </a:pPr>
              <a:r>
                <a:rPr lang="ja-JP"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rPr>
                <a:t>会話</a:t>
              </a:r>
              <a:endParaRPr lang="zh-CN"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endParaRPr>
            </a:p>
          </p:txBody>
        </p:sp>
        <p:sp>
          <p:nvSpPr>
            <p:cNvPr id="43" name="TextBox 24"/>
            <p:cNvSpPr>
              <a:spLocks noChangeArrowheads="1"/>
            </p:cNvSpPr>
            <p:nvPr/>
          </p:nvSpPr>
          <p:spPr bwMode="auto">
            <a:xfrm>
              <a:off x="3577573" y="3001478"/>
              <a:ext cx="2328333" cy="441916"/>
            </a:xfrm>
            <a:prstGeom prst="rect">
              <a:avLst/>
            </a:prstGeom>
            <a:noFill/>
            <a:ln w="9525">
              <a:noFill/>
              <a:miter lim="800000"/>
            </a:ln>
          </p:spPr>
          <p:txBody>
            <a:bodyPr>
              <a:spAutoFit/>
            </a:bodyPr>
            <a:lstStyle/>
            <a:p>
              <a:pPr algn="ctr">
                <a:lnSpc>
                  <a:spcPct val="125000"/>
                </a:lnSpc>
              </a:pPr>
              <a:r>
                <a:rPr lang="ja-JP"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rPr>
                <a:t>新出単語</a:t>
              </a:r>
              <a:endParaRPr lang="zh-CN"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endParaRPr>
            </a:p>
          </p:txBody>
        </p:sp>
        <p:sp>
          <p:nvSpPr>
            <p:cNvPr id="44" name="TextBox 26"/>
            <p:cNvSpPr>
              <a:spLocks noChangeArrowheads="1"/>
            </p:cNvSpPr>
            <p:nvPr/>
          </p:nvSpPr>
          <p:spPr bwMode="auto">
            <a:xfrm>
              <a:off x="5914372" y="3001478"/>
              <a:ext cx="2330449" cy="441916"/>
            </a:xfrm>
            <a:prstGeom prst="rect">
              <a:avLst/>
            </a:prstGeom>
            <a:noFill/>
            <a:ln w="9525">
              <a:noFill/>
              <a:miter lim="800000"/>
            </a:ln>
          </p:spPr>
          <p:txBody>
            <a:bodyPr>
              <a:spAutoFit/>
            </a:bodyPr>
            <a:lstStyle/>
            <a:p>
              <a:pPr algn="ctr">
                <a:lnSpc>
                  <a:spcPct val="125000"/>
                </a:lnSpc>
              </a:pPr>
              <a:r>
                <a:rPr lang="ja-JP"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rPr>
                <a:t>文法</a:t>
              </a:r>
              <a:endParaRPr lang="zh-CN"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endParaRPr>
            </a:p>
          </p:txBody>
        </p:sp>
        <p:sp>
          <p:nvSpPr>
            <p:cNvPr id="45" name="TextBox 28"/>
            <p:cNvSpPr>
              <a:spLocks noChangeArrowheads="1"/>
            </p:cNvSpPr>
            <p:nvPr/>
          </p:nvSpPr>
          <p:spPr bwMode="auto">
            <a:xfrm>
              <a:off x="8556691" y="3003602"/>
              <a:ext cx="1913467" cy="441916"/>
            </a:xfrm>
            <a:prstGeom prst="rect">
              <a:avLst/>
            </a:prstGeom>
            <a:noFill/>
            <a:ln w="9525">
              <a:noFill/>
              <a:miter lim="800000"/>
            </a:ln>
          </p:spPr>
          <p:txBody>
            <a:bodyPr wrap="square">
              <a:spAutoFit/>
            </a:bodyPr>
            <a:lstStyle/>
            <a:p>
              <a:pPr algn="ctr">
                <a:lnSpc>
                  <a:spcPct val="125000"/>
                </a:lnSpc>
              </a:pPr>
              <a:r>
                <a:rPr lang="ja-JP"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rPr>
                <a:t>練習用単語</a:t>
              </a:r>
              <a:endParaRPr lang="zh-CN" altLang="en-US" sz="2000" dirty="0">
                <a:solidFill>
                  <a:schemeClr val="bg1"/>
                </a:solidFill>
                <a:latin typeface="方正静蕾简体" panose="02000000000000000000" pitchFamily="2" charset="-122"/>
                <a:ea typeface="方正静蕾简体" panose="02000000000000000000" pitchFamily="2" charset="-122"/>
                <a:sym typeface="微软雅黑" panose="020B0503020204020204" pitchFamily="34" charset="-122"/>
              </a:endParaRPr>
            </a:p>
          </p:txBody>
        </p:sp>
        <p:pic>
          <p:nvPicPr>
            <p:cNvPr id="46" name="图片 45"/>
            <p:cNvPicPr>
              <a:picLocks noChangeAspect="1"/>
            </p:cNvPicPr>
            <p:nvPr/>
          </p:nvPicPr>
          <p:blipFill>
            <a:blip r:embed="rId2"/>
            <a:stretch>
              <a:fillRect/>
            </a:stretch>
          </p:blipFill>
          <p:spPr>
            <a:xfrm>
              <a:off x="1921088" y="3521903"/>
              <a:ext cx="824912" cy="783667"/>
            </a:xfrm>
            <a:prstGeom prst="rect">
              <a:avLst/>
            </a:prstGeom>
          </p:spPr>
        </p:pic>
        <p:pic>
          <p:nvPicPr>
            <p:cNvPr id="47" name="图片 46"/>
            <p:cNvPicPr>
              <a:picLocks noChangeAspect="1"/>
            </p:cNvPicPr>
            <p:nvPr/>
          </p:nvPicPr>
          <p:blipFill>
            <a:blip r:embed="rId3"/>
            <a:stretch>
              <a:fillRect/>
            </a:stretch>
          </p:blipFill>
          <p:spPr>
            <a:xfrm>
              <a:off x="8709160" y="3440122"/>
              <a:ext cx="1370299" cy="858038"/>
            </a:xfrm>
            <a:prstGeom prst="rect">
              <a:avLst/>
            </a:prstGeom>
          </p:spPr>
        </p:pic>
        <p:pic>
          <p:nvPicPr>
            <p:cNvPr id="48" name="图片 47"/>
            <p:cNvPicPr>
              <a:picLocks noChangeAspect="1"/>
            </p:cNvPicPr>
            <p:nvPr/>
          </p:nvPicPr>
          <p:blipFill>
            <a:blip r:embed="rId4"/>
            <a:stretch>
              <a:fillRect/>
            </a:stretch>
          </p:blipFill>
          <p:spPr>
            <a:xfrm>
              <a:off x="6452278" y="3451861"/>
              <a:ext cx="1067638" cy="846299"/>
            </a:xfrm>
            <a:prstGeom prst="rect">
              <a:avLst/>
            </a:prstGeom>
          </p:spPr>
        </p:pic>
        <p:pic>
          <p:nvPicPr>
            <p:cNvPr id="49" name="图片 48"/>
            <p:cNvPicPr>
              <a:picLocks noChangeAspect="1"/>
            </p:cNvPicPr>
            <p:nvPr/>
          </p:nvPicPr>
          <p:blipFill>
            <a:blip r:embed="rId5"/>
            <a:stretch>
              <a:fillRect/>
            </a:stretch>
          </p:blipFill>
          <p:spPr>
            <a:xfrm>
              <a:off x="4197659" y="3575600"/>
              <a:ext cx="1162355" cy="617961"/>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301841"/>
            <a:ext cx="4048125" cy="619376"/>
            <a:chOff x="-1" y="301841"/>
            <a:chExt cx="4048125" cy="619376"/>
          </a:xfrm>
        </p:grpSpPr>
        <p:grpSp>
          <p:nvGrpSpPr>
            <p:cNvPr id="7" name="组合 6"/>
            <p:cNvGrpSpPr/>
            <p:nvPr/>
          </p:nvGrpSpPr>
          <p:grpSpPr>
            <a:xfrm>
              <a:off x="-1" y="301841"/>
              <a:ext cx="4048125" cy="619376"/>
              <a:chOff x="-1" y="301841"/>
              <a:chExt cx="4048125" cy="619376"/>
            </a:xfrm>
          </p:grpSpPr>
          <p:sp>
            <p:nvSpPr>
              <p:cNvPr id="9" name="矩形: 剪去单角 8"/>
              <p:cNvSpPr/>
              <p:nvPr/>
            </p:nvSpPr>
            <p:spPr>
              <a:xfrm>
                <a:off x="-1" y="301841"/>
                <a:ext cx="4048125" cy="619376"/>
              </a:xfrm>
              <a:prstGeom prst="snip1Rect">
                <a:avLst>
                  <a:gd name="adj" fmla="val 3243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1" name="矩形 10"/>
              <p:cNvSpPr/>
              <p:nvPr/>
            </p:nvSpPr>
            <p:spPr>
              <a:xfrm>
                <a:off x="1078731" y="388532"/>
                <a:ext cx="2701932" cy="460375"/>
              </a:xfrm>
              <a:prstGeom prst="rect">
                <a:avLst/>
              </a:prstGeom>
            </p:spPr>
            <p:txBody>
              <a:bodyPr wrap="square">
                <a:spAutoFit/>
              </a:bodyPr>
              <a:lstStyle/>
              <a:p>
                <a:r>
                  <a:rPr lang="ja-JP"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練習用単語</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P26</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ja-JP"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8" name="图片 7"/>
            <p:cNvPicPr>
              <a:picLocks noChangeAspect="1"/>
            </p:cNvPicPr>
            <p:nvPr/>
          </p:nvPicPr>
          <p:blipFill>
            <a:blip r:embed="rId1"/>
            <a:stretch>
              <a:fillRect/>
            </a:stretch>
          </p:blipFill>
          <p:spPr>
            <a:xfrm>
              <a:off x="210764" y="351176"/>
              <a:ext cx="760212" cy="476021"/>
            </a:xfrm>
            <a:prstGeom prst="rect">
              <a:avLst/>
            </a:prstGeom>
          </p:spPr>
        </p:pic>
      </p:grpSp>
      <p:sp>
        <p:nvSpPr>
          <p:cNvPr id="13" name="文本框 12"/>
          <p:cNvSpPr txBox="1"/>
          <p:nvPr/>
        </p:nvSpPr>
        <p:spPr>
          <a:xfrm>
            <a:off x="210820" y="977900"/>
            <a:ext cx="11353800" cy="5640705"/>
          </a:xfrm>
          <a:prstGeom prst="rect">
            <a:avLst/>
          </a:prstGeom>
          <a:noFill/>
        </p:spPr>
        <p:txBody>
          <a:bodyPr wrap="square" rtlCol="0">
            <a:noAutofit/>
          </a:bodyPr>
          <a:lstStyle/>
          <a:p>
            <a:pPr marL="457200" lvl="0" indent="-457200" algn="just">
              <a:lnSpc>
                <a:spcPct val="200000"/>
              </a:lnSpc>
              <a:spcBef>
                <a:spcPct val="0"/>
              </a:spcBef>
              <a:buClr>
                <a:schemeClr val="tx1"/>
              </a:buClr>
              <a:buAutoNum type="arabicPeriod"/>
            </a:pPr>
            <a:r>
              <a:rPr lang="ja-JP" altLang="en-US" sz="2400" b="1" dirty="0">
                <a:solidFill>
                  <a:srgbClr val="E66138"/>
                </a:solidFill>
                <a:latin typeface="Kozuka Gothic Pro R" panose="020B0400000000000000" pitchFamily="34" charset="-128"/>
                <a:ea typeface="Kozuka Gothic Pro R" panose="020B0400000000000000" pitchFamily="34" charset="-128"/>
                <a:cs typeface="微软雅黑" panose="020B0503020204020204" pitchFamily="34" charset="-122"/>
              </a:rPr>
              <a:t>文句</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rPr>
              <a:t>（もんく）</a:t>
            </a:r>
            <a:r>
              <a:rPr lang="zh-CN" altLang="ja-JP"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rPr>
              <a:t>①</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rPr>
              <a:t>＜名＞</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rPr>
              <a:t>：抱怨 ,牢骚　　文句を言う</a:t>
            </a:r>
            <a:endParaRPr lang="ja-JP"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gn="just">
              <a:lnSpc>
                <a:spcPct val="200000"/>
              </a:lnSpc>
              <a:spcBef>
                <a:spcPct val="0"/>
              </a:spcBef>
              <a:buClr>
                <a:schemeClr val="tx1"/>
              </a:buClr>
              <a:buAutoNum type="arabicPeriod"/>
            </a:pPr>
            <a:r>
              <a:rPr lang="ja-JP" altLang="en-US" sz="2400" b="1" dirty="0">
                <a:solidFill>
                  <a:srgbClr val="E66138"/>
                </a:solidFill>
                <a:latin typeface="Kozuka Gothic Pro R" panose="020B0400000000000000" pitchFamily="34" charset="-128"/>
                <a:ea typeface="Kozuka Gothic Pro R" panose="020B0400000000000000" pitchFamily="34" charset="-128"/>
                <a:cs typeface="微软雅黑" panose="020B0503020204020204" pitchFamily="34" charset="-122"/>
              </a:rPr>
              <a:t>砂糖</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（さとう）②</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rPr>
              <a:t>＜</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名</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rPr>
              <a:t>＞</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ja-JP" sz="2400" dirty="0">
                <a:latin typeface="微软雅黑" panose="020B0503020204020204" pitchFamily="34" charset="-122"/>
                <a:ea typeface="微软雅黑" panose="020B0503020204020204" pitchFamily="34" charset="-122"/>
                <a:cs typeface="微软雅黑" panose="020B0503020204020204" pitchFamily="34" charset="-122"/>
              </a:rPr>
              <a:t>糖 ;砂糖</a:t>
            </a:r>
            <a:r>
              <a:rPr lang="ja-JP" altLang="en-US" sz="2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ja-JP" sz="2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gn="just">
              <a:lnSpc>
                <a:spcPct val="200000"/>
              </a:lnSpc>
              <a:spcBef>
                <a:spcPct val="0"/>
              </a:spcBef>
              <a:buClr>
                <a:schemeClr val="tx1"/>
              </a:buClr>
              <a:buAutoNum type="arabicPeriod"/>
            </a:pPr>
            <a:r>
              <a:rPr lang="ja-JP" altLang="en-US" sz="2400" b="1" dirty="0">
                <a:solidFill>
                  <a:srgbClr val="E66138"/>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昆明</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 こんめい）①＜固名＞</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昆明　</a:t>
            </a:r>
            <a:endParaRPr lang="ja-JP"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57200" indent="-457200" algn="just">
              <a:lnSpc>
                <a:spcPct val="200000"/>
              </a:lnSpc>
              <a:spcBef>
                <a:spcPct val="0"/>
              </a:spcBef>
              <a:buClr>
                <a:schemeClr val="tx1"/>
              </a:buClr>
              <a:buFontTx/>
              <a:buAutoNum type="arabicPeriod"/>
            </a:pPr>
            <a:r>
              <a:rPr lang="ja-JP" altLang="en-US" sz="2400" b="1" dirty="0">
                <a:solidFill>
                  <a:srgbClr val="E66138"/>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招待</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（しょうたい）①＜名・他Ⅲ＞</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ja-JP" sz="2400" dirty="0">
                <a:latin typeface="微软雅黑" panose="020B0503020204020204" pitchFamily="34" charset="-122"/>
                <a:ea typeface="微软雅黑" panose="020B0503020204020204" pitchFamily="34" charset="-122"/>
                <a:cs typeface="微软雅黑" panose="020B0503020204020204" pitchFamily="34" charset="-122"/>
                <a:sym typeface="+mn-ea"/>
              </a:rPr>
              <a:t>邀请</a:t>
            </a:r>
            <a:r>
              <a:rPr lang="ja-JP"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ja-JP"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57200" indent="-457200" algn="l">
              <a:lnSpc>
                <a:spcPct val="200000"/>
              </a:lnSpc>
              <a:spcBef>
                <a:spcPct val="0"/>
              </a:spcBef>
              <a:buClr>
                <a:schemeClr val="tx1"/>
              </a:buClr>
              <a:buFontTx/>
              <a:buAutoNum type="arabicPeriod"/>
            </a:pPr>
            <a:r>
              <a:rPr lang="ja-JP" altLang="en-US" sz="2400" b="1" dirty="0">
                <a:solidFill>
                  <a:srgbClr val="E66138"/>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あげる</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[上げる • 挙げる • 揚げる ]⓪＜他Ⅱ＞</a:t>
            </a:r>
            <a:r>
              <a:rPr lang="ja-JP" altLang="en-US" sz="24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：放（烟火）（</a:t>
            </a:r>
            <a:r>
              <a:rPr lang="ja-JP" altLang="en-US" sz="240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花火をあげる ）</a:t>
            </a:r>
            <a:r>
              <a:rPr lang="ja-JP" altLang="en-US" sz="2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　</a:t>
            </a:r>
            <a:endParaRPr lang="ja-JP" altLang="en-US" sz="2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lvl="0" indent="-457200" algn="just">
              <a:lnSpc>
                <a:spcPct val="200000"/>
              </a:lnSpc>
              <a:spcBef>
                <a:spcPct val="0"/>
              </a:spcBef>
              <a:buClr>
                <a:schemeClr val="tx1"/>
              </a:buClr>
              <a:buAutoNum type="arabicPeriod"/>
            </a:pPr>
            <a:r>
              <a:rPr lang="ja-JP" altLang="en-US" sz="2400" b="1" dirty="0">
                <a:solidFill>
                  <a:srgbClr val="E66138"/>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交通</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（こうつう）⓪＜名＞</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交通 ;通信往来</a:t>
            </a:r>
            <a:endParaRPr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57200" lvl="0" indent="-457200" algn="just">
              <a:lnSpc>
                <a:spcPct val="200000"/>
              </a:lnSpc>
              <a:spcBef>
                <a:spcPct val="0"/>
              </a:spcBef>
              <a:buClr>
                <a:schemeClr val="tx1"/>
              </a:buClr>
              <a:buAutoNum type="arabicPeriod"/>
            </a:pPr>
            <a:r>
              <a:rPr lang="ja-JP" altLang="en-US" sz="2400" b="1" dirty="0">
                <a:solidFill>
                  <a:srgbClr val="E66138"/>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コップ</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（荷兰语kop）⓪ ＜名＞</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玻璃杯</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57200" lvl="0" indent="-457200" algn="just">
              <a:lnSpc>
                <a:spcPct val="200000"/>
              </a:lnSpc>
              <a:spcBef>
                <a:spcPct val="0"/>
              </a:spcBef>
              <a:buClr>
                <a:schemeClr val="tx1"/>
              </a:buClr>
              <a:buAutoNum type="arabicPeriod"/>
            </a:pPr>
            <a:endParaRPr lang="ja-JP"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301841"/>
            <a:ext cx="4048125" cy="619376"/>
            <a:chOff x="-1" y="301841"/>
            <a:chExt cx="4048125" cy="619376"/>
          </a:xfrm>
        </p:grpSpPr>
        <p:grpSp>
          <p:nvGrpSpPr>
            <p:cNvPr id="7" name="组合 6"/>
            <p:cNvGrpSpPr/>
            <p:nvPr/>
          </p:nvGrpSpPr>
          <p:grpSpPr>
            <a:xfrm>
              <a:off x="-1" y="301841"/>
              <a:ext cx="4048125" cy="619376"/>
              <a:chOff x="-1" y="301841"/>
              <a:chExt cx="4048125" cy="619376"/>
            </a:xfrm>
          </p:grpSpPr>
          <p:sp>
            <p:nvSpPr>
              <p:cNvPr id="9" name="矩形: 剪去单角 8"/>
              <p:cNvSpPr/>
              <p:nvPr/>
            </p:nvSpPr>
            <p:spPr>
              <a:xfrm>
                <a:off x="-1" y="301841"/>
                <a:ext cx="4048125" cy="619376"/>
              </a:xfrm>
              <a:prstGeom prst="snip1Rect">
                <a:avLst>
                  <a:gd name="adj" fmla="val 3243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1" name="矩形 10"/>
              <p:cNvSpPr/>
              <p:nvPr/>
            </p:nvSpPr>
            <p:spPr>
              <a:xfrm>
                <a:off x="1078731" y="388532"/>
                <a:ext cx="2701932" cy="460375"/>
              </a:xfrm>
              <a:prstGeom prst="rect">
                <a:avLst/>
              </a:prstGeom>
            </p:spPr>
            <p:txBody>
              <a:bodyPr wrap="square">
                <a:spAutoFit/>
              </a:bodyPr>
              <a:lstStyle/>
              <a:p>
                <a:r>
                  <a:rPr lang="ja-JP"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練習用単語</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P27</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ja-JP"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8" name="图片 7"/>
            <p:cNvPicPr>
              <a:picLocks noChangeAspect="1"/>
            </p:cNvPicPr>
            <p:nvPr/>
          </p:nvPicPr>
          <p:blipFill>
            <a:blip r:embed="rId1"/>
            <a:stretch>
              <a:fillRect/>
            </a:stretch>
          </p:blipFill>
          <p:spPr>
            <a:xfrm>
              <a:off x="210764" y="351176"/>
              <a:ext cx="760212" cy="476021"/>
            </a:xfrm>
            <a:prstGeom prst="rect">
              <a:avLst/>
            </a:prstGeom>
          </p:spPr>
        </p:pic>
      </p:grpSp>
      <p:sp>
        <p:nvSpPr>
          <p:cNvPr id="13" name="文本框 12"/>
          <p:cNvSpPr txBox="1"/>
          <p:nvPr/>
        </p:nvSpPr>
        <p:spPr>
          <a:xfrm>
            <a:off x="209981" y="888415"/>
            <a:ext cx="11326873" cy="4300220"/>
          </a:xfrm>
          <a:prstGeom prst="rect">
            <a:avLst/>
          </a:prstGeom>
          <a:noFill/>
        </p:spPr>
        <p:txBody>
          <a:bodyPr wrap="square" rtlCol="0">
            <a:spAutoFit/>
          </a:bodyPr>
          <a:lstStyle/>
          <a:p>
            <a:pPr marL="457200" indent="-457200" algn="just">
              <a:lnSpc>
                <a:spcPct val="190000"/>
              </a:lnSpc>
              <a:spcBef>
                <a:spcPct val="0"/>
              </a:spcBef>
              <a:buClr>
                <a:schemeClr val="tx1"/>
              </a:buClr>
              <a:buFont typeface="+mj-lt"/>
              <a:buAutoNum type="arabicPeriod" startAt="8"/>
            </a:pPr>
            <a:r>
              <a:rPr lang="ja-JP" altLang="en-US" sz="2400" b="1" dirty="0">
                <a:solidFill>
                  <a:srgbClr val="E66138"/>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指示</a:t>
            </a:r>
            <a:r>
              <a:rPr lang="ja-JP" altLang="en-US" sz="2400" dirty="0">
                <a:solidFill>
                  <a:srgbClr val="527C57"/>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（しじ）①＜名・他Ⅲ＞</a:t>
            </a:r>
            <a:r>
              <a:rPr lang="ja-JP" altLang="en-US" sz="2400" dirty="0">
                <a:solidFill>
                  <a:srgbClr val="527C57"/>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：指示 ;指导</a:t>
            </a:r>
            <a:endParaRPr lang="ja-JP" altLang="en-US" sz="2400" b="1" dirty="0">
              <a:solidFill>
                <a:srgbClr val="E66138"/>
              </a:solidFill>
              <a:latin typeface="Kozuka Gothic Pro R" panose="020B0400000000000000" pitchFamily="34" charset="-128"/>
              <a:ea typeface="Kozuka Gothic Pro R" panose="020B0400000000000000" pitchFamily="34" charset="-128"/>
              <a:cs typeface="微软雅黑" panose="020B0503020204020204" pitchFamily="34" charset="-122"/>
            </a:endParaRPr>
          </a:p>
          <a:p>
            <a:pPr marL="457200" indent="-457200" algn="just">
              <a:lnSpc>
                <a:spcPct val="190000"/>
              </a:lnSpc>
              <a:spcBef>
                <a:spcPct val="0"/>
              </a:spcBef>
              <a:buClr>
                <a:schemeClr val="tx1"/>
              </a:buClr>
              <a:buFont typeface="+mj-lt"/>
              <a:buAutoNum type="arabicPeriod" startAt="8"/>
            </a:pPr>
            <a:r>
              <a:rPr lang="ja-JP" altLang="en-US" sz="2400" b="1" dirty="0">
                <a:solidFill>
                  <a:srgbClr val="E66138"/>
                </a:solidFill>
                <a:latin typeface="Kozuka Gothic Pro R" panose="020B0400000000000000" pitchFamily="34" charset="-128"/>
                <a:ea typeface="Kozuka Gothic Pro R" panose="020B0400000000000000" pitchFamily="34" charset="-128"/>
                <a:cs typeface="微软雅黑" panose="020B0503020204020204" pitchFamily="34" charset="-122"/>
              </a:rPr>
              <a:t>生まれ変わる</a:t>
            </a:r>
            <a:r>
              <a:rPr lang="ja-JP" altLang="en-US" sz="2400" dirty="0">
                <a:solidFill>
                  <a:srgbClr val="527C57"/>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うまれかわる）</a:t>
            </a:r>
            <a:r>
              <a:rPr lang="zh-CN" altLang="ja-JP" sz="2400" dirty="0">
                <a:solidFill>
                  <a:srgbClr val="527C57"/>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⑤</a:t>
            </a:r>
            <a:r>
              <a:rPr lang="ja-JP" altLang="en-US" sz="2400" dirty="0">
                <a:solidFill>
                  <a:srgbClr val="527C57"/>
                </a:solidFill>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zh-CN" altLang="ja-JP" sz="2400" dirty="0">
                <a:solidFill>
                  <a:srgbClr val="527C57"/>
                </a:solidFill>
                <a:latin typeface="Kozuka Gothic Pro R" panose="020B0400000000000000" pitchFamily="34" charset="-128"/>
                <a:ea typeface="Kozuka Gothic Pro R" panose="020B0400000000000000" pitchFamily="34" charset="-128"/>
                <a:cs typeface="Kozuka Gothic Pro R" panose="020B0400000000000000" pitchFamily="34" charset="-128"/>
              </a:rPr>
              <a:t>自</a:t>
            </a:r>
            <a:r>
              <a:rPr lang="en-US" altLang="zh-CN" sz="2400" dirty="0">
                <a:solidFill>
                  <a:srgbClr val="527C57"/>
                </a:solidFill>
                <a:latin typeface="Kozuka Gothic Pro R" panose="020B0400000000000000" pitchFamily="34" charset="-128"/>
                <a:ea typeface="Kozuka Gothic Pro R" panose="020B0400000000000000" pitchFamily="34" charset="-128"/>
                <a:cs typeface="Kozuka Gothic Pro R" panose="020B0400000000000000" pitchFamily="34" charset="-128"/>
              </a:rPr>
              <a:t>Ⅰ</a:t>
            </a:r>
            <a:r>
              <a:rPr lang="ja-JP" altLang="en-US" sz="2400" dirty="0">
                <a:solidFill>
                  <a:srgbClr val="527C57"/>
                </a:solidFill>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ja-JP" sz="2400" dirty="0">
                <a:latin typeface="微软雅黑" panose="020B0503020204020204" pitchFamily="34" charset="-122"/>
                <a:ea typeface="微软雅黑" panose="020B0503020204020204" pitchFamily="34" charset="-122"/>
                <a:cs typeface="微软雅黑" panose="020B0503020204020204" pitchFamily="34" charset="-122"/>
              </a:rPr>
              <a:t>脱胎换骨 ;再生 ;转世</a:t>
            </a:r>
            <a:r>
              <a:rPr lang="ja-JP" altLang="en-US" sz="2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　</a:t>
            </a:r>
            <a:endParaRPr lang="ja-JP" altLang="en-US" sz="2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gn="just">
              <a:lnSpc>
                <a:spcPct val="190000"/>
              </a:lnSpc>
              <a:spcBef>
                <a:spcPct val="0"/>
              </a:spcBef>
              <a:buClr>
                <a:schemeClr val="tx1"/>
              </a:buClr>
              <a:buFont typeface="+mj-lt"/>
              <a:buAutoNum type="arabicPeriod" startAt="8"/>
            </a:pPr>
            <a:r>
              <a:rPr kumimoji="0" lang="ja-JP" altLang="en-US" sz="2400" b="1" i="0" u="none" strike="noStrike" kern="1200" cap="none" spc="0" normalizeH="0" baseline="0" dirty="0">
                <a:solidFill>
                  <a:srgbClr val="E66138"/>
                </a:solidFill>
                <a:latin typeface="Kozuka Gothic Pro R" panose="020B0400000000000000" pitchFamily="34" charset="-128"/>
                <a:ea typeface="Kozuka Gothic Pro R" panose="020B0400000000000000" pitchFamily="34" charset="-128"/>
                <a:cs typeface="微软雅黑" panose="020B0503020204020204" pitchFamily="34" charset="-122"/>
              </a:rPr>
              <a:t>席順</a:t>
            </a:r>
            <a:r>
              <a:rPr kumimoji="0" lang="ja-JP" altLang="en-US" sz="2400" i="0" u="none" strike="noStrike" kern="1200" cap="none" spc="0" normalizeH="0" baseline="0" dirty="0">
                <a:solidFill>
                  <a:srgbClr val="527C57"/>
                </a:solidFill>
                <a:latin typeface="Kozuka Gothic Pro R" panose="020B0400000000000000" pitchFamily="34" charset="-128"/>
                <a:ea typeface="Kozuka Gothic Pro R" panose="020B0400000000000000" pitchFamily="34" charset="-128"/>
                <a:cs typeface="Kozuka Gothic Pro R" panose="020B0400000000000000" pitchFamily="34" charset="-128"/>
              </a:rPr>
              <a:t>（</a:t>
            </a:r>
            <a:r>
              <a:rPr lang="ja-JP" altLang="en-US" sz="2400" dirty="0">
                <a:solidFill>
                  <a:srgbClr val="527C57"/>
                </a:solidFill>
                <a:latin typeface="Kozuka Gothic Pro R" panose="020B0400000000000000" pitchFamily="34" charset="-128"/>
                <a:ea typeface="Kozuka Gothic Pro R" panose="020B0400000000000000" pitchFamily="34" charset="-128"/>
                <a:cs typeface="Kozuka Gothic Pro R" panose="020B0400000000000000" pitchFamily="34" charset="-128"/>
              </a:rPr>
              <a:t>せきじゅん）</a:t>
            </a:r>
            <a:r>
              <a:rPr lang="ja-JP" altLang="en-US" sz="2400" dirty="0">
                <a:solidFill>
                  <a:srgbClr val="527C57"/>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⓪</a:t>
            </a:r>
            <a:r>
              <a:rPr lang="ja-JP" altLang="en-US" sz="2400" dirty="0">
                <a:solidFill>
                  <a:srgbClr val="527C57"/>
                </a:solidFill>
                <a:latin typeface="Kozuka Gothic Pro R" panose="020B0400000000000000" pitchFamily="34" charset="-128"/>
                <a:ea typeface="Kozuka Gothic Pro R" panose="020B0400000000000000" pitchFamily="34" charset="-128"/>
                <a:cs typeface="Kozuka Gothic Pro R" panose="020B0400000000000000" pitchFamily="34" charset="-128"/>
              </a:rPr>
              <a:t>＜名＞</a:t>
            </a:r>
            <a:r>
              <a:rPr kumimoji="0" lang="ja-JP" altLang="en-US"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ja-JP"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座位次序</a:t>
            </a:r>
            <a:r>
              <a:rPr kumimoji="0" lang="ja-JP"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席を譲るゆずる</a:t>
            </a:r>
            <a:endParaRPr kumimoji="0" lang="zh-CN" altLang="ja-JP"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eaLnBrk="1" fontAlgn="auto" latinLnBrk="0" hangingPunct="1">
              <a:lnSpc>
                <a:spcPct val="190000"/>
              </a:lnSpc>
              <a:spcBef>
                <a:spcPct val="0"/>
              </a:spcBef>
              <a:spcAft>
                <a:spcPts val="0"/>
              </a:spcAft>
              <a:buClr>
                <a:prstClr val="black"/>
              </a:buClr>
              <a:buSzTx/>
              <a:buFont typeface="+mj-lt"/>
              <a:buNone/>
              <a:defRPr/>
            </a:pPr>
            <a:r>
              <a:rPr lang="ja-JP" altLang="en-US" sz="2400" b="1" dirty="0">
                <a:solidFill>
                  <a:srgbClr val="E66138"/>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　　-順</a:t>
            </a:r>
            <a:r>
              <a:rPr lang="ja-JP" altLang="en-US" sz="2400" dirty="0">
                <a:solidFill>
                  <a:srgbClr val="527C57"/>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（-じゅん） ＜名＞</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：〜顺序</a:t>
            </a:r>
            <a:endParaRPr lang="ja-JP"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57200" marR="0" lvl="0" indent="-457200" algn="just" defTabSz="914400" rtl="0" eaLnBrk="1" fontAlgn="auto" latinLnBrk="0" hangingPunct="1">
              <a:lnSpc>
                <a:spcPct val="190000"/>
              </a:lnSpc>
              <a:spcBef>
                <a:spcPct val="0"/>
              </a:spcBef>
              <a:spcAft>
                <a:spcPts val="0"/>
              </a:spcAft>
              <a:buClr>
                <a:prstClr val="black"/>
              </a:buClr>
              <a:buSzTx/>
              <a:buFont typeface="+mj-lt"/>
              <a:buAutoNum type="arabicPeriod" startAt="11"/>
              <a:defRPr/>
            </a:pPr>
            <a:r>
              <a:rPr lang="ja-JP" altLang="en-US" sz="2400" b="1" dirty="0">
                <a:solidFill>
                  <a:srgbClr val="E66138"/>
                </a:solidFill>
                <a:latin typeface="Kozuka Gothic Pro R" panose="020B0400000000000000" pitchFamily="34" charset="-128"/>
                <a:ea typeface="Kozuka Gothic Pro R" panose="020B0400000000000000" pitchFamily="34" charset="-128"/>
                <a:cs typeface="微软雅黑" panose="020B0503020204020204" pitchFamily="34" charset="-122"/>
                <a:sym typeface="+mn-ea"/>
              </a:rPr>
              <a:t>オシャレ</a:t>
            </a:r>
            <a:r>
              <a:rPr lang="ja-JP" altLang="en-US" sz="2400" dirty="0">
                <a:solidFill>
                  <a:srgbClr val="527C57"/>
                </a:solidFill>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[お洒落]②＜名 •形Ⅱ・自Ⅲ＞</a:t>
            </a:r>
            <a:r>
              <a:rPr lang="ja-JP"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：（打扮）时髦, 潇洒</a:t>
            </a:r>
            <a:r>
              <a:rPr kumimoji="0" lang="ja-JP" altLang="en-US"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ja-JP" altLang="en-US"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457200" marR="0" lvl="0" indent="-457200" algn="just" defTabSz="914400" rtl="0" eaLnBrk="1" fontAlgn="auto" latinLnBrk="0" hangingPunct="1">
              <a:lnSpc>
                <a:spcPct val="190000"/>
              </a:lnSpc>
              <a:spcBef>
                <a:spcPct val="0"/>
              </a:spcBef>
              <a:spcAft>
                <a:spcPts val="0"/>
              </a:spcAft>
              <a:buClr>
                <a:prstClr val="black"/>
              </a:buClr>
              <a:buSzTx/>
              <a:buFont typeface="+mj-lt"/>
              <a:buAutoNum type="arabicPeriod" startAt="11"/>
              <a:defRPr/>
            </a:pPr>
            <a:endParaRPr lang="zh-CN" altLang="ja-JP"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143556" y="2654709"/>
            <a:ext cx="9856783" cy="247766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21941" y="3604334"/>
            <a:ext cx="4148037" cy="3253665"/>
          </a:xfrm>
          <a:prstGeom prst="rect">
            <a:avLst/>
          </a:prstGeom>
        </p:spPr>
      </p:pic>
      <p:sp>
        <p:nvSpPr>
          <p:cNvPr id="4" name="文本框 3"/>
          <p:cNvSpPr txBox="1"/>
          <p:nvPr/>
        </p:nvSpPr>
        <p:spPr>
          <a:xfrm>
            <a:off x="4075566" y="443679"/>
            <a:ext cx="7908350" cy="6182995"/>
          </a:xfrm>
          <a:prstGeom prst="rect">
            <a:avLst/>
          </a:prstGeom>
          <a:noFill/>
        </p:spPr>
        <p:txBody>
          <a:bodyPr wrap="square">
            <a:spAutoFit/>
          </a:bodyPr>
          <a:lstStyle/>
          <a:p>
            <a:pPr>
              <a:lnSpc>
                <a:spcPct val="110000"/>
              </a:lnSpc>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（家人担心高桥，给</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她</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打视频电话）</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高桥：啊，是妈妈啊，怎么突然给我打电话了，大家都还好吗。</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母</a:t>
            </a:r>
            <a:r>
              <a:rPr lang="ja-JP" altLang="en-US" sz="18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：我们都很好啊。对了，北京怎么样呀？刚才在电视上看到了关于“沙尘暴”的节目，担心你所以给你打电话了。</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高桥：黄沙？</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母</a:t>
            </a:r>
            <a:r>
              <a:rPr lang="ja-JP" altLang="en-US" sz="18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：北京沙尘暴很严重吧？</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高桥：没呀，来北京之后一次都没有。</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母</a:t>
            </a:r>
            <a:r>
              <a:rPr lang="ja-JP" altLang="en-US" sz="18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：这样吗？电视里面拍到有个人戴着太阳镜围着头巾出门呢。</a:t>
            </a:r>
            <a:endParaRPr lang="en-US"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高桥：那是很久以前的视频了吧。</a:t>
            </a:r>
            <a:endParaRPr lang="en-US"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母</a:t>
            </a:r>
            <a:r>
              <a:rPr lang="ja-JP" altLang="en-US" sz="18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：那就好。</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高桥：不过确实是偶尔有虽然是晴天但不知道是雾霾还是什么的导致天空灰蒙蒙的时候。</a:t>
            </a:r>
            <a:endParaRPr lang="en-US"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母</a:t>
            </a:r>
            <a:r>
              <a:rPr lang="ja-JP" altLang="en-US"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：不能不戴口罩出门哦。</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高桥：嗯，有好好戴口罩的不用担心。而且从外面回来之后还会漱口。</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母</a:t>
            </a:r>
            <a:r>
              <a:rPr lang="ja-JP" altLang="en-US" sz="18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：真的吗？</a:t>
            </a:r>
            <a:endParaRPr lang="en-US"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高桥：遇到困难会去请教朋友的，没问题的啦。</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母</a:t>
            </a:r>
            <a:r>
              <a:rPr lang="ja-JP" altLang="en-US" sz="18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：是吗？但还是要注意啊。有什么需要的东西就说，我们寄给你哦。</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高桥：谢谢妈妈。</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母</a:t>
            </a:r>
            <a:r>
              <a:rPr lang="ja-JP" altLang="en-US" sz="18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：那以后再打电话。要注意身体呀。</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高桥：嗯，谢谢妈妈。代我向大家问好。</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292963" y="355106"/>
            <a:ext cx="241472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课文翻译</a:t>
            </a:r>
            <a:r>
              <a:rPr lang="ja-JP" altLang="en-US" dirty="0">
                <a:latin typeface="微软雅黑" panose="020B0503020204020204" pitchFamily="34" charset="-122"/>
                <a:ea typeface="微软雅黑" panose="020B0503020204020204" pitchFamily="34" charset="-122"/>
              </a:rPr>
              <a:t>　</a:t>
            </a:r>
            <a:r>
              <a:rPr lang="en-US" altLang="ja-JP" dirty="0">
                <a:latin typeface="微软雅黑" panose="020B0503020204020204" pitchFamily="34" charset="-122"/>
                <a:ea typeface="微软雅黑" panose="020B0503020204020204" pitchFamily="34" charset="-122"/>
              </a:rPr>
              <a:t>4-2</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p:cNvSpPr/>
          <p:nvPr/>
        </p:nvSpPr>
        <p:spPr>
          <a:xfrm>
            <a:off x="464818" y="588990"/>
            <a:ext cx="11262364" cy="5980233"/>
          </a:xfrm>
          <a:prstGeom prst="roundRect">
            <a:avLst>
              <a:gd name="adj" fmla="val 8083"/>
            </a:avLst>
          </a:prstGeom>
          <a:noFill/>
          <a:ln w="1905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a:p>
        </p:txBody>
      </p:sp>
      <p:sp>
        <p:nvSpPr>
          <p:cNvPr id="8" name="矩形 7"/>
          <p:cNvSpPr/>
          <p:nvPr/>
        </p:nvSpPr>
        <p:spPr>
          <a:xfrm>
            <a:off x="659874" y="312023"/>
            <a:ext cx="4343723" cy="553085"/>
          </a:xfrm>
          <a:prstGeom prst="rect">
            <a:avLst/>
          </a:prstGeom>
          <a:solidFill>
            <a:schemeClr val="bg1"/>
          </a:solidFill>
        </p:spPr>
        <p:txBody>
          <a:bodyPr wrap="square">
            <a:spAutoFit/>
          </a:bodyPr>
          <a:lstStyle/>
          <a:p>
            <a:pPr>
              <a:lnSpc>
                <a:spcPct val="15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P98</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ja-JP" altLang="en-US" sz="2000" dirty="0">
                <a:latin typeface="Kozuka Gothic Pro R" panose="020B0400000000000000" pitchFamily="34" charset="-128"/>
                <a:ea typeface="Kozuka Gothic Pro R" panose="020B0400000000000000" pitchFamily="34" charset="-128"/>
                <a:cs typeface="微软雅黑" panose="020B0503020204020204" pitchFamily="34" charset="-122"/>
              </a:rPr>
              <a:t>（家族からの電話）</a:t>
            </a:r>
            <a:endParaRPr lang="en-US" altLang="zh-CN" sz="2000" dirty="0">
              <a:latin typeface="Kozuka Gothic Pro R" panose="020B0400000000000000" pitchFamily="34" charset="-128"/>
              <a:ea typeface="Kozuka Gothic Pro R" panose="020B0400000000000000" pitchFamily="34" charset="-128"/>
              <a:cs typeface="微软雅黑" panose="020B0503020204020204" pitchFamily="34" charset="-122"/>
            </a:endParaRPr>
          </a:p>
        </p:txBody>
      </p:sp>
      <p:sp>
        <p:nvSpPr>
          <p:cNvPr id="2" name="文本框 1"/>
          <p:cNvSpPr txBox="1"/>
          <p:nvPr/>
        </p:nvSpPr>
        <p:spPr>
          <a:xfrm>
            <a:off x="1259205" y="796925"/>
            <a:ext cx="8963025" cy="553085"/>
          </a:xfrm>
          <a:prstGeom prst="rect">
            <a:avLst/>
          </a:prstGeom>
          <a:noFill/>
        </p:spPr>
        <p:txBody>
          <a:bodyPr wrap="square" rtlCol="0" anchor="t">
            <a:spAutoFit/>
          </a:bodyPr>
          <a:p>
            <a:pPr>
              <a:lnSpc>
                <a:spcPct val="150000"/>
              </a:lnSpc>
            </a:pPr>
            <a:r>
              <a:rPr lang="en-US" altLang="ja-JP" sz="2000" dirty="0">
                <a:latin typeface="微软雅黑" panose="020B0503020204020204" pitchFamily="34" charset="-122"/>
                <a:ea typeface="微软雅黑" panose="020B0503020204020204" pitchFamily="34" charset="-122"/>
                <a:sym typeface="+mn-ea"/>
              </a:rPr>
              <a:t> </a:t>
            </a:r>
            <a:r>
              <a:rPr lang="ja-JP" altLang="en-US" sz="2000" dirty="0">
                <a:latin typeface="Kozuka Gothic Pro R" panose="020B0400000000000000" pitchFamily="34" charset="-128"/>
                <a:ea typeface="Kozuka Gothic Pro R" panose="020B0400000000000000" pitchFamily="34" charset="-128"/>
                <a:sym typeface="+mn-ea"/>
              </a:rPr>
              <a:t>（家族が心配して、高橋とビデオ通話する）</a:t>
            </a:r>
            <a:endParaRPr lang="ja-JP" altLang="en-US" sz="2000" dirty="0">
              <a:latin typeface="Kozuka Gothic Pro R" panose="020B0400000000000000" pitchFamily="34" charset="-128"/>
              <a:ea typeface="Kozuka Gothic Pro R" panose="020B0400000000000000" pitchFamily="34" charset="-128"/>
              <a:sym typeface="+mn-ea"/>
            </a:endParaRPr>
          </a:p>
        </p:txBody>
      </p:sp>
      <p:sp>
        <p:nvSpPr>
          <p:cNvPr id="4" name="文本框 3"/>
          <p:cNvSpPr txBox="1"/>
          <p:nvPr>
            <p:custDataLst>
              <p:tags r:id="rId1"/>
            </p:custDataLst>
          </p:nvPr>
        </p:nvSpPr>
        <p:spPr>
          <a:xfrm>
            <a:off x="10160000" y="1555750"/>
            <a:ext cx="603250" cy="337185"/>
          </a:xfrm>
          <a:prstGeom prst="rect">
            <a:avLst/>
          </a:prstGeom>
          <a:noFill/>
        </p:spPr>
        <p:txBody>
          <a:bodyPr wrap="square" rtlCol="0">
            <a:spAutoFit/>
          </a:bodyPr>
          <a:p>
            <a:pPr algn="r"/>
            <a:r>
              <a:rPr lang="ja-JP" altLang="en-US" sz="1600" dirty="0">
                <a:latin typeface="微软雅黑" panose="020B0503020204020204" pitchFamily="34" charset="-122"/>
                <a:ea typeface="微软雅黑" panose="020B0503020204020204" pitchFamily="34" charset="-122"/>
              </a:rPr>
              <a:t>母：</a:t>
            </a:r>
            <a:endParaRPr lang="zh-CN" altLang="en-US" sz="1600" dirty="0">
              <a:latin typeface="微软雅黑" panose="020B0503020204020204" pitchFamily="34" charset="-122"/>
              <a:ea typeface="微软雅黑" panose="020B0503020204020204" pitchFamily="34" charset="-122"/>
            </a:endParaRPr>
          </a:p>
        </p:txBody>
      </p:sp>
      <p:pic>
        <p:nvPicPr>
          <p:cNvPr id="5" name="图形 30"/>
          <p:cNvPicPr>
            <a:picLocks noChangeAspect="1"/>
          </p:cNvPicPr>
          <p:nvPr>
            <p:custDataLst>
              <p:tags r:id="rId2"/>
            </p:custDataLst>
          </p:nvPr>
        </p:nvPicPr>
        <p:blipFill>
          <a:blip r:embed="rId3">
            <a:extLst>
              <a:ext uri="{96DAC541-7B7A-43D3-8B79-37D633B846F1}">
                <asvg:svgBlip xmlns:asvg="http://schemas.microsoft.com/office/drawing/2016/SVG/main" r:embed="rId4"/>
              </a:ext>
            </a:extLst>
          </a:blip>
          <a:stretch>
            <a:fillRect/>
          </a:stretch>
        </p:blipFill>
        <p:spPr>
          <a:xfrm>
            <a:off x="5829935" y="1881505"/>
            <a:ext cx="5631815" cy="982345"/>
          </a:xfrm>
          <a:prstGeom prst="rect">
            <a:avLst/>
          </a:prstGeom>
        </p:spPr>
      </p:pic>
      <p:sp>
        <p:nvSpPr>
          <p:cNvPr id="6" name="文本框 5"/>
          <p:cNvSpPr txBox="1"/>
          <p:nvPr>
            <p:custDataLst>
              <p:tags r:id="rId5"/>
            </p:custDataLst>
          </p:nvPr>
        </p:nvSpPr>
        <p:spPr>
          <a:xfrm>
            <a:off x="6113145" y="2098675"/>
            <a:ext cx="5326380" cy="607695"/>
          </a:xfrm>
          <a:prstGeom prst="rect">
            <a:avLst/>
          </a:prstGeom>
          <a:noFill/>
        </p:spPr>
        <p:txBody>
          <a:bodyPr wrap="square" rtlCol="0" anchor="t">
            <a:spAutoFit/>
          </a:bodyPr>
          <a:p>
            <a:pPr>
              <a:lnSpc>
                <a:spcPct val="140000"/>
              </a:lnSpc>
            </a:pP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北京は黄砂がひどいんじゃないの？</a:t>
            </a:r>
            <a:endPar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10" name="图形 30"/>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859155" y="3303905"/>
            <a:ext cx="5426710" cy="909955"/>
          </a:xfrm>
          <a:prstGeom prst="rect">
            <a:avLst/>
          </a:prstGeom>
        </p:spPr>
      </p:pic>
      <p:sp>
        <p:nvSpPr>
          <p:cNvPr id="11" name="文本框 10"/>
          <p:cNvSpPr txBox="1"/>
          <p:nvPr>
            <p:custDataLst>
              <p:tags r:id="rId9"/>
            </p:custDataLst>
          </p:nvPr>
        </p:nvSpPr>
        <p:spPr>
          <a:xfrm>
            <a:off x="1190625" y="3510280"/>
            <a:ext cx="4759325" cy="534035"/>
          </a:xfrm>
          <a:prstGeom prst="rect">
            <a:avLst/>
          </a:prstGeom>
          <a:noFill/>
        </p:spPr>
        <p:txBody>
          <a:bodyPr wrap="square" rtlCol="0" anchor="t">
            <a:spAutoFit/>
          </a:bodyPr>
          <a:p>
            <a:pPr>
              <a:lnSpc>
                <a:spcPct val="120000"/>
              </a:lnSpc>
            </a:pP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ううん、北京に来</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てからは一度も。</a:t>
            </a:r>
            <a:endPar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12" name="图片 11"/>
          <p:cNvPicPr>
            <a:picLocks noChangeAspect="1"/>
          </p:cNvPicPr>
          <p:nvPr>
            <p:custDataLst>
              <p:tags r:id="rId10"/>
            </p:custDataLst>
          </p:nvPr>
        </p:nvPicPr>
        <p:blipFill>
          <a:blip r:embed="rId11">
            <a:duotone>
              <a:prstClr val="black"/>
              <a:srgbClr val="FFABAB">
                <a:tint val="45000"/>
                <a:satMod val="400000"/>
              </a:srgbClr>
            </a:duotone>
            <a:extLst>
              <a:ext uri="{BEBA8EAE-BF5A-486C-A8C5-ECC9F3942E4B}">
                <a14:imgProps xmlns:a14="http://schemas.microsoft.com/office/drawing/2010/main">
                  <a14:imgLayer r:embed="rId12">
                    <a14:imgEffect>
                      <a14:backgroundRemoval t="8904" b="91096" l="9441" r="89161">
                        <a14:foregroundMark x1="41608" y1="44521" x2="41608" y2="44521"/>
                        <a14:foregroundMark x1="29021" y1="39726" x2="29021" y2="39726"/>
                        <a14:foregroundMark x1="32168" y1="54110" x2="32168" y2="54110"/>
                        <a14:foregroundMark x1="40909" y1="60616" x2="40909" y2="60616"/>
                        <a14:foregroundMark x1="73427" y1="90068" x2="73427" y2="90068"/>
                        <a14:foregroundMark x1="82168" y1="91438" x2="82168" y2="91438"/>
                        <a14:foregroundMark x1="61538" y1="8904" x2="61538" y2="8904"/>
                      </a14:backgroundRemoval>
                    </a14:imgEffect>
                    <a14:imgEffect>
                      <a14:saturation sat="0"/>
                    </a14:imgEffect>
                  </a14:imgLayer>
                </a14:imgProps>
              </a:ext>
            </a:extLst>
          </a:blip>
          <a:stretch>
            <a:fillRect/>
          </a:stretch>
        </p:blipFill>
        <p:spPr>
          <a:xfrm>
            <a:off x="455930" y="2670810"/>
            <a:ext cx="683895" cy="698500"/>
          </a:xfrm>
          <a:prstGeom prst="rect">
            <a:avLst/>
          </a:prstGeom>
        </p:spPr>
      </p:pic>
      <p:sp>
        <p:nvSpPr>
          <p:cNvPr id="14" name="文本框 13"/>
          <p:cNvSpPr txBox="1"/>
          <p:nvPr>
            <p:custDataLst>
              <p:tags r:id="rId13"/>
            </p:custDataLst>
          </p:nvPr>
        </p:nvSpPr>
        <p:spPr>
          <a:xfrm>
            <a:off x="1094105" y="2941320"/>
            <a:ext cx="846455" cy="337185"/>
          </a:xfrm>
          <a:prstGeom prst="rect">
            <a:avLst/>
          </a:prstGeom>
          <a:noFill/>
        </p:spPr>
        <p:txBody>
          <a:bodyPr wrap="square" rtlCol="0">
            <a:spAutoFit/>
          </a:bodyPr>
          <a:p>
            <a:pPr algn="r"/>
            <a:r>
              <a:rPr lang="ja-JP" altLang="en-US" sz="1600" dirty="0">
                <a:latin typeface="微软雅黑" panose="020B0503020204020204" pitchFamily="34" charset="-122"/>
                <a:ea typeface="微软雅黑" panose="020B0503020204020204" pitchFamily="34" charset="-122"/>
              </a:rPr>
              <a:t>高橋：</a:t>
            </a:r>
            <a:endParaRPr lang="zh-CN" altLang="en-US" sz="1600" dirty="0">
              <a:latin typeface="微软雅黑" panose="020B0503020204020204" pitchFamily="34" charset="-122"/>
              <a:ea typeface="微软雅黑" panose="020B0503020204020204" pitchFamily="34" charset="-122"/>
            </a:endParaRPr>
          </a:p>
        </p:txBody>
      </p:sp>
      <p:sp>
        <p:nvSpPr>
          <p:cNvPr id="15" name="文本框 14"/>
          <p:cNvSpPr txBox="1"/>
          <p:nvPr>
            <p:custDataLst>
              <p:tags r:id="rId14"/>
            </p:custDataLst>
          </p:nvPr>
        </p:nvSpPr>
        <p:spPr>
          <a:xfrm>
            <a:off x="10138410" y="4277360"/>
            <a:ext cx="603250" cy="337185"/>
          </a:xfrm>
          <a:prstGeom prst="rect">
            <a:avLst/>
          </a:prstGeom>
          <a:noFill/>
        </p:spPr>
        <p:txBody>
          <a:bodyPr wrap="square" rtlCol="0">
            <a:spAutoFit/>
          </a:bodyPr>
          <a:p>
            <a:pPr algn="r"/>
            <a:r>
              <a:rPr lang="ja-JP" altLang="en-US" sz="1600" dirty="0">
                <a:latin typeface="微软雅黑" panose="020B0503020204020204" pitchFamily="34" charset="-122"/>
                <a:ea typeface="微软雅黑" panose="020B0503020204020204" pitchFamily="34" charset="-122"/>
              </a:rPr>
              <a:t>母：</a:t>
            </a:r>
            <a:endParaRPr lang="zh-CN" altLang="en-US" sz="1600" dirty="0">
              <a:latin typeface="微软雅黑" panose="020B0503020204020204" pitchFamily="34" charset="-122"/>
              <a:ea typeface="微软雅黑" panose="020B0503020204020204" pitchFamily="34" charset="-122"/>
            </a:endParaRPr>
          </a:p>
        </p:txBody>
      </p:sp>
      <p:pic>
        <p:nvPicPr>
          <p:cNvPr id="16" name="图形 30"/>
          <p:cNvPicPr>
            <a:picLocks noChangeAspect="1"/>
          </p:cNvPicPr>
          <p:nvPr>
            <p:custDataLst>
              <p:tags r:id="rId15"/>
            </p:custDataLst>
          </p:nvPr>
        </p:nvPicPr>
        <p:blipFill>
          <a:blip r:embed="rId3">
            <a:extLst>
              <a:ext uri="{96DAC541-7B7A-43D3-8B79-37D633B846F1}">
                <asvg:svgBlip xmlns:asvg="http://schemas.microsoft.com/office/drawing/2016/SVG/main" r:embed="rId4"/>
              </a:ext>
            </a:extLst>
          </a:blip>
          <a:stretch>
            <a:fillRect/>
          </a:stretch>
        </p:blipFill>
        <p:spPr>
          <a:xfrm>
            <a:off x="1986915" y="4603115"/>
            <a:ext cx="9453245" cy="1455420"/>
          </a:xfrm>
          <a:prstGeom prst="rect">
            <a:avLst/>
          </a:prstGeom>
        </p:spPr>
      </p:pic>
      <p:sp>
        <p:nvSpPr>
          <p:cNvPr id="17" name="文本框 16"/>
          <p:cNvSpPr txBox="1"/>
          <p:nvPr>
            <p:custDataLst>
              <p:tags r:id="rId16"/>
            </p:custDataLst>
          </p:nvPr>
        </p:nvSpPr>
        <p:spPr>
          <a:xfrm>
            <a:off x="2350770" y="4820285"/>
            <a:ext cx="8883015" cy="977265"/>
          </a:xfrm>
          <a:prstGeom prst="rect">
            <a:avLst/>
          </a:prstGeom>
          <a:noFill/>
        </p:spPr>
        <p:txBody>
          <a:bodyPr wrap="square" rtlCol="0" anchor="t">
            <a:spAutoFit/>
          </a:bodyPr>
          <a:p>
            <a:pPr algn="l">
              <a:lnSpc>
                <a:spcPct val="120000"/>
              </a:lnSpc>
              <a:buClrTx/>
              <a:buSzTx/>
              <a:buFontTx/>
            </a:pP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そうなの? テレビにはサングラスをかけて、スカーフを巻いて出かけている人が映っていたわよ。</a:t>
            </a:r>
            <a:endPar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13" name="图片 12" descr="微信图片_20230228173052"/>
          <p:cNvPicPr>
            <a:picLocks noChangeAspect="1"/>
          </p:cNvPicPr>
          <p:nvPr>
            <p:custDataLst>
              <p:tags r:id="rId17"/>
            </p:custDataLst>
          </p:nvPr>
        </p:nvPicPr>
        <p:blipFill>
          <a:blip r:embed="rId18"/>
          <a:stretch>
            <a:fillRect/>
          </a:stretch>
        </p:blipFill>
        <p:spPr>
          <a:xfrm flipH="1">
            <a:off x="10652760" y="1100455"/>
            <a:ext cx="787400" cy="781050"/>
          </a:xfrm>
          <a:prstGeom prst="rect">
            <a:avLst/>
          </a:prstGeom>
        </p:spPr>
      </p:pic>
      <p:pic>
        <p:nvPicPr>
          <p:cNvPr id="18" name="图片 17" descr="微信图片_20230228173052"/>
          <p:cNvPicPr>
            <a:picLocks noChangeAspect="1"/>
          </p:cNvPicPr>
          <p:nvPr>
            <p:custDataLst>
              <p:tags r:id="rId19"/>
            </p:custDataLst>
          </p:nvPr>
        </p:nvPicPr>
        <p:blipFill>
          <a:blip r:embed="rId18"/>
          <a:stretch>
            <a:fillRect/>
          </a:stretch>
        </p:blipFill>
        <p:spPr>
          <a:xfrm flipH="1">
            <a:off x="10445750" y="3822065"/>
            <a:ext cx="787400" cy="7810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p:cNvSpPr/>
          <p:nvPr/>
        </p:nvSpPr>
        <p:spPr>
          <a:xfrm>
            <a:off x="464818" y="578830"/>
            <a:ext cx="11262364" cy="5980233"/>
          </a:xfrm>
          <a:prstGeom prst="roundRect">
            <a:avLst>
              <a:gd name="adj" fmla="val 8083"/>
            </a:avLst>
          </a:prstGeom>
          <a:noFill/>
          <a:ln w="1905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a:p>
        </p:txBody>
      </p:sp>
      <p:sp>
        <p:nvSpPr>
          <p:cNvPr id="8" name="矩形 7"/>
          <p:cNvSpPr/>
          <p:nvPr/>
        </p:nvSpPr>
        <p:spPr>
          <a:xfrm>
            <a:off x="659874" y="312023"/>
            <a:ext cx="4343723" cy="553085"/>
          </a:xfrm>
          <a:prstGeom prst="rect">
            <a:avLst/>
          </a:prstGeom>
          <a:solidFill>
            <a:schemeClr val="bg1"/>
          </a:solidFill>
        </p:spPr>
        <p:txBody>
          <a:bodyPr wrap="square">
            <a:spAutoFit/>
          </a:bodyPr>
          <a:lstStyle/>
          <a:p>
            <a:pPr>
              <a:lnSpc>
                <a:spcPct val="15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P98</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ja-JP" altLang="en-US" sz="2000" dirty="0">
                <a:latin typeface="Kozuka Gothic Pro R" panose="020B0400000000000000" pitchFamily="34" charset="-128"/>
                <a:ea typeface="Kozuka Gothic Pro R" panose="020B0400000000000000" pitchFamily="34" charset="-128"/>
                <a:cs typeface="微软雅黑" panose="020B0503020204020204" pitchFamily="34" charset="-122"/>
              </a:rPr>
              <a:t>（家族からの電話）</a:t>
            </a:r>
            <a:endParaRPr lang="en-US" altLang="zh-CN" sz="2000" dirty="0">
              <a:latin typeface="Kozuka Gothic Pro R" panose="020B0400000000000000" pitchFamily="34" charset="-128"/>
              <a:ea typeface="Kozuka Gothic Pro R" panose="020B0400000000000000" pitchFamily="34" charset="-128"/>
              <a:cs typeface="微软雅黑" panose="020B0503020204020204" pitchFamily="34" charset="-122"/>
            </a:endParaRPr>
          </a:p>
        </p:txBody>
      </p:sp>
      <p:sp>
        <p:nvSpPr>
          <p:cNvPr id="2" name="文本框 1"/>
          <p:cNvSpPr txBox="1"/>
          <p:nvPr/>
        </p:nvSpPr>
        <p:spPr>
          <a:xfrm>
            <a:off x="1259205" y="796925"/>
            <a:ext cx="8963025" cy="553085"/>
          </a:xfrm>
          <a:prstGeom prst="rect">
            <a:avLst/>
          </a:prstGeom>
          <a:noFill/>
        </p:spPr>
        <p:txBody>
          <a:bodyPr wrap="square" rtlCol="0" anchor="t">
            <a:spAutoFit/>
          </a:bodyPr>
          <a:p>
            <a:pPr>
              <a:lnSpc>
                <a:spcPct val="150000"/>
              </a:lnSpc>
            </a:pPr>
            <a:r>
              <a:rPr lang="en-US" altLang="ja-JP" sz="2000" dirty="0">
                <a:latin typeface="微软雅黑" panose="020B0503020204020204" pitchFamily="34" charset="-122"/>
                <a:ea typeface="微软雅黑" panose="020B0503020204020204" pitchFamily="34" charset="-122"/>
                <a:sym typeface="+mn-ea"/>
              </a:rPr>
              <a:t>  </a:t>
            </a:r>
            <a:r>
              <a:rPr lang="ja-JP" altLang="en-US" sz="2000" dirty="0">
                <a:latin typeface="Kozuka Gothic Pro R" panose="020B0400000000000000" pitchFamily="34" charset="-128"/>
                <a:ea typeface="Kozuka Gothic Pro R" panose="020B0400000000000000" pitchFamily="34" charset="-128"/>
                <a:sym typeface="+mn-ea"/>
              </a:rPr>
              <a:t>（家族が心配して、高橋とビデオ通話する）</a:t>
            </a:r>
            <a:endParaRPr lang="ja-JP" altLang="en-US" sz="2000" dirty="0">
              <a:latin typeface="Kozuka Gothic Pro R" panose="020B0400000000000000" pitchFamily="34" charset="-128"/>
              <a:ea typeface="Kozuka Gothic Pro R" panose="020B0400000000000000" pitchFamily="34" charset="-128"/>
              <a:sym typeface="+mn-ea"/>
            </a:endParaRPr>
          </a:p>
        </p:txBody>
      </p:sp>
      <p:pic>
        <p:nvPicPr>
          <p:cNvPr id="10" name="图形 30"/>
          <p:cNvPicPr>
            <a:picLocks noChangeAspect="1"/>
          </p:cNvPicPr>
          <p:nvPr>
            <p:custDataLst>
              <p:tags r:id="rId1"/>
            </p:custDataLst>
          </p:nvPr>
        </p:nvPicPr>
        <p:blipFill>
          <a:blip r:embed="rId2">
            <a:extLst>
              <a:ext uri="{96DAC541-7B7A-43D3-8B79-37D633B846F1}">
                <asvg:svgBlip xmlns:asvg="http://schemas.microsoft.com/office/drawing/2016/SVG/main" r:embed="rId3"/>
              </a:ext>
            </a:extLst>
          </a:blip>
          <a:stretch>
            <a:fillRect/>
          </a:stretch>
        </p:blipFill>
        <p:spPr>
          <a:xfrm>
            <a:off x="943610" y="2103755"/>
            <a:ext cx="6043930" cy="909955"/>
          </a:xfrm>
          <a:prstGeom prst="rect">
            <a:avLst/>
          </a:prstGeom>
        </p:spPr>
      </p:pic>
      <p:sp>
        <p:nvSpPr>
          <p:cNvPr id="11" name="文本框 10"/>
          <p:cNvSpPr txBox="1"/>
          <p:nvPr>
            <p:custDataLst>
              <p:tags r:id="rId4"/>
            </p:custDataLst>
          </p:nvPr>
        </p:nvSpPr>
        <p:spPr>
          <a:xfrm>
            <a:off x="1224280" y="2310130"/>
            <a:ext cx="5330190" cy="534035"/>
          </a:xfrm>
          <a:prstGeom prst="rect">
            <a:avLst/>
          </a:prstGeom>
          <a:noFill/>
        </p:spPr>
        <p:txBody>
          <a:bodyPr wrap="square" rtlCol="0" anchor="t">
            <a:spAutoFit/>
          </a:bodyPr>
          <a:p>
            <a:pPr>
              <a:lnSpc>
                <a:spcPct val="120000"/>
              </a:lnSpc>
            </a:pP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ずいぶん前の映像だったんじゃない?</a:t>
            </a:r>
            <a:endPar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12" name="图片 11"/>
          <p:cNvPicPr>
            <a:picLocks noChangeAspect="1"/>
          </p:cNvPicPr>
          <p:nvPr>
            <p:custDataLst>
              <p:tags r:id="rId5"/>
            </p:custDataLst>
          </p:nvPr>
        </p:nvPicPr>
        <p:blipFill>
          <a:blip r:embed="rId6">
            <a:duotone>
              <a:prstClr val="black"/>
              <a:srgbClr val="FFABAB">
                <a:tint val="45000"/>
                <a:satMod val="400000"/>
              </a:srgbClr>
            </a:duotone>
            <a:extLst>
              <a:ext uri="{BEBA8EAE-BF5A-486C-A8C5-ECC9F3942E4B}">
                <a14:imgProps xmlns:a14="http://schemas.microsoft.com/office/drawing/2010/main">
                  <a14:imgLayer r:embed="rId7">
                    <a14:imgEffect>
                      <a14:backgroundRemoval t="8904" b="91096" l="9441" r="89161">
                        <a14:foregroundMark x1="41608" y1="44521" x2="41608" y2="44521"/>
                        <a14:foregroundMark x1="29021" y1="39726" x2="29021" y2="39726"/>
                        <a14:foregroundMark x1="32168" y1="54110" x2="32168" y2="54110"/>
                        <a14:foregroundMark x1="40909" y1="60616" x2="40909" y2="60616"/>
                        <a14:foregroundMark x1="73427" y1="90068" x2="73427" y2="90068"/>
                        <a14:foregroundMark x1="82168" y1="91438" x2="82168" y2="91438"/>
                        <a14:foregroundMark x1="61538" y1="8904" x2="61538" y2="8904"/>
                      </a14:backgroundRemoval>
                    </a14:imgEffect>
                    <a14:imgEffect>
                      <a14:saturation sat="0"/>
                    </a14:imgEffect>
                  </a14:imgLayer>
                </a14:imgProps>
              </a:ext>
            </a:extLst>
          </a:blip>
          <a:stretch>
            <a:fillRect/>
          </a:stretch>
        </p:blipFill>
        <p:spPr>
          <a:xfrm>
            <a:off x="540385" y="1470660"/>
            <a:ext cx="683895" cy="698500"/>
          </a:xfrm>
          <a:prstGeom prst="rect">
            <a:avLst/>
          </a:prstGeom>
        </p:spPr>
      </p:pic>
      <p:sp>
        <p:nvSpPr>
          <p:cNvPr id="14" name="文本框 13"/>
          <p:cNvSpPr txBox="1"/>
          <p:nvPr>
            <p:custDataLst>
              <p:tags r:id="rId8"/>
            </p:custDataLst>
          </p:nvPr>
        </p:nvSpPr>
        <p:spPr>
          <a:xfrm>
            <a:off x="1178560" y="1741170"/>
            <a:ext cx="846455" cy="337185"/>
          </a:xfrm>
          <a:prstGeom prst="rect">
            <a:avLst/>
          </a:prstGeom>
          <a:noFill/>
        </p:spPr>
        <p:txBody>
          <a:bodyPr wrap="square" rtlCol="0">
            <a:spAutoFit/>
          </a:bodyPr>
          <a:p>
            <a:pPr algn="r"/>
            <a:r>
              <a:rPr lang="ja-JP" altLang="en-US" sz="1600" dirty="0">
                <a:latin typeface="微软雅黑" panose="020B0503020204020204" pitchFamily="34" charset="-122"/>
                <a:ea typeface="微软雅黑" panose="020B0503020204020204" pitchFamily="34" charset="-122"/>
              </a:rPr>
              <a:t>高橋：</a:t>
            </a:r>
            <a:endParaRPr lang="zh-CN" altLang="en-US" sz="1600" dirty="0">
              <a:latin typeface="微软雅黑" panose="020B0503020204020204" pitchFamily="34" charset="-122"/>
              <a:ea typeface="微软雅黑" panose="020B0503020204020204" pitchFamily="34" charset="-122"/>
            </a:endParaRPr>
          </a:p>
        </p:txBody>
      </p:sp>
      <p:sp>
        <p:nvSpPr>
          <p:cNvPr id="15" name="文本框 14"/>
          <p:cNvSpPr txBox="1"/>
          <p:nvPr>
            <p:custDataLst>
              <p:tags r:id="rId9"/>
            </p:custDataLst>
          </p:nvPr>
        </p:nvSpPr>
        <p:spPr>
          <a:xfrm>
            <a:off x="10138410" y="2997200"/>
            <a:ext cx="603250" cy="337185"/>
          </a:xfrm>
          <a:prstGeom prst="rect">
            <a:avLst/>
          </a:prstGeom>
          <a:noFill/>
        </p:spPr>
        <p:txBody>
          <a:bodyPr wrap="square" rtlCol="0">
            <a:spAutoFit/>
          </a:bodyPr>
          <a:p>
            <a:pPr algn="r"/>
            <a:r>
              <a:rPr lang="ja-JP" altLang="en-US" sz="1600" dirty="0">
                <a:latin typeface="微软雅黑" panose="020B0503020204020204" pitchFamily="34" charset="-122"/>
                <a:ea typeface="微软雅黑" panose="020B0503020204020204" pitchFamily="34" charset="-122"/>
              </a:rPr>
              <a:t>母：</a:t>
            </a:r>
            <a:endParaRPr lang="zh-CN" altLang="en-US" sz="1600" dirty="0">
              <a:latin typeface="微软雅黑" panose="020B0503020204020204" pitchFamily="34" charset="-122"/>
              <a:ea typeface="微软雅黑" panose="020B0503020204020204" pitchFamily="34" charset="-122"/>
            </a:endParaRPr>
          </a:p>
        </p:txBody>
      </p:sp>
      <p:pic>
        <p:nvPicPr>
          <p:cNvPr id="16" name="图形 30"/>
          <p:cNvPicPr>
            <a:picLocks noChangeAspect="1"/>
          </p:cNvPicPr>
          <p:nvPr>
            <p:custDataLst>
              <p:tags r:id="rId10"/>
            </p:custDataLst>
          </p:nvPr>
        </p:nvPicPr>
        <p:blipFill>
          <a:blip r:embed="rId11">
            <a:extLst>
              <a:ext uri="{96DAC541-7B7A-43D3-8B79-37D633B846F1}">
                <asvg:svgBlip xmlns:asvg="http://schemas.microsoft.com/office/drawing/2016/SVG/main" r:embed="rId12"/>
              </a:ext>
            </a:extLst>
          </a:blip>
          <a:stretch>
            <a:fillRect/>
          </a:stretch>
        </p:blipFill>
        <p:spPr>
          <a:xfrm>
            <a:off x="7920990" y="3322955"/>
            <a:ext cx="3519170" cy="1027430"/>
          </a:xfrm>
          <a:prstGeom prst="rect">
            <a:avLst/>
          </a:prstGeom>
        </p:spPr>
      </p:pic>
      <p:sp>
        <p:nvSpPr>
          <p:cNvPr id="17" name="文本框 16"/>
          <p:cNvSpPr txBox="1"/>
          <p:nvPr>
            <p:custDataLst>
              <p:tags r:id="rId13"/>
            </p:custDataLst>
          </p:nvPr>
        </p:nvSpPr>
        <p:spPr>
          <a:xfrm>
            <a:off x="8065135" y="3540125"/>
            <a:ext cx="3230880" cy="534035"/>
          </a:xfrm>
          <a:prstGeom prst="rect">
            <a:avLst/>
          </a:prstGeom>
          <a:noFill/>
        </p:spPr>
        <p:txBody>
          <a:bodyPr wrap="square" rtlCol="0" anchor="t">
            <a:spAutoFit/>
          </a:bodyPr>
          <a:p>
            <a:pPr algn="l">
              <a:lnSpc>
                <a:spcPct val="120000"/>
              </a:lnSpc>
              <a:buClrTx/>
              <a:buSzTx/>
              <a:buFontTx/>
            </a:pP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じゃあ 、よかった。</a:t>
            </a:r>
            <a:endPar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13" name="图形 30"/>
          <p:cNvPicPr>
            <a:picLocks noChangeAspect="1"/>
          </p:cNvPicPr>
          <p:nvPr>
            <p:custDataLst>
              <p:tags r:id="rId14"/>
            </p:custDataLst>
          </p:nvPr>
        </p:nvPicPr>
        <p:blipFill>
          <a:blip r:embed="rId2">
            <a:extLst>
              <a:ext uri="{96DAC541-7B7A-43D3-8B79-37D633B846F1}">
                <asvg:svgBlip xmlns:asvg="http://schemas.microsoft.com/office/drawing/2016/SVG/main" r:embed="rId3"/>
              </a:ext>
            </a:extLst>
          </a:blip>
          <a:stretch>
            <a:fillRect/>
          </a:stretch>
        </p:blipFill>
        <p:spPr>
          <a:xfrm>
            <a:off x="933450" y="4779645"/>
            <a:ext cx="8477250" cy="1302385"/>
          </a:xfrm>
          <a:prstGeom prst="rect">
            <a:avLst/>
          </a:prstGeom>
        </p:spPr>
      </p:pic>
      <p:sp>
        <p:nvSpPr>
          <p:cNvPr id="18" name="文本框 17"/>
          <p:cNvSpPr txBox="1"/>
          <p:nvPr>
            <p:custDataLst>
              <p:tags r:id="rId15"/>
            </p:custDataLst>
          </p:nvPr>
        </p:nvSpPr>
        <p:spPr>
          <a:xfrm>
            <a:off x="1259205" y="4986020"/>
            <a:ext cx="7974330" cy="534035"/>
          </a:xfrm>
          <a:prstGeom prst="rect">
            <a:avLst/>
          </a:prstGeom>
          <a:noFill/>
        </p:spPr>
        <p:txBody>
          <a:bodyPr wrap="square" rtlCol="0" anchor="t">
            <a:spAutoFit/>
          </a:bodyPr>
          <a:p>
            <a:pPr>
              <a:lnSpc>
                <a:spcPct val="120000"/>
              </a:lnSpc>
            </a:pP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たまには、晴れでもスモッグか何かでぼんやり霞む日もある</a:t>
            </a:r>
            <a:r>
              <a:rPr lang="ja-JP" altLang="ja-JP" sz="2400" noProof="0" dirty="0">
                <a:ln>
                  <a:noFill/>
                </a:ln>
                <a:effectLst/>
                <a:uLnTx/>
                <a:uFillTx/>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け</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ど……。</a:t>
            </a:r>
            <a:endPar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19" name="图片 18"/>
          <p:cNvPicPr>
            <a:picLocks noChangeAspect="1"/>
          </p:cNvPicPr>
          <p:nvPr>
            <p:custDataLst>
              <p:tags r:id="rId16"/>
            </p:custDataLst>
          </p:nvPr>
        </p:nvPicPr>
        <p:blipFill>
          <a:blip r:embed="rId6">
            <a:duotone>
              <a:prstClr val="black"/>
              <a:srgbClr val="FFABAB">
                <a:tint val="45000"/>
                <a:satMod val="400000"/>
              </a:srgbClr>
            </a:duotone>
            <a:extLst>
              <a:ext uri="{BEBA8EAE-BF5A-486C-A8C5-ECC9F3942E4B}">
                <a14:imgProps xmlns:a14="http://schemas.microsoft.com/office/drawing/2010/main">
                  <a14:imgLayer r:embed="rId7">
                    <a14:imgEffect>
                      <a14:backgroundRemoval t="8904" b="91096" l="9441" r="89161">
                        <a14:foregroundMark x1="41608" y1="44521" x2="41608" y2="44521"/>
                        <a14:foregroundMark x1="29021" y1="39726" x2="29021" y2="39726"/>
                        <a14:foregroundMark x1="32168" y1="54110" x2="32168" y2="54110"/>
                        <a14:foregroundMark x1="40909" y1="60616" x2="40909" y2="60616"/>
                        <a14:foregroundMark x1="73427" y1="90068" x2="73427" y2="90068"/>
                        <a14:foregroundMark x1="82168" y1="91438" x2="82168" y2="91438"/>
                        <a14:foregroundMark x1="61538" y1="8904" x2="61538" y2="8904"/>
                      </a14:backgroundRemoval>
                    </a14:imgEffect>
                    <a14:imgEffect>
                      <a14:saturation sat="0"/>
                    </a14:imgEffect>
                  </a14:imgLayer>
                </a14:imgProps>
              </a:ext>
            </a:extLst>
          </a:blip>
          <a:stretch>
            <a:fillRect/>
          </a:stretch>
        </p:blipFill>
        <p:spPr>
          <a:xfrm>
            <a:off x="530225" y="4146550"/>
            <a:ext cx="683895" cy="698500"/>
          </a:xfrm>
          <a:prstGeom prst="rect">
            <a:avLst/>
          </a:prstGeom>
        </p:spPr>
      </p:pic>
      <p:sp>
        <p:nvSpPr>
          <p:cNvPr id="20" name="文本框 19"/>
          <p:cNvSpPr txBox="1"/>
          <p:nvPr>
            <p:custDataLst>
              <p:tags r:id="rId17"/>
            </p:custDataLst>
          </p:nvPr>
        </p:nvSpPr>
        <p:spPr>
          <a:xfrm>
            <a:off x="1168400" y="4417060"/>
            <a:ext cx="846455" cy="337185"/>
          </a:xfrm>
          <a:prstGeom prst="rect">
            <a:avLst/>
          </a:prstGeom>
          <a:noFill/>
        </p:spPr>
        <p:txBody>
          <a:bodyPr wrap="square" rtlCol="0">
            <a:spAutoFit/>
          </a:bodyPr>
          <a:p>
            <a:pPr algn="r"/>
            <a:r>
              <a:rPr lang="ja-JP" altLang="en-US" sz="1600" dirty="0">
                <a:latin typeface="微软雅黑" panose="020B0503020204020204" pitchFamily="34" charset="-122"/>
                <a:ea typeface="微软雅黑" panose="020B0503020204020204" pitchFamily="34" charset="-122"/>
              </a:rPr>
              <a:t>高橋：</a:t>
            </a:r>
            <a:endParaRPr lang="zh-CN" altLang="en-US" sz="1600" dirty="0">
              <a:latin typeface="微软雅黑" panose="020B0503020204020204" pitchFamily="34" charset="-122"/>
              <a:ea typeface="微软雅黑" panose="020B0503020204020204" pitchFamily="34" charset="-122"/>
            </a:endParaRPr>
          </a:p>
        </p:txBody>
      </p:sp>
      <p:pic>
        <p:nvPicPr>
          <p:cNvPr id="4" name="图片 3" descr="微信图片_20230228173052"/>
          <p:cNvPicPr>
            <a:picLocks noChangeAspect="1"/>
          </p:cNvPicPr>
          <p:nvPr>
            <p:custDataLst>
              <p:tags r:id="rId18"/>
            </p:custDataLst>
          </p:nvPr>
        </p:nvPicPr>
        <p:blipFill>
          <a:blip r:embed="rId19"/>
          <a:stretch>
            <a:fillRect/>
          </a:stretch>
        </p:blipFill>
        <p:spPr>
          <a:xfrm flipH="1">
            <a:off x="10508615" y="2541905"/>
            <a:ext cx="787400" cy="7810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p:cNvSpPr/>
          <p:nvPr/>
        </p:nvSpPr>
        <p:spPr>
          <a:xfrm>
            <a:off x="464818" y="578830"/>
            <a:ext cx="11262364" cy="5980233"/>
          </a:xfrm>
          <a:prstGeom prst="roundRect">
            <a:avLst>
              <a:gd name="adj" fmla="val 8083"/>
            </a:avLst>
          </a:prstGeom>
          <a:noFill/>
          <a:ln w="1905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a:p>
        </p:txBody>
      </p:sp>
      <p:sp>
        <p:nvSpPr>
          <p:cNvPr id="8" name="矩形 7"/>
          <p:cNvSpPr/>
          <p:nvPr/>
        </p:nvSpPr>
        <p:spPr>
          <a:xfrm>
            <a:off x="659874" y="312023"/>
            <a:ext cx="4343723" cy="553085"/>
          </a:xfrm>
          <a:prstGeom prst="rect">
            <a:avLst/>
          </a:prstGeom>
          <a:solidFill>
            <a:schemeClr val="bg1"/>
          </a:solidFill>
        </p:spPr>
        <p:txBody>
          <a:bodyPr wrap="square">
            <a:spAutoFit/>
          </a:bodyPr>
          <a:lstStyle/>
          <a:p>
            <a:pPr>
              <a:lnSpc>
                <a:spcPct val="15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P98</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ja-JP" altLang="en-US" sz="2000" dirty="0">
                <a:latin typeface="Kozuka Gothic Pro R" panose="020B0400000000000000" pitchFamily="34" charset="-128"/>
                <a:ea typeface="Kozuka Gothic Pro R" panose="020B0400000000000000" pitchFamily="34" charset="-128"/>
                <a:cs typeface="微软雅黑" panose="020B0503020204020204" pitchFamily="34" charset="-122"/>
              </a:rPr>
              <a:t>（家族からの電話）</a:t>
            </a:r>
            <a:endParaRPr lang="en-US" altLang="zh-CN" sz="2000" dirty="0">
              <a:latin typeface="Kozuka Gothic Pro R" panose="020B0400000000000000" pitchFamily="34" charset="-128"/>
              <a:ea typeface="Kozuka Gothic Pro R" panose="020B0400000000000000" pitchFamily="34" charset="-128"/>
              <a:cs typeface="微软雅黑" panose="020B0503020204020204" pitchFamily="34" charset="-122"/>
            </a:endParaRPr>
          </a:p>
        </p:txBody>
      </p:sp>
      <p:sp>
        <p:nvSpPr>
          <p:cNvPr id="2" name="文本框 1"/>
          <p:cNvSpPr txBox="1"/>
          <p:nvPr/>
        </p:nvSpPr>
        <p:spPr>
          <a:xfrm>
            <a:off x="1229360" y="796925"/>
            <a:ext cx="8992870" cy="553085"/>
          </a:xfrm>
          <a:prstGeom prst="rect">
            <a:avLst/>
          </a:prstGeom>
          <a:noFill/>
        </p:spPr>
        <p:txBody>
          <a:bodyPr wrap="square" rtlCol="0" anchor="t">
            <a:spAutoFit/>
          </a:bodyPr>
          <a:p>
            <a:pPr>
              <a:lnSpc>
                <a:spcPct val="150000"/>
              </a:lnSpc>
            </a:pPr>
            <a:r>
              <a:rPr lang="en-US" altLang="ja-JP" sz="2000" dirty="0">
                <a:latin typeface="微软雅黑" panose="020B0503020204020204" pitchFamily="34" charset="-122"/>
                <a:ea typeface="微软雅黑" panose="020B0503020204020204" pitchFamily="34" charset="-122"/>
                <a:sym typeface="+mn-ea"/>
              </a:rPr>
              <a:t>  </a:t>
            </a:r>
            <a:r>
              <a:rPr lang="ja-JP" altLang="en-US" sz="2000" dirty="0">
                <a:latin typeface="Kozuka Gothic Pro R" panose="020B0400000000000000" pitchFamily="34" charset="-128"/>
                <a:ea typeface="Kozuka Gothic Pro R" panose="020B0400000000000000" pitchFamily="34" charset="-128"/>
                <a:sym typeface="+mn-ea"/>
              </a:rPr>
              <a:t>（家族が心配して、高橋とビデオ通話する）</a:t>
            </a:r>
            <a:endParaRPr lang="ja-JP" altLang="en-US" sz="2000" dirty="0">
              <a:latin typeface="Kozuka Gothic Pro R" panose="020B0400000000000000" pitchFamily="34" charset="-128"/>
              <a:ea typeface="Kozuka Gothic Pro R" panose="020B0400000000000000" pitchFamily="34" charset="-128"/>
              <a:sym typeface="+mn-ea"/>
            </a:endParaRPr>
          </a:p>
        </p:txBody>
      </p:sp>
      <p:sp>
        <p:nvSpPr>
          <p:cNvPr id="15" name="文本框 14"/>
          <p:cNvSpPr txBox="1"/>
          <p:nvPr>
            <p:custDataLst>
              <p:tags r:id="rId1"/>
            </p:custDataLst>
          </p:nvPr>
        </p:nvSpPr>
        <p:spPr>
          <a:xfrm>
            <a:off x="10138410" y="1694180"/>
            <a:ext cx="603250" cy="337185"/>
          </a:xfrm>
          <a:prstGeom prst="rect">
            <a:avLst/>
          </a:prstGeom>
          <a:noFill/>
        </p:spPr>
        <p:txBody>
          <a:bodyPr wrap="square" rtlCol="0">
            <a:spAutoFit/>
          </a:bodyPr>
          <a:p>
            <a:pPr algn="r"/>
            <a:r>
              <a:rPr lang="ja-JP" altLang="en-US" sz="1600" dirty="0">
                <a:latin typeface="微软雅黑" panose="020B0503020204020204" pitchFamily="34" charset="-122"/>
                <a:ea typeface="微软雅黑" panose="020B0503020204020204" pitchFamily="34" charset="-122"/>
              </a:rPr>
              <a:t>母：</a:t>
            </a:r>
            <a:endParaRPr lang="zh-CN" altLang="en-US" sz="1600" dirty="0">
              <a:latin typeface="微软雅黑" panose="020B0503020204020204" pitchFamily="34" charset="-122"/>
              <a:ea typeface="微软雅黑" panose="020B0503020204020204" pitchFamily="34" charset="-122"/>
            </a:endParaRPr>
          </a:p>
        </p:txBody>
      </p:sp>
      <p:pic>
        <p:nvPicPr>
          <p:cNvPr id="16" name="图形 30"/>
          <p:cNvPicPr>
            <a:picLocks noChangeAspect="1"/>
          </p:cNvPicPr>
          <p:nvPr>
            <p:custDataLst>
              <p:tags r:id="rId2"/>
            </p:custDataLst>
          </p:nvPr>
        </p:nvPicPr>
        <p:blipFill>
          <a:blip r:embed="rId3">
            <a:extLst>
              <a:ext uri="{96DAC541-7B7A-43D3-8B79-37D633B846F1}">
                <asvg:svgBlip xmlns:asvg="http://schemas.microsoft.com/office/drawing/2016/SVG/main" r:embed="rId4"/>
              </a:ext>
            </a:extLst>
          </a:blip>
          <a:stretch>
            <a:fillRect/>
          </a:stretch>
        </p:blipFill>
        <p:spPr>
          <a:xfrm>
            <a:off x="6096000" y="2019935"/>
            <a:ext cx="5344160" cy="1070610"/>
          </a:xfrm>
          <a:prstGeom prst="rect">
            <a:avLst/>
          </a:prstGeom>
        </p:spPr>
      </p:pic>
      <p:sp>
        <p:nvSpPr>
          <p:cNvPr id="17" name="文本框 16"/>
          <p:cNvSpPr txBox="1"/>
          <p:nvPr>
            <p:custDataLst>
              <p:tags r:id="rId5"/>
            </p:custDataLst>
          </p:nvPr>
        </p:nvSpPr>
        <p:spPr>
          <a:xfrm>
            <a:off x="6353810" y="2143760"/>
            <a:ext cx="5086350" cy="607695"/>
          </a:xfrm>
          <a:prstGeom prst="rect">
            <a:avLst/>
          </a:prstGeom>
          <a:noFill/>
        </p:spPr>
        <p:txBody>
          <a:bodyPr wrap="square" rtlCol="0" anchor="t">
            <a:spAutoFit/>
          </a:bodyPr>
          <a:p>
            <a:pPr>
              <a:lnSpc>
                <a:spcPct val="140000"/>
              </a:lnSpc>
            </a:pP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マスクをし</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ないで出かけちゃだめよ。</a:t>
            </a:r>
            <a:endPar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13" name="图形 30"/>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897255" y="3856990"/>
            <a:ext cx="9152890" cy="1497965"/>
          </a:xfrm>
          <a:prstGeom prst="rect">
            <a:avLst/>
          </a:prstGeom>
        </p:spPr>
      </p:pic>
      <p:sp>
        <p:nvSpPr>
          <p:cNvPr id="18" name="文本框 17"/>
          <p:cNvSpPr txBox="1"/>
          <p:nvPr>
            <p:custDataLst>
              <p:tags r:id="rId9"/>
            </p:custDataLst>
          </p:nvPr>
        </p:nvSpPr>
        <p:spPr>
          <a:xfrm>
            <a:off x="1228725" y="4063365"/>
            <a:ext cx="8682355" cy="977265"/>
          </a:xfrm>
          <a:prstGeom prst="rect">
            <a:avLst/>
          </a:prstGeom>
          <a:noFill/>
        </p:spPr>
        <p:txBody>
          <a:bodyPr wrap="square" rtlCol="0" anchor="t">
            <a:spAutoFit/>
          </a:bodyPr>
          <a:p>
            <a:pPr>
              <a:lnSpc>
                <a:spcPct val="120000"/>
              </a:lnSpc>
            </a:pP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うん、ちゃんとしてるから心配しないで。それに、外から帰ったら、うがいもしてる</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し。</a:t>
            </a:r>
            <a:endPar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19" name="图片 18"/>
          <p:cNvPicPr>
            <a:picLocks noChangeAspect="1"/>
          </p:cNvPicPr>
          <p:nvPr>
            <p:custDataLst>
              <p:tags r:id="rId10"/>
            </p:custDataLst>
          </p:nvPr>
        </p:nvPicPr>
        <p:blipFill>
          <a:blip r:embed="rId11">
            <a:duotone>
              <a:prstClr val="black"/>
              <a:srgbClr val="FFABAB">
                <a:tint val="45000"/>
                <a:satMod val="400000"/>
              </a:srgbClr>
            </a:duotone>
            <a:extLst>
              <a:ext uri="{BEBA8EAE-BF5A-486C-A8C5-ECC9F3942E4B}">
                <a14:imgProps xmlns:a14="http://schemas.microsoft.com/office/drawing/2010/main">
                  <a14:imgLayer r:embed="rId12">
                    <a14:imgEffect>
                      <a14:backgroundRemoval t="8904" b="91096" l="9441" r="89161">
                        <a14:foregroundMark x1="41608" y1="44521" x2="41608" y2="44521"/>
                        <a14:foregroundMark x1="29021" y1="39726" x2="29021" y2="39726"/>
                        <a14:foregroundMark x1="32168" y1="54110" x2="32168" y2="54110"/>
                        <a14:foregroundMark x1="40909" y1="60616" x2="40909" y2="60616"/>
                        <a14:foregroundMark x1="73427" y1="90068" x2="73427" y2="90068"/>
                        <a14:foregroundMark x1="82168" y1="91438" x2="82168" y2="91438"/>
                        <a14:foregroundMark x1="61538" y1="8904" x2="61538" y2="8904"/>
                      </a14:backgroundRemoval>
                    </a14:imgEffect>
                    <a14:imgEffect>
                      <a14:saturation sat="0"/>
                    </a14:imgEffect>
                  </a14:imgLayer>
                </a14:imgProps>
              </a:ext>
            </a:extLst>
          </a:blip>
          <a:stretch>
            <a:fillRect/>
          </a:stretch>
        </p:blipFill>
        <p:spPr>
          <a:xfrm>
            <a:off x="494030" y="3223895"/>
            <a:ext cx="683895" cy="698500"/>
          </a:xfrm>
          <a:prstGeom prst="rect">
            <a:avLst/>
          </a:prstGeom>
        </p:spPr>
      </p:pic>
      <p:sp>
        <p:nvSpPr>
          <p:cNvPr id="20" name="文本框 19"/>
          <p:cNvSpPr txBox="1"/>
          <p:nvPr>
            <p:custDataLst>
              <p:tags r:id="rId13"/>
            </p:custDataLst>
          </p:nvPr>
        </p:nvSpPr>
        <p:spPr>
          <a:xfrm>
            <a:off x="1132205" y="3494405"/>
            <a:ext cx="846455" cy="337185"/>
          </a:xfrm>
          <a:prstGeom prst="rect">
            <a:avLst/>
          </a:prstGeom>
          <a:noFill/>
        </p:spPr>
        <p:txBody>
          <a:bodyPr wrap="square" rtlCol="0">
            <a:spAutoFit/>
          </a:bodyPr>
          <a:p>
            <a:pPr algn="r"/>
            <a:r>
              <a:rPr lang="ja-JP" altLang="en-US" sz="1600" dirty="0">
                <a:latin typeface="微软雅黑" panose="020B0503020204020204" pitchFamily="34" charset="-122"/>
                <a:ea typeface="微软雅黑" panose="020B0503020204020204" pitchFamily="34" charset="-122"/>
              </a:rPr>
              <a:t>高橋：</a:t>
            </a:r>
            <a:endParaRPr lang="zh-CN" altLang="en-US" sz="1600" dirty="0">
              <a:latin typeface="微软雅黑" panose="020B0503020204020204" pitchFamily="34" charset="-122"/>
              <a:ea typeface="微软雅黑" panose="020B0503020204020204" pitchFamily="34" charset="-122"/>
            </a:endParaRPr>
          </a:p>
        </p:txBody>
      </p:sp>
      <p:pic>
        <p:nvPicPr>
          <p:cNvPr id="4" name="图片 3" descr="微信图片_20230228173052"/>
          <p:cNvPicPr>
            <a:picLocks noChangeAspect="1"/>
          </p:cNvPicPr>
          <p:nvPr>
            <p:custDataLst>
              <p:tags r:id="rId14"/>
            </p:custDataLst>
          </p:nvPr>
        </p:nvPicPr>
        <p:blipFill>
          <a:blip r:embed="rId15"/>
          <a:stretch>
            <a:fillRect/>
          </a:stretch>
        </p:blipFill>
        <p:spPr>
          <a:xfrm flipH="1">
            <a:off x="10445750" y="1238885"/>
            <a:ext cx="787400" cy="7810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p:cNvSpPr/>
          <p:nvPr/>
        </p:nvSpPr>
        <p:spPr>
          <a:xfrm>
            <a:off x="464818" y="578830"/>
            <a:ext cx="11262364" cy="5980233"/>
          </a:xfrm>
          <a:prstGeom prst="roundRect">
            <a:avLst>
              <a:gd name="adj" fmla="val 8083"/>
            </a:avLst>
          </a:prstGeom>
          <a:noFill/>
          <a:ln w="1905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a:p>
        </p:txBody>
      </p:sp>
      <p:sp>
        <p:nvSpPr>
          <p:cNvPr id="8" name="矩形 7"/>
          <p:cNvSpPr/>
          <p:nvPr/>
        </p:nvSpPr>
        <p:spPr>
          <a:xfrm>
            <a:off x="659874" y="312023"/>
            <a:ext cx="4343723" cy="553085"/>
          </a:xfrm>
          <a:prstGeom prst="rect">
            <a:avLst/>
          </a:prstGeom>
          <a:solidFill>
            <a:schemeClr val="bg1"/>
          </a:solidFill>
        </p:spPr>
        <p:txBody>
          <a:bodyPr wrap="square">
            <a:spAutoFit/>
          </a:bodyPr>
          <a:lstStyle/>
          <a:p>
            <a:pPr>
              <a:lnSpc>
                <a:spcPct val="15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P98</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ja-JP" altLang="en-US" sz="2000" dirty="0">
                <a:latin typeface="Kozuka Gothic Pro R" panose="020B0400000000000000" pitchFamily="34" charset="-128"/>
                <a:ea typeface="Kozuka Gothic Pro R" panose="020B0400000000000000" pitchFamily="34" charset="-128"/>
                <a:cs typeface="微软雅黑" panose="020B0503020204020204" pitchFamily="34" charset="-122"/>
              </a:rPr>
              <a:t>（家族からの電話）</a:t>
            </a:r>
            <a:endParaRPr lang="en-US" altLang="zh-CN" sz="2000" dirty="0">
              <a:latin typeface="Kozuka Gothic Pro R" panose="020B0400000000000000" pitchFamily="34" charset="-128"/>
              <a:ea typeface="Kozuka Gothic Pro R" panose="020B0400000000000000" pitchFamily="34" charset="-128"/>
              <a:cs typeface="微软雅黑" panose="020B0503020204020204" pitchFamily="34" charset="-122"/>
            </a:endParaRPr>
          </a:p>
        </p:txBody>
      </p:sp>
      <p:sp>
        <p:nvSpPr>
          <p:cNvPr id="2" name="文本框 1"/>
          <p:cNvSpPr txBox="1"/>
          <p:nvPr/>
        </p:nvSpPr>
        <p:spPr>
          <a:xfrm>
            <a:off x="1259205" y="796925"/>
            <a:ext cx="8963025" cy="553085"/>
          </a:xfrm>
          <a:prstGeom prst="rect">
            <a:avLst/>
          </a:prstGeom>
          <a:noFill/>
        </p:spPr>
        <p:txBody>
          <a:bodyPr wrap="square" rtlCol="0" anchor="t">
            <a:spAutoFit/>
          </a:bodyPr>
          <a:p>
            <a:pPr>
              <a:lnSpc>
                <a:spcPct val="150000"/>
              </a:lnSpc>
            </a:pPr>
            <a:r>
              <a:rPr lang="en-US" altLang="ja-JP" sz="2000" dirty="0">
                <a:latin typeface="微软雅黑" panose="020B0503020204020204" pitchFamily="34" charset="-122"/>
                <a:ea typeface="微软雅黑" panose="020B0503020204020204" pitchFamily="34" charset="-122"/>
                <a:sym typeface="+mn-ea"/>
              </a:rPr>
              <a:t>  </a:t>
            </a:r>
            <a:r>
              <a:rPr lang="ja-JP" altLang="en-US" sz="2000" dirty="0">
                <a:latin typeface="Kozuka Gothic Pro R" panose="020B0400000000000000" pitchFamily="34" charset="-128"/>
                <a:ea typeface="Kozuka Gothic Pro R" panose="020B0400000000000000" pitchFamily="34" charset="-128"/>
                <a:sym typeface="+mn-ea"/>
              </a:rPr>
              <a:t>（家族が心配して、高橋とビデオ通話する）</a:t>
            </a:r>
            <a:endParaRPr lang="ja-JP" altLang="en-US" sz="2000" dirty="0">
              <a:latin typeface="Kozuka Gothic Pro R" panose="020B0400000000000000" pitchFamily="34" charset="-128"/>
              <a:ea typeface="Kozuka Gothic Pro R" panose="020B0400000000000000" pitchFamily="34" charset="-128"/>
              <a:sym typeface="+mn-ea"/>
            </a:endParaRPr>
          </a:p>
        </p:txBody>
      </p:sp>
      <p:sp>
        <p:nvSpPr>
          <p:cNvPr id="15" name="文本框 14"/>
          <p:cNvSpPr txBox="1"/>
          <p:nvPr>
            <p:custDataLst>
              <p:tags r:id="rId1"/>
            </p:custDataLst>
          </p:nvPr>
        </p:nvSpPr>
        <p:spPr>
          <a:xfrm>
            <a:off x="10138410" y="1694180"/>
            <a:ext cx="603250" cy="337185"/>
          </a:xfrm>
          <a:prstGeom prst="rect">
            <a:avLst/>
          </a:prstGeom>
          <a:noFill/>
        </p:spPr>
        <p:txBody>
          <a:bodyPr wrap="square" rtlCol="0">
            <a:spAutoFit/>
          </a:bodyPr>
          <a:p>
            <a:pPr algn="r"/>
            <a:r>
              <a:rPr lang="ja-JP" altLang="en-US" sz="1600" dirty="0">
                <a:latin typeface="微软雅黑" panose="020B0503020204020204" pitchFamily="34" charset="-122"/>
                <a:ea typeface="微软雅黑" panose="020B0503020204020204" pitchFamily="34" charset="-122"/>
              </a:rPr>
              <a:t>母：</a:t>
            </a:r>
            <a:endParaRPr lang="zh-CN" altLang="en-US" sz="1600" dirty="0">
              <a:latin typeface="微软雅黑" panose="020B0503020204020204" pitchFamily="34" charset="-122"/>
              <a:ea typeface="微软雅黑" panose="020B0503020204020204" pitchFamily="34" charset="-122"/>
            </a:endParaRPr>
          </a:p>
        </p:txBody>
      </p:sp>
      <p:pic>
        <p:nvPicPr>
          <p:cNvPr id="16" name="图形 30"/>
          <p:cNvPicPr>
            <a:picLocks noChangeAspect="1"/>
          </p:cNvPicPr>
          <p:nvPr>
            <p:custDataLst>
              <p:tags r:id="rId2"/>
            </p:custDataLst>
          </p:nvPr>
        </p:nvPicPr>
        <p:blipFill>
          <a:blip r:embed="rId3">
            <a:extLst>
              <a:ext uri="{96DAC541-7B7A-43D3-8B79-37D633B846F1}">
                <asvg:svgBlip xmlns:asvg="http://schemas.microsoft.com/office/drawing/2016/SVG/main" r:embed="rId4"/>
              </a:ext>
            </a:extLst>
          </a:blip>
          <a:stretch>
            <a:fillRect/>
          </a:stretch>
        </p:blipFill>
        <p:spPr>
          <a:xfrm>
            <a:off x="9444355" y="2019935"/>
            <a:ext cx="1995805" cy="762635"/>
          </a:xfrm>
          <a:prstGeom prst="rect">
            <a:avLst/>
          </a:prstGeom>
        </p:spPr>
      </p:pic>
      <p:sp>
        <p:nvSpPr>
          <p:cNvPr id="17" name="文本框 16"/>
          <p:cNvSpPr txBox="1"/>
          <p:nvPr>
            <p:custDataLst>
              <p:tags r:id="rId5"/>
            </p:custDataLst>
          </p:nvPr>
        </p:nvSpPr>
        <p:spPr>
          <a:xfrm>
            <a:off x="9743440" y="2057400"/>
            <a:ext cx="1161415" cy="607695"/>
          </a:xfrm>
          <a:prstGeom prst="rect">
            <a:avLst/>
          </a:prstGeom>
          <a:noFill/>
        </p:spPr>
        <p:txBody>
          <a:bodyPr wrap="square" rtlCol="0" anchor="t">
            <a:spAutoFit/>
          </a:bodyPr>
          <a:p>
            <a:pPr>
              <a:lnSpc>
                <a:spcPct val="140000"/>
              </a:lnSpc>
            </a:pP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本当？</a:t>
            </a:r>
            <a:endPar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13" name="图形 30"/>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897255" y="3121025"/>
            <a:ext cx="8846185" cy="1090930"/>
          </a:xfrm>
          <a:prstGeom prst="rect">
            <a:avLst/>
          </a:prstGeom>
        </p:spPr>
      </p:pic>
      <p:sp>
        <p:nvSpPr>
          <p:cNvPr id="18" name="文本框 17"/>
          <p:cNvSpPr txBox="1"/>
          <p:nvPr>
            <p:custDataLst>
              <p:tags r:id="rId9"/>
            </p:custDataLst>
          </p:nvPr>
        </p:nvSpPr>
        <p:spPr>
          <a:xfrm>
            <a:off x="1228725" y="3327400"/>
            <a:ext cx="8145780" cy="607695"/>
          </a:xfrm>
          <a:prstGeom prst="rect">
            <a:avLst/>
          </a:prstGeom>
          <a:noFill/>
        </p:spPr>
        <p:txBody>
          <a:bodyPr wrap="square" rtlCol="0" anchor="t">
            <a:spAutoFit/>
          </a:bodyPr>
          <a:p>
            <a:pPr algn="l">
              <a:lnSpc>
                <a:spcPct val="140000"/>
              </a:lnSpc>
              <a:buClrTx/>
              <a:buSzTx/>
              <a:buFontTx/>
            </a:pP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困ったことがあれば、友達に教えてもらうから、大丈夫よ。</a:t>
            </a:r>
            <a:endPar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19" name="图片 18"/>
          <p:cNvPicPr>
            <a:picLocks noChangeAspect="1"/>
          </p:cNvPicPr>
          <p:nvPr>
            <p:custDataLst>
              <p:tags r:id="rId10"/>
            </p:custDataLst>
          </p:nvPr>
        </p:nvPicPr>
        <p:blipFill>
          <a:blip r:embed="rId11">
            <a:duotone>
              <a:prstClr val="black"/>
              <a:srgbClr val="FFABAB">
                <a:tint val="45000"/>
                <a:satMod val="400000"/>
              </a:srgbClr>
            </a:duotone>
            <a:extLst>
              <a:ext uri="{BEBA8EAE-BF5A-486C-A8C5-ECC9F3942E4B}">
                <a14:imgProps xmlns:a14="http://schemas.microsoft.com/office/drawing/2010/main">
                  <a14:imgLayer r:embed="rId12">
                    <a14:imgEffect>
                      <a14:backgroundRemoval t="8904" b="91096" l="9441" r="89161">
                        <a14:foregroundMark x1="41608" y1="44521" x2="41608" y2="44521"/>
                        <a14:foregroundMark x1="29021" y1="39726" x2="29021" y2="39726"/>
                        <a14:foregroundMark x1="32168" y1="54110" x2="32168" y2="54110"/>
                        <a14:foregroundMark x1="40909" y1="60616" x2="40909" y2="60616"/>
                        <a14:foregroundMark x1="73427" y1="90068" x2="73427" y2="90068"/>
                        <a14:foregroundMark x1="82168" y1="91438" x2="82168" y2="91438"/>
                        <a14:foregroundMark x1="61538" y1="8904" x2="61538" y2="8904"/>
                      </a14:backgroundRemoval>
                    </a14:imgEffect>
                    <a14:imgEffect>
                      <a14:saturation sat="0"/>
                    </a14:imgEffect>
                  </a14:imgLayer>
                </a14:imgProps>
              </a:ext>
            </a:extLst>
          </a:blip>
          <a:stretch>
            <a:fillRect/>
          </a:stretch>
        </p:blipFill>
        <p:spPr>
          <a:xfrm>
            <a:off x="494030" y="2487930"/>
            <a:ext cx="683895" cy="698500"/>
          </a:xfrm>
          <a:prstGeom prst="rect">
            <a:avLst/>
          </a:prstGeom>
        </p:spPr>
      </p:pic>
      <p:sp>
        <p:nvSpPr>
          <p:cNvPr id="20" name="文本框 19"/>
          <p:cNvSpPr txBox="1"/>
          <p:nvPr>
            <p:custDataLst>
              <p:tags r:id="rId13"/>
            </p:custDataLst>
          </p:nvPr>
        </p:nvSpPr>
        <p:spPr>
          <a:xfrm>
            <a:off x="1132205" y="2758440"/>
            <a:ext cx="846455" cy="337185"/>
          </a:xfrm>
          <a:prstGeom prst="rect">
            <a:avLst/>
          </a:prstGeom>
          <a:noFill/>
        </p:spPr>
        <p:txBody>
          <a:bodyPr wrap="square" rtlCol="0">
            <a:spAutoFit/>
          </a:bodyPr>
          <a:p>
            <a:pPr algn="r"/>
            <a:r>
              <a:rPr lang="ja-JP" altLang="en-US" sz="1600" dirty="0">
                <a:latin typeface="微软雅黑" panose="020B0503020204020204" pitchFamily="34" charset="-122"/>
                <a:ea typeface="微软雅黑" panose="020B0503020204020204" pitchFamily="34" charset="-122"/>
              </a:rPr>
              <a:t>高橋：</a:t>
            </a:r>
            <a:endParaRPr lang="zh-CN" altLang="en-US" sz="1600" dirty="0">
              <a:latin typeface="微软雅黑" panose="020B0503020204020204" pitchFamily="34" charset="-122"/>
              <a:ea typeface="微软雅黑" panose="020B0503020204020204" pitchFamily="34" charset="-122"/>
            </a:endParaRPr>
          </a:p>
        </p:txBody>
      </p:sp>
      <p:sp>
        <p:nvSpPr>
          <p:cNvPr id="4" name="文本框 3"/>
          <p:cNvSpPr txBox="1"/>
          <p:nvPr>
            <p:custDataLst>
              <p:tags r:id="rId14"/>
            </p:custDataLst>
          </p:nvPr>
        </p:nvSpPr>
        <p:spPr>
          <a:xfrm>
            <a:off x="10120630" y="4366895"/>
            <a:ext cx="603250" cy="337185"/>
          </a:xfrm>
          <a:prstGeom prst="rect">
            <a:avLst/>
          </a:prstGeom>
          <a:noFill/>
        </p:spPr>
        <p:txBody>
          <a:bodyPr wrap="square" rtlCol="0">
            <a:spAutoFit/>
          </a:bodyPr>
          <a:p>
            <a:pPr algn="r"/>
            <a:r>
              <a:rPr lang="ja-JP" altLang="en-US" sz="1600" dirty="0">
                <a:latin typeface="微软雅黑" panose="020B0503020204020204" pitchFamily="34" charset="-122"/>
                <a:ea typeface="微软雅黑" panose="020B0503020204020204" pitchFamily="34" charset="-122"/>
              </a:rPr>
              <a:t>母：</a:t>
            </a:r>
            <a:endParaRPr lang="zh-CN" altLang="en-US" sz="1600" dirty="0">
              <a:latin typeface="微软雅黑" panose="020B0503020204020204" pitchFamily="34" charset="-122"/>
              <a:ea typeface="微软雅黑" panose="020B0503020204020204" pitchFamily="34" charset="-122"/>
            </a:endParaRPr>
          </a:p>
        </p:txBody>
      </p:sp>
      <p:pic>
        <p:nvPicPr>
          <p:cNvPr id="5" name="图形 30"/>
          <p:cNvPicPr>
            <a:picLocks noChangeAspect="1"/>
          </p:cNvPicPr>
          <p:nvPr>
            <p:custDataLst>
              <p:tags r:id="rId15"/>
            </p:custDataLst>
          </p:nvPr>
        </p:nvPicPr>
        <p:blipFill>
          <a:blip r:embed="rId3">
            <a:extLst>
              <a:ext uri="{96DAC541-7B7A-43D3-8B79-37D633B846F1}">
                <asvg:svgBlip xmlns:asvg="http://schemas.microsoft.com/office/drawing/2016/SVG/main" r:embed="rId4"/>
              </a:ext>
            </a:extLst>
          </a:blip>
          <a:stretch>
            <a:fillRect/>
          </a:stretch>
        </p:blipFill>
        <p:spPr>
          <a:xfrm>
            <a:off x="3066415" y="4692650"/>
            <a:ext cx="8355965" cy="1441450"/>
          </a:xfrm>
          <a:prstGeom prst="rect">
            <a:avLst/>
          </a:prstGeom>
        </p:spPr>
      </p:pic>
      <p:sp>
        <p:nvSpPr>
          <p:cNvPr id="6" name="文本框 5"/>
          <p:cNvSpPr txBox="1"/>
          <p:nvPr>
            <p:custDataLst>
              <p:tags r:id="rId16"/>
            </p:custDataLst>
          </p:nvPr>
        </p:nvSpPr>
        <p:spPr>
          <a:xfrm>
            <a:off x="3553460" y="4925060"/>
            <a:ext cx="7628255" cy="1100455"/>
          </a:xfrm>
          <a:prstGeom prst="rect">
            <a:avLst/>
          </a:prstGeom>
          <a:noFill/>
        </p:spPr>
        <p:txBody>
          <a:bodyPr wrap="square" rtlCol="0" anchor="t">
            <a:noAutofit/>
          </a:bodyPr>
          <a:p>
            <a:pPr algn="l">
              <a:lnSpc>
                <a:spcPct val="140000"/>
              </a:lnSpc>
              <a:buClrTx/>
              <a:buSzTx/>
              <a:buFontTx/>
            </a:pP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そう ? でも、気をつけてね。何か必要なも</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のがあったら、言ってね。送ってあげるから。</a:t>
            </a:r>
            <a:endPar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10" name="图片 9" descr="微信图片_20230228173052"/>
          <p:cNvPicPr>
            <a:picLocks noChangeAspect="1"/>
          </p:cNvPicPr>
          <p:nvPr>
            <p:custDataLst>
              <p:tags r:id="rId17"/>
            </p:custDataLst>
          </p:nvPr>
        </p:nvPicPr>
        <p:blipFill>
          <a:blip r:embed="rId18"/>
          <a:stretch>
            <a:fillRect/>
          </a:stretch>
        </p:blipFill>
        <p:spPr>
          <a:xfrm flipH="1">
            <a:off x="10609580" y="1238885"/>
            <a:ext cx="787400" cy="781050"/>
          </a:xfrm>
          <a:prstGeom prst="rect">
            <a:avLst/>
          </a:prstGeom>
        </p:spPr>
      </p:pic>
      <p:pic>
        <p:nvPicPr>
          <p:cNvPr id="11" name="图片 10" descr="微信图片_20230228173052"/>
          <p:cNvPicPr>
            <a:picLocks noChangeAspect="1"/>
          </p:cNvPicPr>
          <p:nvPr>
            <p:custDataLst>
              <p:tags r:id="rId19"/>
            </p:custDataLst>
          </p:nvPr>
        </p:nvPicPr>
        <p:blipFill>
          <a:blip r:embed="rId18"/>
          <a:stretch>
            <a:fillRect/>
          </a:stretch>
        </p:blipFill>
        <p:spPr>
          <a:xfrm flipH="1">
            <a:off x="10445750" y="3864610"/>
            <a:ext cx="787400" cy="7810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p:cNvSpPr/>
          <p:nvPr/>
        </p:nvSpPr>
        <p:spPr>
          <a:xfrm>
            <a:off x="464818" y="578830"/>
            <a:ext cx="11262364" cy="5980233"/>
          </a:xfrm>
          <a:prstGeom prst="roundRect">
            <a:avLst>
              <a:gd name="adj" fmla="val 8083"/>
            </a:avLst>
          </a:prstGeom>
          <a:noFill/>
          <a:ln w="1905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a:p>
        </p:txBody>
      </p:sp>
      <p:sp>
        <p:nvSpPr>
          <p:cNvPr id="8" name="矩形 7"/>
          <p:cNvSpPr/>
          <p:nvPr/>
        </p:nvSpPr>
        <p:spPr>
          <a:xfrm>
            <a:off x="659874" y="312023"/>
            <a:ext cx="4343723" cy="553085"/>
          </a:xfrm>
          <a:prstGeom prst="rect">
            <a:avLst/>
          </a:prstGeom>
          <a:solidFill>
            <a:schemeClr val="bg1"/>
          </a:solidFill>
        </p:spPr>
        <p:txBody>
          <a:bodyPr wrap="square">
            <a:spAutoFit/>
          </a:bodyPr>
          <a:lstStyle/>
          <a:p>
            <a:pPr>
              <a:lnSpc>
                <a:spcPct val="15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P98</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ja-JP" altLang="en-US" sz="2000" dirty="0">
                <a:latin typeface="Kozuka Gothic Pro R" panose="020B0400000000000000" pitchFamily="34" charset="-128"/>
                <a:ea typeface="Kozuka Gothic Pro R" panose="020B0400000000000000" pitchFamily="34" charset="-128"/>
                <a:cs typeface="微软雅黑" panose="020B0503020204020204" pitchFamily="34" charset="-122"/>
              </a:rPr>
              <a:t>（家族からの電話）</a:t>
            </a:r>
            <a:endParaRPr lang="en-US" altLang="zh-CN" sz="2000" dirty="0">
              <a:latin typeface="Kozuka Gothic Pro R" panose="020B0400000000000000" pitchFamily="34" charset="-128"/>
              <a:ea typeface="Kozuka Gothic Pro R" panose="020B0400000000000000" pitchFamily="34" charset="-128"/>
              <a:cs typeface="微软雅黑" panose="020B0503020204020204" pitchFamily="34" charset="-122"/>
            </a:endParaRPr>
          </a:p>
        </p:txBody>
      </p:sp>
      <p:sp>
        <p:nvSpPr>
          <p:cNvPr id="2" name="文本框 1"/>
          <p:cNvSpPr txBox="1"/>
          <p:nvPr/>
        </p:nvSpPr>
        <p:spPr>
          <a:xfrm>
            <a:off x="1259205" y="796925"/>
            <a:ext cx="8963025" cy="553085"/>
          </a:xfrm>
          <a:prstGeom prst="rect">
            <a:avLst/>
          </a:prstGeom>
          <a:noFill/>
        </p:spPr>
        <p:txBody>
          <a:bodyPr wrap="square" rtlCol="0" anchor="t">
            <a:spAutoFit/>
          </a:bodyPr>
          <a:p>
            <a:pPr>
              <a:lnSpc>
                <a:spcPct val="150000"/>
              </a:lnSpc>
            </a:pPr>
            <a:r>
              <a:rPr lang="en-US" altLang="ja-JP" sz="2000" dirty="0">
                <a:latin typeface="微软雅黑" panose="020B0503020204020204" pitchFamily="34" charset="-122"/>
                <a:ea typeface="微软雅黑" panose="020B0503020204020204" pitchFamily="34" charset="-122"/>
                <a:sym typeface="+mn-ea"/>
              </a:rPr>
              <a:t> </a:t>
            </a:r>
            <a:r>
              <a:rPr lang="en-US" altLang="ja-JP" sz="20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  </a:t>
            </a:r>
            <a:r>
              <a:rPr lang="ja-JP" altLang="en-US" sz="20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（家族が心配して、高橋とビデオ通話する）</a:t>
            </a:r>
            <a:endParaRPr lang="ja-JP" altLang="en-US" sz="20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10" name="图形 30"/>
          <p:cNvPicPr>
            <a:picLocks noChangeAspect="1"/>
          </p:cNvPicPr>
          <p:nvPr>
            <p:custDataLst>
              <p:tags r:id="rId1"/>
            </p:custDataLst>
          </p:nvPr>
        </p:nvPicPr>
        <p:blipFill>
          <a:blip r:embed="rId2">
            <a:extLst>
              <a:ext uri="{96DAC541-7B7A-43D3-8B79-37D633B846F1}">
                <asvg:svgBlip xmlns:asvg="http://schemas.microsoft.com/office/drawing/2016/SVG/main" r:embed="rId3"/>
              </a:ext>
            </a:extLst>
          </a:blip>
          <a:stretch>
            <a:fillRect/>
          </a:stretch>
        </p:blipFill>
        <p:spPr>
          <a:xfrm>
            <a:off x="943610" y="2103755"/>
            <a:ext cx="2597785" cy="909955"/>
          </a:xfrm>
          <a:prstGeom prst="rect">
            <a:avLst/>
          </a:prstGeom>
        </p:spPr>
      </p:pic>
      <p:sp>
        <p:nvSpPr>
          <p:cNvPr id="11" name="文本框 10"/>
          <p:cNvSpPr txBox="1"/>
          <p:nvPr>
            <p:custDataLst>
              <p:tags r:id="rId4"/>
            </p:custDataLst>
          </p:nvPr>
        </p:nvSpPr>
        <p:spPr>
          <a:xfrm>
            <a:off x="1275080" y="2310130"/>
            <a:ext cx="1783715" cy="534035"/>
          </a:xfrm>
          <a:prstGeom prst="rect">
            <a:avLst/>
          </a:prstGeom>
          <a:noFill/>
        </p:spPr>
        <p:txBody>
          <a:bodyPr wrap="square" rtlCol="0" anchor="t">
            <a:spAutoFit/>
          </a:bodyPr>
          <a:p>
            <a:pPr>
              <a:lnSpc>
                <a:spcPct val="120000"/>
              </a:lnSpc>
            </a:pP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ありがとう。</a:t>
            </a:r>
            <a:endPar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12" name="图片 11"/>
          <p:cNvPicPr>
            <a:picLocks noChangeAspect="1"/>
          </p:cNvPicPr>
          <p:nvPr>
            <p:custDataLst>
              <p:tags r:id="rId5"/>
            </p:custDataLst>
          </p:nvPr>
        </p:nvPicPr>
        <p:blipFill>
          <a:blip r:embed="rId6">
            <a:duotone>
              <a:prstClr val="black"/>
              <a:srgbClr val="FFABAB">
                <a:tint val="45000"/>
                <a:satMod val="400000"/>
              </a:srgbClr>
            </a:duotone>
            <a:extLst>
              <a:ext uri="{BEBA8EAE-BF5A-486C-A8C5-ECC9F3942E4B}">
                <a14:imgProps xmlns:a14="http://schemas.microsoft.com/office/drawing/2010/main">
                  <a14:imgLayer r:embed="rId7">
                    <a14:imgEffect>
                      <a14:backgroundRemoval t="8904" b="91096" l="9441" r="89161">
                        <a14:foregroundMark x1="41608" y1="44521" x2="41608" y2="44521"/>
                        <a14:foregroundMark x1="29021" y1="39726" x2="29021" y2="39726"/>
                        <a14:foregroundMark x1="32168" y1="54110" x2="32168" y2="54110"/>
                        <a14:foregroundMark x1="40909" y1="60616" x2="40909" y2="60616"/>
                        <a14:foregroundMark x1="73427" y1="90068" x2="73427" y2="90068"/>
                        <a14:foregroundMark x1="82168" y1="91438" x2="82168" y2="91438"/>
                        <a14:foregroundMark x1="61538" y1="8904" x2="61538" y2="8904"/>
                      </a14:backgroundRemoval>
                    </a14:imgEffect>
                    <a14:imgEffect>
                      <a14:saturation sat="0"/>
                    </a14:imgEffect>
                  </a14:imgLayer>
                </a14:imgProps>
              </a:ext>
            </a:extLst>
          </a:blip>
          <a:stretch>
            <a:fillRect/>
          </a:stretch>
        </p:blipFill>
        <p:spPr>
          <a:xfrm>
            <a:off x="540385" y="1470660"/>
            <a:ext cx="683895" cy="698500"/>
          </a:xfrm>
          <a:prstGeom prst="rect">
            <a:avLst/>
          </a:prstGeom>
        </p:spPr>
      </p:pic>
      <p:sp>
        <p:nvSpPr>
          <p:cNvPr id="14" name="文本框 13"/>
          <p:cNvSpPr txBox="1"/>
          <p:nvPr>
            <p:custDataLst>
              <p:tags r:id="rId8"/>
            </p:custDataLst>
          </p:nvPr>
        </p:nvSpPr>
        <p:spPr>
          <a:xfrm>
            <a:off x="1178560" y="1741170"/>
            <a:ext cx="846455" cy="337185"/>
          </a:xfrm>
          <a:prstGeom prst="rect">
            <a:avLst/>
          </a:prstGeom>
          <a:noFill/>
        </p:spPr>
        <p:txBody>
          <a:bodyPr wrap="square" rtlCol="0">
            <a:spAutoFit/>
          </a:bodyPr>
          <a:p>
            <a:pPr algn="r"/>
            <a:r>
              <a:rPr lang="ja-JP" altLang="en-US" sz="1600" dirty="0">
                <a:latin typeface="微软雅黑" panose="020B0503020204020204" pitchFamily="34" charset="-122"/>
                <a:ea typeface="微软雅黑" panose="020B0503020204020204" pitchFamily="34" charset="-122"/>
              </a:rPr>
              <a:t>高橋：</a:t>
            </a:r>
            <a:endParaRPr lang="zh-CN" altLang="en-US" sz="1600" dirty="0">
              <a:latin typeface="微软雅黑" panose="020B0503020204020204" pitchFamily="34" charset="-122"/>
              <a:ea typeface="微软雅黑" panose="020B0503020204020204" pitchFamily="34" charset="-122"/>
            </a:endParaRPr>
          </a:p>
        </p:txBody>
      </p:sp>
      <p:sp>
        <p:nvSpPr>
          <p:cNvPr id="15" name="文本框 14"/>
          <p:cNvSpPr txBox="1"/>
          <p:nvPr>
            <p:custDataLst>
              <p:tags r:id="rId9"/>
            </p:custDataLst>
          </p:nvPr>
        </p:nvSpPr>
        <p:spPr>
          <a:xfrm>
            <a:off x="10138410" y="2997200"/>
            <a:ext cx="603250" cy="337185"/>
          </a:xfrm>
          <a:prstGeom prst="rect">
            <a:avLst/>
          </a:prstGeom>
          <a:noFill/>
        </p:spPr>
        <p:txBody>
          <a:bodyPr wrap="square" rtlCol="0">
            <a:spAutoFit/>
          </a:bodyPr>
          <a:p>
            <a:pPr algn="r"/>
            <a:r>
              <a:rPr lang="ja-JP" altLang="en-US" sz="1600" dirty="0">
                <a:latin typeface="微软雅黑" panose="020B0503020204020204" pitchFamily="34" charset="-122"/>
                <a:ea typeface="微软雅黑" panose="020B0503020204020204" pitchFamily="34" charset="-122"/>
              </a:rPr>
              <a:t>母：</a:t>
            </a:r>
            <a:endParaRPr lang="zh-CN" altLang="en-US" sz="1600" dirty="0">
              <a:latin typeface="微软雅黑" panose="020B0503020204020204" pitchFamily="34" charset="-122"/>
              <a:ea typeface="微软雅黑" panose="020B0503020204020204" pitchFamily="34" charset="-122"/>
            </a:endParaRPr>
          </a:p>
        </p:txBody>
      </p:sp>
      <p:pic>
        <p:nvPicPr>
          <p:cNvPr id="16" name="图形 30"/>
          <p:cNvPicPr>
            <a:picLocks noChangeAspect="1"/>
          </p:cNvPicPr>
          <p:nvPr>
            <p:custDataLst>
              <p:tags r:id="rId10"/>
            </p:custDataLst>
          </p:nvPr>
        </p:nvPicPr>
        <p:blipFill>
          <a:blip r:embed="rId11">
            <a:extLst>
              <a:ext uri="{96DAC541-7B7A-43D3-8B79-37D633B846F1}">
                <asvg:svgBlip xmlns:asvg="http://schemas.microsoft.com/office/drawing/2016/SVG/main" r:embed="rId12"/>
              </a:ext>
            </a:extLst>
          </a:blip>
          <a:stretch>
            <a:fillRect/>
          </a:stretch>
        </p:blipFill>
        <p:spPr>
          <a:xfrm>
            <a:off x="5130165" y="3322955"/>
            <a:ext cx="6309995" cy="1027430"/>
          </a:xfrm>
          <a:prstGeom prst="rect">
            <a:avLst/>
          </a:prstGeom>
        </p:spPr>
      </p:pic>
      <p:sp>
        <p:nvSpPr>
          <p:cNvPr id="17" name="文本框 16"/>
          <p:cNvSpPr txBox="1"/>
          <p:nvPr>
            <p:custDataLst>
              <p:tags r:id="rId13"/>
            </p:custDataLst>
          </p:nvPr>
        </p:nvSpPr>
        <p:spPr>
          <a:xfrm>
            <a:off x="5464810" y="3540125"/>
            <a:ext cx="5415915" cy="607695"/>
          </a:xfrm>
          <a:prstGeom prst="rect">
            <a:avLst/>
          </a:prstGeom>
          <a:noFill/>
        </p:spPr>
        <p:txBody>
          <a:bodyPr wrap="square" rtlCol="0" anchor="t">
            <a:spAutoFit/>
          </a:bodyPr>
          <a:p>
            <a:pPr>
              <a:lnSpc>
                <a:spcPct val="140000"/>
              </a:lnSpc>
            </a:pP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じゃあ、また電話するわね。元気でね。</a:t>
            </a:r>
            <a:endPar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13" name="图形 30"/>
          <p:cNvPicPr>
            <a:picLocks noChangeAspect="1"/>
          </p:cNvPicPr>
          <p:nvPr>
            <p:custDataLst>
              <p:tags r:id="rId14"/>
            </p:custDataLst>
          </p:nvPr>
        </p:nvPicPr>
        <p:blipFill>
          <a:blip r:embed="rId2">
            <a:extLst>
              <a:ext uri="{96DAC541-7B7A-43D3-8B79-37D633B846F1}">
                <asvg:svgBlip xmlns:asvg="http://schemas.microsoft.com/office/drawing/2016/SVG/main" r:embed="rId3"/>
              </a:ext>
            </a:extLst>
          </a:blip>
          <a:stretch>
            <a:fillRect/>
          </a:stretch>
        </p:blipFill>
        <p:spPr>
          <a:xfrm>
            <a:off x="933450" y="4779645"/>
            <a:ext cx="9006205" cy="1302385"/>
          </a:xfrm>
          <a:prstGeom prst="rect">
            <a:avLst/>
          </a:prstGeom>
        </p:spPr>
      </p:pic>
      <p:sp>
        <p:nvSpPr>
          <p:cNvPr id="18" name="文本框 17"/>
          <p:cNvSpPr txBox="1"/>
          <p:nvPr>
            <p:custDataLst>
              <p:tags r:id="rId15"/>
            </p:custDataLst>
          </p:nvPr>
        </p:nvSpPr>
        <p:spPr>
          <a:xfrm>
            <a:off x="1328420" y="5106670"/>
            <a:ext cx="8216900" cy="534035"/>
          </a:xfrm>
          <a:prstGeom prst="rect">
            <a:avLst/>
          </a:prstGeom>
          <a:noFill/>
        </p:spPr>
        <p:txBody>
          <a:bodyPr wrap="square" rtlCol="0" anchor="t">
            <a:spAutoFit/>
          </a:bodyPr>
          <a:p>
            <a:pPr>
              <a:lnSpc>
                <a:spcPct val="120000"/>
              </a:lnSpc>
            </a:pP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うん。電話し</a:t>
            </a:r>
            <a:r>
              <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rPr>
              <a:t>てくれてありがとう。みんなによろしくね。</a:t>
            </a:r>
            <a:endParaRPr lang="ja-JP" altLang="en-US" sz="2400" dirty="0">
              <a:latin typeface="Kozuka Gothic Pro R" panose="020B0400000000000000" pitchFamily="34" charset="-128"/>
              <a:ea typeface="Kozuka Gothic Pro R" panose="020B0400000000000000" pitchFamily="34" charset="-128"/>
              <a:cs typeface="Kozuka Gothic Pro R" panose="020B0400000000000000" pitchFamily="34" charset="-128"/>
              <a:sym typeface="+mn-ea"/>
            </a:endParaRPr>
          </a:p>
        </p:txBody>
      </p:sp>
      <p:pic>
        <p:nvPicPr>
          <p:cNvPr id="19" name="图片 18"/>
          <p:cNvPicPr>
            <a:picLocks noChangeAspect="1"/>
          </p:cNvPicPr>
          <p:nvPr>
            <p:custDataLst>
              <p:tags r:id="rId16"/>
            </p:custDataLst>
          </p:nvPr>
        </p:nvPicPr>
        <p:blipFill>
          <a:blip r:embed="rId6">
            <a:duotone>
              <a:prstClr val="black"/>
              <a:srgbClr val="FFABAB">
                <a:tint val="45000"/>
                <a:satMod val="400000"/>
              </a:srgbClr>
            </a:duotone>
            <a:extLst>
              <a:ext uri="{BEBA8EAE-BF5A-486C-A8C5-ECC9F3942E4B}">
                <a14:imgProps xmlns:a14="http://schemas.microsoft.com/office/drawing/2010/main">
                  <a14:imgLayer r:embed="rId7">
                    <a14:imgEffect>
                      <a14:backgroundRemoval t="8904" b="91096" l="9441" r="89161">
                        <a14:foregroundMark x1="41608" y1="44521" x2="41608" y2="44521"/>
                        <a14:foregroundMark x1="29021" y1="39726" x2="29021" y2="39726"/>
                        <a14:foregroundMark x1="32168" y1="54110" x2="32168" y2="54110"/>
                        <a14:foregroundMark x1="40909" y1="60616" x2="40909" y2="60616"/>
                        <a14:foregroundMark x1="73427" y1="90068" x2="73427" y2="90068"/>
                        <a14:foregroundMark x1="82168" y1="91438" x2="82168" y2="91438"/>
                        <a14:foregroundMark x1="61538" y1="8904" x2="61538" y2="8904"/>
                      </a14:backgroundRemoval>
                    </a14:imgEffect>
                    <a14:imgEffect>
                      <a14:saturation sat="0"/>
                    </a14:imgEffect>
                  </a14:imgLayer>
                </a14:imgProps>
              </a:ext>
            </a:extLst>
          </a:blip>
          <a:stretch>
            <a:fillRect/>
          </a:stretch>
        </p:blipFill>
        <p:spPr>
          <a:xfrm>
            <a:off x="530225" y="4146550"/>
            <a:ext cx="683895" cy="698500"/>
          </a:xfrm>
          <a:prstGeom prst="rect">
            <a:avLst/>
          </a:prstGeom>
        </p:spPr>
      </p:pic>
      <p:sp>
        <p:nvSpPr>
          <p:cNvPr id="20" name="文本框 19"/>
          <p:cNvSpPr txBox="1"/>
          <p:nvPr>
            <p:custDataLst>
              <p:tags r:id="rId17"/>
            </p:custDataLst>
          </p:nvPr>
        </p:nvSpPr>
        <p:spPr>
          <a:xfrm>
            <a:off x="1168400" y="4417060"/>
            <a:ext cx="846455" cy="337185"/>
          </a:xfrm>
          <a:prstGeom prst="rect">
            <a:avLst/>
          </a:prstGeom>
          <a:noFill/>
        </p:spPr>
        <p:txBody>
          <a:bodyPr wrap="square" rtlCol="0">
            <a:spAutoFit/>
          </a:bodyPr>
          <a:p>
            <a:pPr algn="r"/>
            <a:r>
              <a:rPr lang="ja-JP" altLang="en-US" sz="1600" dirty="0">
                <a:latin typeface="微软雅黑" panose="020B0503020204020204" pitchFamily="34" charset="-122"/>
                <a:ea typeface="微软雅黑" panose="020B0503020204020204" pitchFamily="34" charset="-122"/>
              </a:rPr>
              <a:t>高橋：</a:t>
            </a:r>
            <a:endParaRPr lang="zh-CN" altLang="en-US" sz="1600" dirty="0">
              <a:latin typeface="微软雅黑" panose="020B0503020204020204" pitchFamily="34" charset="-122"/>
              <a:ea typeface="微软雅黑" panose="020B0503020204020204" pitchFamily="34" charset="-122"/>
            </a:endParaRPr>
          </a:p>
        </p:txBody>
      </p:sp>
      <p:pic>
        <p:nvPicPr>
          <p:cNvPr id="4" name="图片 3" descr="微信图片_20230228173052"/>
          <p:cNvPicPr>
            <a:picLocks noChangeAspect="1"/>
          </p:cNvPicPr>
          <p:nvPr/>
        </p:nvPicPr>
        <p:blipFill>
          <a:blip r:embed="rId18"/>
          <a:stretch>
            <a:fillRect/>
          </a:stretch>
        </p:blipFill>
        <p:spPr>
          <a:xfrm flipH="1">
            <a:off x="10523220" y="2541905"/>
            <a:ext cx="787400" cy="7810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UNIT_TABLE_BEAUTIFY" val="smartTable{a3092774-da9e-441c-80dc-e812b96cb213}"/>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UNIT_TABLE_BEAUTIFY" val="smartTable{2109b071-c649-47ae-b7f0-95743a81d659}"/>
</p:tagLst>
</file>

<file path=ppt/tags/tag77.xml><?xml version="1.0" encoding="utf-8"?>
<p:tagLst xmlns:p="http://schemas.openxmlformats.org/presentationml/2006/main">
  <p:tag name="KSO_WM_UNIT_TABLE_BEAUTIFY" val="smartTable{41831da7-46ed-40ab-9a83-01362a1ccf40}"/>
  <p:tag name="TABLE_ENDDRAG_ORIGIN_RECT" val="695*227"/>
  <p:tag name="TABLE_ENDDRAG_RECT" val="128*307*695*227"/>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PP_MARK_KEY" val="c677261e-140a-4ba3-81d9-b376cab2ecaf"/>
  <p:tag name="COMMONDATA" val="eyJoZGlkIjoiYTk3OTEzMTcyZWRjNmUwN2Q4OGIyZDNjODJkMWQyNDgifQ=="/>
  <p:tag name="commondata" val="eyJoZGlkIjoiY2Q0MjVkMjNjN2IyNTQxYWU3ZTg4MjI5YTdiMDZiZTAifQ=="/>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6978</Words>
  <Application>WPS 演示</Application>
  <PresentationFormat>宽屏</PresentationFormat>
  <Paragraphs>688</Paragraphs>
  <Slides>47</Slides>
  <Notes>30</Notes>
  <HiddenSlides>16</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47</vt:i4>
      </vt:variant>
    </vt:vector>
  </HeadingPairs>
  <TitlesOfParts>
    <vt:vector size="65" baseType="lpstr">
      <vt:lpstr>Arial</vt:lpstr>
      <vt:lpstr>宋体</vt:lpstr>
      <vt:lpstr>Wingdings</vt:lpstr>
      <vt:lpstr>Kozuka Gothic Pro R</vt:lpstr>
      <vt:lpstr>Yu Gothic UI Semilight</vt:lpstr>
      <vt:lpstr>微软雅黑</vt:lpstr>
      <vt:lpstr>方正静蕾简体</vt:lpstr>
      <vt:lpstr>方正兰亭粗黑_GBK</vt:lpstr>
      <vt:lpstr>Arial Unicode MS</vt:lpstr>
      <vt:lpstr>Calibri Light</vt:lpstr>
      <vt:lpstr>Calibri</vt:lpstr>
      <vt:lpstr>Kozuka Gothic Pr6N R</vt:lpstr>
      <vt:lpstr>思源黑体 Bold</vt:lpstr>
      <vt:lpstr>黑体</vt:lpstr>
      <vt:lpstr>Kozuka Mincho Pro M</vt:lpstr>
      <vt:lpstr>Yu Mincho Demibold</vt:lpstr>
      <vt:lpstr>MS PGothic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熊猫办公ppt</dc:title>
  <dc:creator>熊猫办公</dc:creator>
  <cp:lastModifiedBy>ASUS</cp:lastModifiedBy>
  <cp:revision>249</cp:revision>
  <dcterms:created xsi:type="dcterms:W3CDTF">2015-10-24T12:28:00Z</dcterms:created>
  <dcterms:modified xsi:type="dcterms:W3CDTF">2024-03-21T18:31:25Z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2052-12.1.0.16412</vt:lpwstr>
  </property>
  <property fmtid="{D5CDD505-2E9C-101B-9397-08002B2CF9AE}" pid="3" name="ICV">
    <vt:lpwstr>F130493EF1F24DA4A955E5A01CFBAEC6_13</vt:lpwstr>
  </property>
</Properties>
</file>