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24" r:id="rId3"/>
    <p:sldId id="386" r:id="rId5"/>
    <p:sldId id="291" r:id="rId6"/>
    <p:sldId id="276" r:id="rId7"/>
    <p:sldId id="464" r:id="rId8"/>
    <p:sldId id="351" r:id="rId9"/>
    <p:sldId id="352" r:id="rId10"/>
    <p:sldId id="353" r:id="rId11"/>
    <p:sldId id="292" r:id="rId12"/>
    <p:sldId id="295" r:id="rId13"/>
    <p:sldId id="467" r:id="rId14"/>
    <p:sldId id="293" r:id="rId15"/>
    <p:sldId id="333" r:id="rId16"/>
    <p:sldId id="456" r:id="rId17"/>
    <p:sldId id="335" r:id="rId18"/>
    <p:sldId id="491" r:id="rId19"/>
    <p:sldId id="469" r:id="rId20"/>
    <p:sldId id="470" r:id="rId21"/>
    <p:sldId id="471" r:id="rId22"/>
    <p:sldId id="472" r:id="rId23"/>
    <p:sldId id="458" r:id="rId24"/>
    <p:sldId id="336" r:id="rId25"/>
    <p:sldId id="459" r:id="rId26"/>
    <p:sldId id="294" r:id="rId27"/>
    <p:sldId id="314" r:id="rId28"/>
    <p:sldId id="342" r:id="rId29"/>
    <p:sldId id="343" r:id="rId30"/>
    <p:sldId id="344" r:id="rId31"/>
    <p:sldId id="265" r:id="rId32"/>
    <p:sldId id="489" r:id="rId33"/>
    <p:sldId id="490" r:id="rId34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66138"/>
    <a:srgbClr val="B5DFE1"/>
    <a:srgbClr val="FFDE53"/>
    <a:srgbClr val="FFCC00"/>
    <a:srgbClr val="527C57"/>
    <a:srgbClr val="40B2B2"/>
    <a:srgbClr val="00CC99"/>
    <a:srgbClr val="FF66FF"/>
    <a:srgbClr val="B0A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1" autoAdjust="0"/>
    <p:restoredTop sz="93340" autoAdjust="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1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A4710-245F-48C2-95B1-73698EDE91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楽しい週末をお過ごしください。　クーポンをお使いください。</a:t>
            </a:r>
            <a:endParaRPr lang="ja-JP" altLang="en-US" sz="1200" dirty="0">
              <a:solidFill>
                <a:prstClr val="black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sz="12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sz="12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朋友跟我商量了将来的工作，但是我没有给出好的建议。即使被周围的人反对，我认为自己想怎么做是最重要的。</a:t>
            </a:r>
            <a:r>
              <a:rPr lang="en-US" altLang="zh-CN"/>
              <a:t>  </a:t>
            </a:r>
            <a:r>
              <a:rPr lang="zh-CN" altLang="en-US"/>
              <a:t>参与了动作的进行就算直接</a:t>
            </a:r>
            <a:r>
              <a:rPr lang="zh-CN" altLang="en-US"/>
              <a:t>被动句。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ja-JP" altLang="zh-CN"/>
              <a:t>冬季①</a:t>
            </a:r>
            <a:r>
              <a:rPr lang="ja-JP" altLang="zh-CN"/>
              <a:t>とうき</a:t>
            </a:r>
            <a:endParaRPr lang="ja-JP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ja-JP" altLang="zh-CN"/>
              <a:t>しん　しこうてい　</a:t>
            </a:r>
            <a:r>
              <a:rPr lang="ja-JP" altLang="zh-CN"/>
              <a:t>とういつ</a:t>
            </a:r>
            <a:endParaRPr lang="ja-JP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高橋さんは王さんに花見に誘われた。　　このアプリは大学生によく使われる。</a:t>
            </a:r>
            <a:endParaRPr lang="ja-JP" altLang="en-US"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sz="12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日本の漫画をきっかけに、日本語に興味を持ちました。　日本語を勉強するのをきっかけに、日本人の友達ができた</a:t>
            </a:r>
            <a:r>
              <a:rPr lang="zh-CN" altLang="ja-JP">
                <a:latin typeface="Kozuka Gothic Pro R" panose="020B0400000000000000" charset="-128"/>
                <a:ea typeface="宋体" panose="02010600030101010101" pitchFamily="2" charset="-122"/>
                <a:cs typeface="Kozuka Gothic Pro R" panose="020B0400000000000000" charset="-128"/>
                <a:sym typeface="微软雅黑" panose="020B0503020204020204" pitchFamily="34" charset="-122"/>
              </a:rPr>
              <a:t>。</a:t>
            </a:r>
            <a:endParaRPr lang="zh-CN" altLang="ja-JP" sz="1200" dirty="0">
              <a:solidFill>
                <a:prstClr val="black"/>
              </a:solidFill>
              <a:latin typeface="Kozuka Gothic Pro R" panose="020B0400000000000000" charset="-128"/>
              <a:ea typeface="宋体" panose="02010600030101010101" pitchFamily="2" charset="-122"/>
              <a:cs typeface="Kozuka Gothic Pro R" panose="020B0400000000000000" charset="-128"/>
              <a:sym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dirty="0"/>
              <a:t>京都　東京　召し上がってください　全部　商品　公共こうきょう　</a:t>
            </a:r>
            <a:r>
              <a:rPr lang="en-US" altLang="ja-JP" dirty="0"/>
              <a:t> 抗議を申し込む。</a:t>
            </a:r>
            <a:r>
              <a:rPr lang="ja-JP" altLang="en-US" dirty="0"/>
              <a:t>先生に褒められた。</a:t>
            </a: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ja-JP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6N R" panose="020B0400000000000000" pitchFamily="34" charset="-128"/>
                <a:ea typeface="Kozuka Gothic Pr6N R" panose="020B0400000000000000" pitchFamily="34" charset="-128"/>
                <a:cs typeface="+mn-cs"/>
              </a:rPr>
              <a:t>親に叱られた　　記念日　結婚式　卒業式　辞典じてん　動物　映画　老人ろうじん　寺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6N R" panose="020B0400000000000000" pitchFamily="34" charset="-128"/>
                <a:ea typeface="Kozuka Gothic Pr6N R" panose="020B0400000000000000" pitchFamily="34" charset="-128"/>
                <a:cs typeface="+mn-cs"/>
              </a:rPr>
              <a:t>てら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6N R" panose="020B0400000000000000" pitchFamily="34" charset="-128"/>
              <a:ea typeface="Kozuka Gothic Pr6N R" panose="020B0400000000000000" pitchFamily="34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ja-JP" sz="1200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家を建てる  </a:t>
            </a:r>
            <a:r>
              <a:rPr lang="ja-JP" altLang="en-US" sz="1200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白しろ①　作詞さくし①　教師　教室　教員　会話　会議　会長　</a:t>
            </a:r>
            <a:r>
              <a:rPr lang="ja-JP" altLang="en-US" sz="1200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会員　</a:t>
            </a:r>
            <a:endParaRPr lang="ja-JP" altLang="en-US" sz="1200" dirty="0">
              <a:solidFill>
                <a:prstClr val="black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6N R" panose="020B0400000000000000" pitchFamily="34" charset="-128"/>
                <a:ea typeface="Kozuka Gothic Pr6N R" panose="020B0400000000000000" pitchFamily="34" charset="-128"/>
                <a:cs typeface="+mn-cs"/>
              </a:rPr>
              <a:t>インターンシップに応募しました。我报名参加了实习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6N R" panose="020B0400000000000000" pitchFamily="34" charset="-128"/>
                <a:ea typeface="Kozuka Gothic Pr6N R" panose="020B0400000000000000" pitchFamily="34" charset="-128"/>
                <a:cs typeface="+mn-cs"/>
              </a:rPr>
              <a:t>　流行りゅうこう流感が流行る。ロマンチックな雰囲気。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6N R" panose="020B0400000000000000" pitchFamily="34" charset="-128"/>
                <a:ea typeface="Kozuka Gothic Pr6N R" panose="020B0400000000000000" pitchFamily="34" charset="-128"/>
                <a:cs typeface="+mn-cs"/>
              </a:rPr>
              <a:t>夫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6N R" panose="020B0400000000000000" pitchFamily="34" charset="-128"/>
              <a:ea typeface="Kozuka Gothic Pr6N R" panose="020B0400000000000000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6N R" panose="020B0400000000000000" pitchFamily="34" charset="-128"/>
              <a:ea typeface="Kozuka Gothic Pr6N R" panose="020B0400000000000000" pitchFamily="34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面接を受ける　生徒せいと　　外交官がいこうかん③　応援　反応　同級生　協力　確定　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学校</a:t>
            </a:r>
            <a:endParaRPr lang="ja-JP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知識　人類　討論　開始</a:t>
            </a:r>
            <a:r>
              <a:rPr lang="ja-JP" altLang="en-US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⓪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講師こうし①　視線しせん</a:t>
            </a:r>
            <a:r>
              <a:rPr lang="ja-JP" altLang="en-US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⓪　　野外</a:t>
            </a:r>
            <a:r>
              <a:rPr lang="ja-JP" altLang="en-US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やがい①</a:t>
            </a:r>
            <a:endParaRPr lang="ja-JP" altLang="en-US">
              <a:solidFill>
                <a:srgbClr val="527C57"/>
              </a:solidFill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57" b="15005"/>
          <a:stretch>
            <a:fillRect/>
          </a:stretch>
        </p:blipFill>
        <p:spPr>
          <a:xfrm>
            <a:off x="8478982" y="46992"/>
            <a:ext cx="3713018" cy="2774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.emf"/><Relationship Id="rId7" Type="http://schemas.openxmlformats.org/officeDocument/2006/relationships/image" Target="../media/image5.emf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slide" Target="slide24.xml"/><Relationship Id="rId3" Type="http://schemas.openxmlformats.org/officeDocument/2006/relationships/slide" Target="slide3.xml"/><Relationship Id="rId2" Type="http://schemas.openxmlformats.org/officeDocument/2006/relationships/slide" Target="slide29.xml"/><Relationship Id="rId1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slide" Target="slide8.xml"/><Relationship Id="rId1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slide" Target="slide7.xml"/><Relationship Id="rId1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.xml"/><Relationship Id="rId3" Type="http://schemas.openxmlformats.org/officeDocument/2006/relationships/image" Target="../media/image11.png"/><Relationship Id="rId2" Type="http://schemas.openxmlformats.org/officeDocument/2006/relationships/slide" Target="slide7.xml"/><Relationship Id="rId1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slide" Target="slide7.xml"/><Relationship Id="rId1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slide" Target="slide7.xml"/><Relationship Id="rId1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slide" Target="slide7.xml"/><Relationship Id="rId1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slide" Target="slide7.xml"/><Relationship Id="rId1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slide" Target="slide7.xml"/><Relationship Id="rId1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image" Target="../media/image2.emf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5.emf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" Target="slide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.emf"/><Relationship Id="rId7" Type="http://schemas.openxmlformats.org/officeDocument/2006/relationships/image" Target="../media/image5.emf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slide" Target="slide24.xml"/><Relationship Id="rId3" Type="http://schemas.openxmlformats.org/officeDocument/2006/relationships/slide" Target="slide3.xml"/><Relationship Id="rId2" Type="http://schemas.openxmlformats.org/officeDocument/2006/relationships/slide" Target="slide29.xml"/><Relationship Id="rId1" Type="http://schemas.openxmlformats.org/officeDocument/2006/relationships/slide" Target="slide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.xml"/><Relationship Id="rId4" Type="http://schemas.openxmlformats.org/officeDocument/2006/relationships/image" Target="../media/image8.png"/><Relationship Id="rId3" Type="http://schemas.openxmlformats.org/officeDocument/2006/relationships/tags" Target="../tags/tag3.xml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tags" Target="../tags/tag5.xml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.xml"/><Relationship Id="rId4" Type="http://schemas.openxmlformats.org/officeDocument/2006/relationships/image" Target="../media/image9.png"/><Relationship Id="rId3" Type="http://schemas.openxmlformats.org/officeDocument/2006/relationships/tags" Target="../tags/tag6.xml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.emf"/><Relationship Id="rId7" Type="http://schemas.openxmlformats.org/officeDocument/2006/relationships/image" Target="../media/image5.emf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slide" Target="slide24.xml"/><Relationship Id="rId3" Type="http://schemas.openxmlformats.org/officeDocument/2006/relationships/slide" Target="slide3.xml"/><Relationship Id="rId2" Type="http://schemas.openxmlformats.org/officeDocument/2006/relationships/slide" Target="slide29.xml"/><Relationship Id="rId1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r="24066"/>
          <a:stretch>
            <a:fillRect/>
          </a:stretch>
        </p:blipFill>
        <p:spPr>
          <a:xfrm>
            <a:off x="4409515" y="1299133"/>
            <a:ext cx="7782485" cy="54488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8061" y="1059445"/>
            <a:ext cx="661479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800">
                <a:solidFill>
                  <a:srgbClr val="4C4C52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第</a:t>
            </a:r>
            <a:r>
              <a:rPr lang="en-US" altLang="ja-JP" sz="4800">
                <a:solidFill>
                  <a:schemeClr val="accent2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8</a:t>
            </a:r>
            <a:r>
              <a:rPr lang="ja-JP" altLang="en-US" sz="4800">
                <a:solidFill>
                  <a:srgbClr val="4C4C52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課　留学試験の面接</a:t>
            </a:r>
            <a:endParaRPr lang="zh-CN" altLang="en-US" sz="4800" dirty="0">
              <a:solidFill>
                <a:srgbClr val="4C4C52"/>
              </a:solidFill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8061" y="2316876"/>
            <a:ext cx="609447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4C4C52"/>
                </a:solidFill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ユニット</a:t>
            </a:r>
            <a:r>
              <a:rPr lang="ja-JP" altLang="en-US" sz="2400" b="1">
                <a:solidFill>
                  <a:srgbClr val="4C4C52"/>
                </a:solidFill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１　面接試験</a:t>
            </a:r>
            <a:endParaRPr lang="en-US" altLang="ja-JP" sz="2400" b="1" dirty="0">
              <a:solidFill>
                <a:srgbClr val="4C4C52"/>
              </a:solidFill>
              <a:latin typeface="Kozuka Gothic Pro R" panose="020B0400000000000000" charset="-128"/>
              <a:ea typeface="Kozuka Gothic Pro R" panose="020B0400000000000000" charset="-128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7296" y="1166545"/>
            <a:ext cx="11402756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en-US" sz="2400" b="1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面接</a:t>
            </a:r>
            <a:r>
              <a:rPr lang="ja-JP" altLang="en-US" sz="240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（めんせつ）⓪＜名</a:t>
            </a:r>
            <a:r>
              <a:rPr lang="en-US" altLang="ja-JP" sz="240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•</a:t>
            </a:r>
            <a:r>
              <a:rPr lang="ja-JP" altLang="en-US" sz="240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自</a:t>
            </a:r>
            <a:r>
              <a:rPr lang="en-US" altLang="ja-JP" sz="240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Ⅲ</a:t>
            </a:r>
            <a:r>
              <a:rPr lang="ja-JP" altLang="en-US" sz="240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＞：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面试　面接を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受ける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en-US" sz="2400" b="1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制度</a:t>
            </a:r>
            <a:r>
              <a:rPr lang="ja-JP" altLang="en-US" sz="240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（せいど）①＜名＞：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制度　生徒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せいと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en-US" sz="2400" b="1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面接官</a:t>
            </a:r>
            <a:r>
              <a:rPr lang="ja-JP" altLang="en-US" sz="240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（めんせつ</a:t>
            </a:r>
            <a:r>
              <a:rPr lang="ja-JP" altLang="en-US" sz="240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かん）④＜名＞：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面试的考官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ja-JP" altLang="en-US" sz="2400" b="1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　　-官</a:t>
            </a:r>
            <a:r>
              <a:rPr lang="ja-JP" altLang="en-US" sz="240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（かん）＜接尾＞：</a:t>
            </a: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~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官</a:t>
            </a: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;~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者　外交官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がいこうかん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4"/>
            </a:pPr>
            <a:r>
              <a:rPr lang="ja-JP" altLang="en-US" sz="2400" b="1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応募</a:t>
            </a:r>
            <a:r>
              <a:rPr lang="ja-JP" altLang="en-US" sz="240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（おうぼ）⓪＜名•自Ⅲ＞：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应募</a:t>
            </a: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应聘</a:t>
            </a: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报名　応援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おうえん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4"/>
            </a:pPr>
            <a:r>
              <a:rPr lang="ja-JP" altLang="en-US" sz="2400" b="1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同-</a:t>
            </a:r>
            <a:r>
              <a:rPr lang="ja-JP" altLang="en-US" sz="240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（どう-）＜接頭＞：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该</a:t>
            </a: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相同</a:t>
            </a: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~;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同ー</a:t>
            </a: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~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同年代どうねんだい</a:t>
            </a:r>
            <a:endParaRPr lang="en-US" altLang="ja-JP" sz="2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4"/>
            </a:pPr>
            <a:r>
              <a:rPr lang="ja-JP" altLang="en-US" sz="2400" b="1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協定校</a:t>
            </a:r>
            <a:r>
              <a:rPr lang="ja-JP" altLang="en-US" sz="240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（きょうていこう）③＜名＞：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协议友好学校</a:t>
            </a: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姊妹校　協力　肯定　こうてい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619376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0828" cy="460375"/>
              <a:chOff x="88560" y="274732"/>
              <a:chExt cx="3730828" cy="46037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749" y="274732"/>
                <a:ext cx="2861639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新出単語</a:t>
                </a:r>
                <a:r>
                  <a:rPr lang="zh-CN" altLang="en-US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（</a:t>
                </a:r>
                <a:r>
                  <a:rPr lang="en-US" altLang="zh-CN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P46</a:t>
                </a:r>
                <a:r>
                  <a:rPr lang="zh-CN" altLang="en-US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7296" y="1166545"/>
            <a:ext cx="11402756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None/>
            </a:pPr>
            <a:r>
              <a:rPr lang="ja-JP" altLang="en-US" sz="2400" b="1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　協定</a:t>
            </a:r>
            <a:r>
              <a:rPr lang="ja-JP" altLang="en-US" sz="240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（きょうてい）⓪＜名•他Ⅲ＞：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协定</a:t>
            </a: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商定</a:t>
            </a: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拟定协议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ja-JP" altLang="en-US" sz="2400" b="1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知人</a:t>
            </a:r>
            <a:r>
              <a:rPr lang="ja-JP" altLang="en-US" sz="240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（ちじん）⓪＜名＞：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熟人</a:t>
            </a: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认识的人　知り合いしりあう　知識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ちしき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ja-JP" altLang="en-US" sz="2400" b="1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ふうん</a:t>
            </a:r>
            <a:r>
              <a:rPr lang="ja-JP" altLang="en-US" sz="240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①＜感＞：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表示轻微的同意或佩服之意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ja-JP" altLang="en-US" sz="2400" b="1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なるほど</a:t>
            </a:r>
            <a:r>
              <a:rPr lang="ja-JP" altLang="en-US" sz="240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⓪＜副•感＞：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的确如此</a:t>
            </a: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果然没错</a:t>
            </a: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确实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ja-JP" altLang="en-US" sz="2400" b="1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ディスカッション</a:t>
            </a:r>
            <a:r>
              <a:rPr lang="ja-JP" altLang="en-US" sz="240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（discussion）③＜名•自他Ⅲ＞：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讨论</a:t>
            </a: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议论</a:t>
            </a: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辩论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ja-JP" altLang="en-US" sz="2400" b="1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開講</a:t>
            </a:r>
            <a:r>
              <a:rPr lang="ja-JP" altLang="en-US" sz="240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（かいこう）⓪＜名•他Ⅲ＞：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开设</a:t>
            </a: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开课　開始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かいし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ja-JP" altLang="en-US" sz="2400" b="1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視野</a:t>
            </a:r>
            <a:r>
              <a:rPr lang="ja-JP" altLang="en-US" sz="240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（しや）①＜名＞：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视野　視線しせん　野外やがい　野菜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やさい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619376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0828" cy="460375"/>
              <a:chOff x="88560" y="274732"/>
              <a:chExt cx="3730828" cy="46037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749" y="274732"/>
                <a:ext cx="2861639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新出単語</a:t>
                </a:r>
                <a:r>
                  <a:rPr lang="zh-CN" altLang="en-US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（</a:t>
                </a:r>
                <a:r>
                  <a:rPr lang="en-US" altLang="zh-CN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P46</a:t>
                </a:r>
                <a:r>
                  <a:rPr lang="zh-CN" altLang="en-US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2916" y="2170643"/>
            <a:ext cx="9526059" cy="2516714"/>
            <a:chOff x="1208682" y="2051097"/>
            <a:chExt cx="9526059" cy="2516714"/>
          </a:xfrm>
        </p:grpSpPr>
        <p:sp>
          <p:nvSpPr>
            <p:cNvPr id="27" name="椭圆 1">
              <a:hlinkClick r:id="rId1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228791" y="2051097"/>
              <a:ext cx="2334683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9" name="椭圆 11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8237074" y="2072262"/>
              <a:ext cx="2497667" cy="24955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1" name="椭圆 1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563473" y="2072262"/>
              <a:ext cx="2336800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椭圆 1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900273" y="2072262"/>
              <a:ext cx="2334684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accent2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TextBox 14"/>
            <p:cNvSpPr>
              <a:spLocks noChangeArrowheads="1"/>
            </p:cNvSpPr>
            <p:nvPr/>
          </p:nvSpPr>
          <p:spPr bwMode="auto">
            <a:xfrm>
              <a:off x="2043708" y="2065911"/>
              <a:ext cx="845103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5" name="TextBox 15"/>
            <p:cNvSpPr>
              <a:spLocks noChangeArrowheads="1"/>
            </p:cNvSpPr>
            <p:nvPr/>
          </p:nvSpPr>
          <p:spPr bwMode="auto">
            <a:xfrm>
              <a:off x="4418608" y="2116209"/>
              <a:ext cx="845103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6" name="TextBox 16"/>
            <p:cNvSpPr>
              <a:spLocks noChangeArrowheads="1"/>
            </p:cNvSpPr>
            <p:nvPr/>
          </p:nvSpPr>
          <p:spPr bwMode="auto">
            <a:xfrm>
              <a:off x="6700375" y="2116209"/>
              <a:ext cx="845103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7" name="TextBox 17"/>
            <p:cNvSpPr>
              <a:spLocks noChangeArrowheads="1"/>
            </p:cNvSpPr>
            <p:nvPr/>
          </p:nvSpPr>
          <p:spPr bwMode="auto">
            <a:xfrm>
              <a:off x="9062905" y="2116209"/>
              <a:ext cx="845103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04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8" name="直接连接符 18"/>
            <p:cNvSpPr>
              <a:spLocks noChangeShapeType="1"/>
            </p:cNvSpPr>
            <p:nvPr/>
          </p:nvSpPr>
          <p:spPr bwMode="auto">
            <a:xfrm>
              <a:off x="1516657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9" name="直接连接符 19"/>
            <p:cNvSpPr>
              <a:spLocks noChangeShapeType="1"/>
            </p:cNvSpPr>
            <p:nvPr/>
          </p:nvSpPr>
          <p:spPr bwMode="auto">
            <a:xfrm>
              <a:off x="3874625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0" name="直接连接符 20"/>
            <p:cNvSpPr>
              <a:spLocks noChangeShapeType="1"/>
            </p:cNvSpPr>
            <p:nvPr/>
          </p:nvSpPr>
          <p:spPr bwMode="auto">
            <a:xfrm>
              <a:off x="6209308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" name="直接连接符 21"/>
            <p:cNvSpPr>
              <a:spLocks noChangeShapeType="1"/>
            </p:cNvSpPr>
            <p:nvPr/>
          </p:nvSpPr>
          <p:spPr bwMode="auto">
            <a:xfrm>
              <a:off x="8556691" y="2844846"/>
              <a:ext cx="1913467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2" name="TextBox 22"/>
            <p:cNvSpPr>
              <a:spLocks noChangeArrowheads="1"/>
            </p:cNvSpPr>
            <p:nvPr/>
          </p:nvSpPr>
          <p:spPr bwMode="auto">
            <a:xfrm>
              <a:off x="120868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会話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TextBox 24"/>
            <p:cNvSpPr>
              <a:spLocks noChangeArrowheads="1"/>
            </p:cNvSpPr>
            <p:nvPr/>
          </p:nvSpPr>
          <p:spPr bwMode="auto">
            <a:xfrm>
              <a:off x="3577573" y="3001478"/>
              <a:ext cx="2328333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新出単語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4" name="TextBox 26"/>
            <p:cNvSpPr>
              <a:spLocks noChangeArrowheads="1"/>
            </p:cNvSpPr>
            <p:nvPr/>
          </p:nvSpPr>
          <p:spPr bwMode="auto">
            <a:xfrm>
              <a:off x="591437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文法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TextBox 28"/>
            <p:cNvSpPr>
              <a:spLocks noChangeArrowheads="1"/>
            </p:cNvSpPr>
            <p:nvPr/>
          </p:nvSpPr>
          <p:spPr bwMode="auto">
            <a:xfrm>
              <a:off x="8556691" y="3003602"/>
              <a:ext cx="1913467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練習用単語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1088" y="3521903"/>
              <a:ext cx="824912" cy="78366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09160" y="3440122"/>
              <a:ext cx="1370299" cy="858038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52278" y="3451861"/>
              <a:ext cx="1067638" cy="846299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97659" y="3575600"/>
              <a:ext cx="1162355" cy="61796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文法</a:t>
                </a:r>
                <a:r>
                  <a:rPr lang="zh-CN" altLang="en-US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（</a:t>
                </a:r>
                <a:r>
                  <a:rPr lang="en-US" altLang="zh-CN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P191</a:t>
                </a:r>
                <a:r>
                  <a:rPr lang="zh-CN" altLang="en-US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060896" y="1050021"/>
            <a:ext cx="10675299" cy="546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お/ご V ください</a:t>
            </a:r>
            <a:r>
              <a:rPr kumimoji="0" lang="en-US" altLang="ja-JP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〈</a:t>
            </a:r>
            <a:r>
              <a:rPr kumimoji="0" lang="ja-JP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请求</a:t>
            </a:r>
            <a:r>
              <a:rPr kumimoji="0" lang="en-US" altLang="ja-JP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〉</a:t>
            </a:r>
            <a:r>
              <a:rPr kumimoji="0" lang="ja-JP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お・ご～になる・です</a:t>
            </a:r>
            <a:endParaRPr kumimoji="0" lang="en-US" altLang="ja-JP" sz="2800" b="1" i="0" u="none" strike="noStrike" kern="1200" cap="none" spc="0" normalizeH="0" baseline="0" noProof="0">
              <a:ln>
                <a:noFill/>
              </a:ln>
              <a:solidFill>
                <a:srgbClr val="E661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意义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表示请求对方做某事，是一种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尊他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表现形式。　お・ご～する・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いたす</a:t>
            </a:r>
            <a:endParaRPr kumimoji="0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译文 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请您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……</a:t>
            </a:r>
            <a:endParaRPr kumimoji="0" lang="en-US" altLang="ja-JP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接续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お 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 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和语动词的第一连用形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ください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ご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汉语动词词干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ください</a:t>
            </a:r>
            <a:endParaRPr kumimoji="0" lang="en-US" altLang="zh-CN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例</a:t>
            </a:r>
            <a:r>
              <a:rPr lang="zh-CN" altLang="ja-JP" sz="2400" noProof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：</a:t>
            </a:r>
            <a:r>
              <a:rPr lang="ja-JP" altLang="en-US" sz="24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（</a:t>
            </a:r>
            <a:r>
              <a:rPr lang="en-US" altLang="ja-JP" sz="24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1</a:t>
            </a:r>
            <a:r>
              <a:rPr lang="ja-JP" altLang="en-US" sz="24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） どうぞ、</a:t>
            </a:r>
            <a:r>
              <a:rPr lang="ja-JP" altLang="en-US" sz="24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お</a:t>
            </a:r>
            <a:r>
              <a:rPr lang="ja-JP" altLang="en-US" sz="2400" u="sng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かけ</a:t>
            </a:r>
            <a:r>
              <a:rPr lang="ja-JP" altLang="en-US" sz="24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ください</a:t>
            </a:r>
            <a:r>
              <a:rPr lang="ja-JP" altLang="en-US" sz="24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。</a:t>
            </a:r>
            <a:endParaRPr lang="ja-JP" altLang="en-US" sz="24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en-US" altLang="ja-JP" sz="24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       </a:t>
            </a:r>
            <a:r>
              <a:rPr lang="ja-JP" altLang="en-US" sz="24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（</a:t>
            </a:r>
            <a:r>
              <a:rPr lang="en-US" altLang="ja-JP" sz="24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2</a:t>
            </a:r>
            <a:r>
              <a:rPr lang="ja-JP" altLang="en-US" sz="24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） 夕食は京料理を</a:t>
            </a:r>
            <a:r>
              <a:rPr lang="ja-JP" altLang="en-US" sz="24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お</a:t>
            </a:r>
            <a:r>
              <a:rPr lang="ja-JP" altLang="en-US" sz="2400" u="sng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楽しみ</a:t>
            </a:r>
            <a:r>
              <a:rPr lang="ja-JP" altLang="en-US" sz="24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ください</a:t>
            </a:r>
            <a:r>
              <a:rPr lang="ja-JP" altLang="en-US" sz="24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。</a:t>
            </a:r>
            <a:endParaRPr lang="ja-JP" altLang="en-US" sz="24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en-US" altLang="ja-JP" sz="24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       </a:t>
            </a:r>
            <a:r>
              <a:rPr lang="ja-JP" altLang="en-US" sz="24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（</a:t>
            </a:r>
            <a:r>
              <a:rPr lang="en-US" altLang="ja-JP" sz="24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3</a:t>
            </a:r>
            <a:r>
              <a:rPr lang="ja-JP" altLang="en-US" sz="24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） 来週、遣唐使の会があります。みなさん、ぜひ</a:t>
            </a:r>
            <a:r>
              <a:rPr lang="ja-JP" altLang="en-US" sz="24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ご</a:t>
            </a:r>
            <a:r>
              <a:rPr lang="ja-JP" altLang="en-US" sz="2400" u="sng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参加</a:t>
            </a:r>
            <a:r>
              <a:rPr lang="ja-JP" altLang="en-US" sz="24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ください</a:t>
            </a:r>
            <a:r>
              <a:rPr lang="ja-JP" altLang="en-US" sz="24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。</a:t>
            </a:r>
            <a:endParaRPr lang="ja-JP" altLang="en-US" sz="24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en-US" altLang="ja-JP" sz="24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       </a:t>
            </a:r>
            <a:r>
              <a:rPr lang="ja-JP" altLang="en-US" sz="24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（</a:t>
            </a:r>
            <a:r>
              <a:rPr lang="en-US" altLang="ja-JP" sz="24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4</a:t>
            </a:r>
            <a:r>
              <a:rPr lang="ja-JP" altLang="en-US" sz="24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） もう大丈夫ですので、どうぞ</a:t>
            </a:r>
            <a:r>
              <a:rPr lang="ja-JP" altLang="en-US" sz="24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ご</a:t>
            </a:r>
            <a:r>
              <a:rPr lang="ja-JP" altLang="en-US" sz="2400" u="sng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安心</a:t>
            </a:r>
            <a:r>
              <a:rPr lang="ja-JP" altLang="en-US" sz="24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ください</a:t>
            </a:r>
            <a:r>
              <a:rPr lang="ja-JP" altLang="en-US" sz="24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。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微软雅黑" panose="020B0503020204020204" pitchFamily="34" charset="-122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17" name="Group 44"/>
          <p:cNvGrpSpPr/>
          <p:nvPr/>
        </p:nvGrpSpPr>
        <p:grpSpPr>
          <a:xfrm>
            <a:off x="602488" y="3028400"/>
            <a:ext cx="363925" cy="408748"/>
            <a:chOff x="0" y="0"/>
            <a:chExt cx="807366" cy="906807"/>
          </a:xfrm>
        </p:grpSpPr>
        <p:sp>
          <p:nvSpPr>
            <p:cNvPr id="18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744855" y="1376680"/>
            <a:ext cx="1052258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200000"/>
              </a:lnSpc>
            </a:pPr>
            <a:r>
              <a:rPr lang="ja-JP" altLang="en-US" sz="2800" b="1"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翻訳しましょう。</a:t>
            </a:r>
            <a:endParaRPr lang="ja-JP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思源黑体" panose="020B0400000000000000" charset="-122"/>
                <a:sym typeface="微软雅黑" panose="020B0503020204020204" pitchFamily="34" charset="-122"/>
              </a:rPr>
              <a:t>1.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思源黑体" panose="020B0400000000000000" charset="-122"/>
                <a:sym typeface="微软雅黑" panose="020B0503020204020204" pitchFamily="34" charset="-122"/>
              </a:rPr>
              <a:t>请度过一个愉快的周末吧。</a:t>
            </a:r>
            <a:r>
              <a:rPr lang="ja-JP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思源黑体" panose="020B0400000000000000" charset="-122"/>
                <a:sym typeface="微软雅黑" panose="020B0503020204020204" pitchFamily="34" charset="-122"/>
              </a:rPr>
              <a:t>すごす</a:t>
            </a:r>
            <a:endParaRPr lang="ja-JP" altLang="en-US" sz="2800">
              <a:latin typeface="微软雅黑" panose="020B0503020204020204" pitchFamily="34" charset="-122"/>
              <a:ea typeface="微软雅黑" panose="020B0503020204020204" pitchFamily="34" charset="-122"/>
              <a:cs typeface="思源黑体" panose="020B0400000000000000" charset="-122"/>
              <a:sym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en-US" altLang="ja-JP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⇒</a:t>
            </a:r>
            <a:endParaRPr lang="ja-JP" altLang="en-US" sz="2800" b="1">
              <a:latin typeface="Kozuka Gothic Pro R" panose="020B0400000000000000" charset="-128"/>
              <a:ea typeface="Kozuka Gothic Pro R" panose="020B0400000000000000" charset="-128"/>
              <a:sym typeface="微软雅黑" panose="020B0503020204020204" pitchFamily="34" charset="-122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思源黑体" panose="020B0400000000000000" charset="-122"/>
                <a:sym typeface="微软雅黑" panose="020B0503020204020204" pitchFamily="34" charset="-122"/>
              </a:rPr>
              <a:t>2.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思源黑体" panose="020B0400000000000000" charset="-122"/>
                <a:sym typeface="微软雅黑" panose="020B0503020204020204" pitchFamily="34" charset="-122"/>
              </a:rPr>
              <a:t>请使用优惠券。</a:t>
            </a:r>
            <a:r>
              <a:rPr lang="ja-JP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思源黑体" panose="020B0400000000000000" charset="-122"/>
                <a:sym typeface="微软雅黑" panose="020B0503020204020204" pitchFamily="34" charset="-122"/>
              </a:rPr>
              <a:t>クーポン　使うつかう</a:t>
            </a:r>
            <a:endParaRPr lang="zh-CN" altLang="en-US" sz="2800" b="0">
              <a:latin typeface="微软雅黑" panose="020B0503020204020204" pitchFamily="34" charset="-122"/>
              <a:ea typeface="微软雅黑" panose="020B0503020204020204" pitchFamily="34" charset="-122"/>
              <a:cs typeface="思源黑体" panose="020B0400000000000000" charset="-122"/>
              <a:sym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en-US" altLang="ja-JP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⇒</a:t>
            </a:r>
            <a:endParaRPr lang="ja-JP" altLang="en-US" sz="2800" b="1">
              <a:latin typeface="Kozuka Gothic Pro R" panose="020B0400000000000000" charset="-128"/>
              <a:ea typeface="Kozuka Gothic Pro R" panose="020B0400000000000000" charset="-128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文法</a:t>
                </a:r>
                <a:r>
                  <a:rPr lang="zh-CN" altLang="en-US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（</a:t>
                </a:r>
                <a:r>
                  <a:rPr lang="en-US" altLang="zh-CN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P191</a:t>
                </a:r>
                <a:r>
                  <a:rPr lang="zh-CN" altLang="en-US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060896" y="1012556"/>
            <a:ext cx="10675299" cy="517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被动态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&amp;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直接被动句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E661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意义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表示某动作被（某人）完成。</a:t>
            </a:r>
            <a:endParaRPr kumimoji="0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译文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被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……;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受到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……;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遭到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……</a:t>
            </a:r>
            <a:endParaRPr kumimoji="0" lang="en-US" altLang="ja-JP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接续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见表格</a:t>
            </a:r>
            <a:endParaRPr lang="en-US" altLang="ja-JP" sz="20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说明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根据句子意义和结构特点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日语的被动句可以分为三类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）直接被动句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）物主被动句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）间接被动句。</a:t>
            </a:r>
            <a:endParaRPr kumimoji="0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直接被动句与主动句具有明确的对应关系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其主语是主动句中的“を格” 或“に格”名词。本单元首先学习直接被动句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下一单元学习物主被动句和间接被动句。</a:t>
            </a:r>
            <a:endParaRPr kumimoji="0" lang="en-US" altLang="ja-JP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02488" y="3865012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文法</a:t>
                </a:r>
                <a:r>
                  <a:rPr lang="zh-CN" altLang="en-US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（</a:t>
                </a:r>
                <a:r>
                  <a:rPr lang="en-US" altLang="zh-CN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P191</a:t>
                </a:r>
                <a:r>
                  <a:rPr lang="zh-CN" altLang="en-US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060896" y="1012556"/>
            <a:ext cx="10675299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被动态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&amp;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直接被动句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E661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endParaRPr kumimoji="0" lang="en-US" altLang="ja-JP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02488" y="3865012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aphicFrame>
        <p:nvGraphicFramePr>
          <p:cNvPr id="5" name="表格 4"/>
          <p:cNvGraphicFramePr/>
          <p:nvPr>
            <p:custDataLst>
              <p:tags r:id="rId4"/>
            </p:custDataLst>
          </p:nvPr>
        </p:nvGraphicFramePr>
        <p:xfrm>
          <a:off x="1061720" y="2185670"/>
          <a:ext cx="10927080" cy="3623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55"/>
                <a:gridCol w="4657725"/>
                <a:gridCol w="4660900"/>
              </a:tblGrid>
              <a:tr h="6140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动词类别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辞典形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⇒</a:t>
                      </a:r>
                      <a:r>
                        <a:rPr lang="zh-CN" altLang="zh-CN" sz="2000">
                          <a:solidFill>
                            <a:schemeClr val="tx1"/>
                          </a:solidFill>
                        </a:rPr>
                        <a:t>被动态</a:t>
                      </a:r>
                      <a:endParaRPr lang="zh-CN" altLang="zh-CN" sz="2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zh-CN" sz="2000">
                          <a:solidFill>
                            <a:schemeClr val="tx1"/>
                          </a:solidFill>
                        </a:rPr>
                        <a:t>词例</a:t>
                      </a:r>
                      <a:endParaRPr lang="zh-CN" altLang="zh-CN" sz="2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549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chemeClr val="tx1"/>
                          </a:solidFill>
                          <a:sym typeface="微软雅黑" panose="020B0503020204020204" pitchFamily="34" charset="-122"/>
                        </a:rPr>
                        <a:t>I类动词</a:t>
                      </a:r>
                      <a:endParaRPr lang="zh-CN" altLang="en-US" sz="2000" b="1">
                        <a:solidFill>
                          <a:schemeClr val="tx1"/>
                        </a:solidFill>
                        <a:sym typeface="微软雅黑" panose="020B0503020204020204" pitchFamily="3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sym typeface="+mn-ea"/>
                        </a:rPr>
                        <a:t>词尾</a:t>
                      </a:r>
                      <a:r>
                        <a:rPr lang="ja-JP" altLang="en-US" sz="2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 panose="020B0400000000000000" charset="-128"/>
                          <a:ea typeface="Kozuka Gothic Pro R" panose="020B0400000000000000" charset="-128"/>
                          <a:cs typeface="Kozuka Gothic Pro R" panose="020B0400000000000000" charset="-128"/>
                          <a:sym typeface="+mn-ea"/>
                        </a:rPr>
                        <a:t>「う」</a:t>
                      </a:r>
                      <a:r>
                        <a:rPr lang="zh-CN" altLang="en-US" sz="2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 panose="020B0400000000000000" charset="-128"/>
                          <a:ea typeface="宋体" panose="02010600030101010101" pitchFamily="2" charset="-122"/>
                          <a:cs typeface="Kozuka Gothic Pro R" panose="020B0400000000000000" charset="-128"/>
                          <a:sym typeface="+mn-ea"/>
                        </a:rPr>
                        <a:t>段假名</a:t>
                      </a:r>
                      <a:r>
                        <a:rPr lang="ja-JP" altLang="en-US" sz="2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 panose="020B0400000000000000" charset="-128"/>
                          <a:ea typeface="Kozuka Gothic Pro R" panose="020B0400000000000000" charset="-128"/>
                          <a:cs typeface="Kozuka Gothic Pro R" panose="020B0400000000000000" charset="-128"/>
                          <a:sym typeface="+mn-ea"/>
                        </a:rPr>
                        <a:t>⇒「あ」</a:t>
                      </a:r>
                      <a:r>
                        <a:rPr lang="zh-CN" altLang="en-US" sz="2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 panose="020B0400000000000000" charset="-128"/>
                          <a:ea typeface="宋体" panose="02010600030101010101" pitchFamily="2" charset="-122"/>
                          <a:cs typeface="Kozuka Gothic Pro R" panose="020B0400000000000000" charset="-128"/>
                          <a:sym typeface="+mn-ea"/>
                        </a:rPr>
                        <a:t>段假名</a:t>
                      </a:r>
                      <a:r>
                        <a:rPr lang="ja-JP" altLang="zh-CN" sz="2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 panose="020B0400000000000000" charset="-128"/>
                          <a:ea typeface="宋体" panose="02010600030101010101" pitchFamily="2" charset="-122"/>
                          <a:cs typeface="Kozuka Gothic Pro R" panose="020B0400000000000000" charset="-128"/>
                          <a:sym typeface="+mn-ea"/>
                        </a:rPr>
                        <a:t>＋「</a:t>
                      </a:r>
                      <a:r>
                        <a:rPr lang="ja-JP" altLang="en-US" sz="2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 panose="020B0400000000000000" charset="-128"/>
                          <a:ea typeface="Kozuka Gothic Pro R" panose="020B0400000000000000" charset="-128"/>
                          <a:cs typeface="Kozuka Gothic Pro R" panose="020B0400000000000000" charset="-128"/>
                          <a:sym typeface="+mn-ea"/>
                        </a:rPr>
                        <a:t>れる</a:t>
                      </a:r>
                      <a:r>
                        <a:rPr lang="ja-JP" altLang="zh-CN" sz="2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 panose="020B0400000000000000" charset="-128"/>
                          <a:ea typeface="宋体" panose="02010600030101010101" pitchFamily="2" charset="-122"/>
                          <a:cs typeface="Kozuka Gothic Pro R" panose="020B0400000000000000" charset="-128"/>
                          <a:sym typeface="+mn-ea"/>
                        </a:rPr>
                        <a:t>」</a:t>
                      </a:r>
                      <a:endParaRPr lang="ja-JP" altLang="zh-CN" sz="200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 panose="020B0400000000000000" charset="-128"/>
                        <a:ea typeface="宋体" panose="02010600030101010101" pitchFamily="2" charset="-122"/>
                        <a:cs typeface="Kozuka Gothic Pro R" panose="020B0400000000000000" charset="-128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en-US" sz="2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 panose="020B0400000000000000" charset="-128"/>
                          <a:ea typeface="Kozuka Gothic Pro R" panose="020B0400000000000000" charset="-128"/>
                          <a:cs typeface="Kozuka Gothic Pro R" panose="020B0400000000000000" charset="-128"/>
                        </a:rPr>
                        <a:t>書く</a:t>
                      </a:r>
                      <a:r>
                        <a:rPr lang="en-US" altLang="ja-JP" sz="2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 panose="020B0400000000000000" charset="-128"/>
                          <a:ea typeface="Kozuka Gothic Pro R" panose="020B0400000000000000" charset="-128"/>
                          <a:cs typeface="Kozuka Gothic Pro R" panose="020B0400000000000000" charset="-128"/>
                        </a:rPr>
                        <a:t>⇒</a:t>
                      </a:r>
                      <a:r>
                        <a:rPr lang="ja-JP" altLang="en-US" sz="2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 panose="020B0400000000000000" charset="-128"/>
                          <a:ea typeface="Kozuka Gothic Pro R" panose="020B0400000000000000" charset="-128"/>
                          <a:cs typeface="Kozuka Gothic Pro R" panose="020B0400000000000000" charset="-128"/>
                        </a:rPr>
                        <a:t>書か＋れる＝</a:t>
                      </a:r>
                      <a:r>
                        <a:rPr lang="ja-JP" altLang="en-US" sz="2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 panose="020B0400000000000000" charset="-128"/>
                          <a:ea typeface="Kozuka Gothic Pro R" panose="020B0400000000000000" charset="-128"/>
                          <a:cs typeface="Kozuka Gothic Pro R" panose="020B0400000000000000" charset="-128"/>
                        </a:rPr>
                        <a:t>書かれる</a:t>
                      </a:r>
                      <a:endParaRPr lang="ja-JP" altLang="en-US" sz="200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 panose="020B0400000000000000" charset="-128"/>
                        <a:ea typeface="Kozuka Gothic Pro R" panose="020B0400000000000000" charset="-128"/>
                        <a:cs typeface="Kozuka Gothic Pro R" panose="020B0400000000000000" charset="-128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24460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tx1"/>
                          </a:solidFill>
                          <a:sym typeface="微软雅黑" panose="020B0503020204020204" pitchFamily="34" charset="-122"/>
                        </a:rPr>
                        <a:t>Ⅱ类动词</a:t>
                      </a:r>
                      <a:endParaRPr lang="zh-CN" altLang="en-US" sz="2000" b="1">
                        <a:solidFill>
                          <a:schemeClr val="tx1"/>
                        </a:solidFill>
                        <a:sym typeface="微软雅黑" panose="020B0503020204020204" pitchFamily="3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en-US" sz="2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 panose="020B0400000000000000" charset="-128"/>
                          <a:ea typeface="Kozuka Gothic Pro R" panose="020B0400000000000000" charset="-128"/>
                          <a:cs typeface="Kozuka Gothic Pro R" panose="020B0400000000000000" charset="-128"/>
                          <a:sym typeface="+mn-ea"/>
                        </a:rPr>
                        <a:t>词尾「る」段假名</a:t>
                      </a:r>
                      <a:r>
                        <a:rPr lang="ja-JP" altLang="en-US" sz="2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 panose="020B0400000000000000" charset="-128"/>
                          <a:ea typeface="Kozuka Gothic Pro R" panose="020B0400000000000000" charset="-128"/>
                          <a:cs typeface="Kozuka Gothic Pro R" panose="020B0400000000000000" charset="-128"/>
                          <a:sym typeface="+mn-ea"/>
                        </a:rPr>
                        <a:t>⇒词尾「</a:t>
                      </a:r>
                      <a:r>
                        <a:rPr lang="ja-JP" altLang="en-US" sz="2000" strike="sngStrike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 panose="020B0400000000000000" charset="-128"/>
                          <a:ea typeface="Kozuka Gothic Pro R" panose="020B0400000000000000" charset="-128"/>
                          <a:cs typeface="Kozuka Gothic Pro R" panose="020B0400000000000000" charset="-128"/>
                          <a:sym typeface="+mn-ea"/>
                        </a:rPr>
                        <a:t>る</a:t>
                      </a:r>
                      <a:r>
                        <a:rPr lang="ja-JP" altLang="en-US" sz="2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 panose="020B0400000000000000" charset="-128"/>
                          <a:ea typeface="Kozuka Gothic Pro R" panose="020B0400000000000000" charset="-128"/>
                          <a:cs typeface="Kozuka Gothic Pro R" panose="020B0400000000000000" charset="-128"/>
                          <a:sym typeface="+mn-ea"/>
                        </a:rPr>
                        <a:t>」＋「られる」</a:t>
                      </a:r>
                      <a:endParaRPr lang="ja-JP" altLang="en-US" sz="200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 panose="020B0400000000000000" charset="-128"/>
                        <a:ea typeface="Kozuka Gothic Pro R" panose="020B0400000000000000" charset="-128"/>
                        <a:cs typeface="Kozuka Gothic Pro R" panose="020B0400000000000000" charset="-128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en-US" sz="2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 panose="020B0400000000000000" charset="-128"/>
                          <a:ea typeface="Kozuka Gothic Pro R" panose="020B0400000000000000" charset="-128"/>
                          <a:cs typeface="Kozuka Gothic Pro R" panose="020B0400000000000000" charset="-128"/>
                        </a:rPr>
                        <a:t>見る</a:t>
                      </a:r>
                      <a:r>
                        <a:rPr lang="en-US" altLang="ja-JP" sz="2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 panose="020B0400000000000000" charset="-128"/>
                          <a:ea typeface="Kozuka Gothic Pro R" panose="020B0400000000000000" charset="-128"/>
                          <a:cs typeface="Kozuka Gothic Pro R" panose="020B0400000000000000" charset="-128"/>
                        </a:rPr>
                        <a:t>⇒</a:t>
                      </a:r>
                      <a:r>
                        <a:rPr lang="ja-JP" altLang="en-US" sz="2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 panose="020B0400000000000000" charset="-128"/>
                          <a:ea typeface="Kozuka Gothic Pro R" panose="020B0400000000000000" charset="-128"/>
                          <a:cs typeface="Kozuka Gothic Pro R" panose="020B0400000000000000" charset="-128"/>
                        </a:rPr>
                        <a:t>見</a:t>
                      </a:r>
                      <a:r>
                        <a:rPr lang="ja-JP" altLang="en-US" sz="2000" strike="sngStrike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 panose="020B0400000000000000" charset="-128"/>
                          <a:ea typeface="Kozuka Gothic Pro R" panose="020B0400000000000000" charset="-128"/>
                          <a:cs typeface="Kozuka Gothic Pro R" panose="020B0400000000000000" charset="-128"/>
                        </a:rPr>
                        <a:t>る</a:t>
                      </a:r>
                      <a:r>
                        <a:rPr lang="ja-JP" altLang="en-US" sz="2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 panose="020B0400000000000000" charset="-128"/>
                          <a:ea typeface="Kozuka Gothic Pro R" panose="020B0400000000000000" charset="-128"/>
                          <a:cs typeface="Kozuka Gothic Pro R" panose="020B0400000000000000" charset="-128"/>
                          <a:sym typeface="+mn-ea"/>
                        </a:rPr>
                        <a:t>＋られる</a:t>
                      </a:r>
                      <a:r>
                        <a:rPr lang="ja-JP" altLang="en-US" sz="2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 panose="020B0400000000000000" charset="-128"/>
                          <a:ea typeface="Kozuka Gothic Pro R" panose="020B0400000000000000" charset="-128"/>
                          <a:cs typeface="Kozuka Gothic Pro R" panose="020B0400000000000000" charset="-128"/>
                          <a:sym typeface="+mn-ea"/>
                        </a:rPr>
                        <a:t>＝見られる</a:t>
                      </a:r>
                      <a:endParaRPr lang="ja-JP" altLang="en-US" sz="200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 panose="020B0400000000000000" charset="-128"/>
                        <a:ea typeface="Kozuka Gothic Pro R" panose="020B0400000000000000" charset="-128"/>
                        <a:cs typeface="Kozuka Gothic Pro R" panose="020B0400000000000000" charset="-128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ja-JP" altLang="en-US" sz="2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 panose="020B0400000000000000" charset="-128"/>
                          <a:ea typeface="Kozuka Gothic Pro R" panose="020B0400000000000000" charset="-128"/>
                          <a:cs typeface="Kozuka Gothic Pro R" panose="020B0400000000000000" charset="-128"/>
                          <a:sym typeface="+mn-ea"/>
                        </a:rPr>
                        <a:t>食べる</a:t>
                      </a:r>
                      <a:r>
                        <a:rPr lang="en-US" altLang="ja-JP" sz="2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 panose="020B0400000000000000" charset="-128"/>
                          <a:ea typeface="Kozuka Gothic Pro R" panose="020B0400000000000000" charset="-128"/>
                          <a:cs typeface="Kozuka Gothic Pro R" panose="020B0400000000000000" charset="-128"/>
                          <a:sym typeface="+mn-ea"/>
                        </a:rPr>
                        <a:t>⇒</a:t>
                      </a:r>
                      <a:r>
                        <a:rPr lang="ja-JP" altLang="en-US" sz="2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 panose="020B0400000000000000" charset="-128"/>
                          <a:ea typeface="Kozuka Gothic Pro R" panose="020B0400000000000000" charset="-128"/>
                          <a:cs typeface="Kozuka Gothic Pro R" panose="020B0400000000000000" charset="-128"/>
                          <a:sym typeface="+mn-ea"/>
                        </a:rPr>
                        <a:t>食べ</a:t>
                      </a:r>
                      <a:r>
                        <a:rPr lang="ja-JP" altLang="en-US" sz="2000" strike="sngStrike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 panose="020B0400000000000000" charset="-128"/>
                          <a:ea typeface="Kozuka Gothic Pro R" panose="020B0400000000000000" charset="-128"/>
                          <a:cs typeface="Kozuka Gothic Pro R" panose="020B0400000000000000" charset="-128"/>
                          <a:sym typeface="+mn-ea"/>
                        </a:rPr>
                        <a:t>る</a:t>
                      </a:r>
                      <a:r>
                        <a:rPr lang="ja-JP" altLang="en-US" sz="2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 panose="020B0400000000000000" charset="-128"/>
                          <a:ea typeface="Kozuka Gothic Pro R" panose="020B0400000000000000" charset="-128"/>
                          <a:cs typeface="Kozuka Gothic Pro R" panose="020B0400000000000000" charset="-128"/>
                          <a:sym typeface="+mn-ea"/>
                        </a:rPr>
                        <a:t>＋られる＝</a:t>
                      </a:r>
                      <a:r>
                        <a:rPr lang="ja-JP" altLang="en-US" sz="2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 panose="020B0400000000000000" charset="-128"/>
                          <a:ea typeface="Kozuka Gothic Pro R" panose="020B0400000000000000" charset="-128"/>
                          <a:cs typeface="Kozuka Gothic Pro R" panose="020B0400000000000000" charset="-128"/>
                          <a:sym typeface="+mn-ea"/>
                        </a:rPr>
                        <a:t>食べられる</a:t>
                      </a:r>
                      <a:endParaRPr lang="ja-JP" altLang="en-US" sz="200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 panose="020B0400000000000000" charset="-128"/>
                        <a:ea typeface="Kozuka Gothic Pro R" panose="020B0400000000000000" charset="-128"/>
                        <a:cs typeface="Kozuka Gothic Pro R" panose="020B0400000000000000" charset="-128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20967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tx1"/>
                          </a:solidFill>
                        </a:rPr>
                        <a:t>Ⅲ类</a:t>
                      </a:r>
                      <a:r>
                        <a:rPr lang="zh-CN" altLang="en-US" sz="2000" b="1">
                          <a:solidFill>
                            <a:schemeClr val="tx1"/>
                          </a:solidFill>
                          <a:sym typeface="微软雅黑" panose="020B0503020204020204" pitchFamily="34" charset="-122"/>
                        </a:rPr>
                        <a:t>动词</a:t>
                      </a:r>
                      <a:endParaRPr lang="zh-CN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16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 panose="020B0400000000000000" charset="-128"/>
                          <a:ea typeface="Kozuka Gothic Pro R" panose="020B0400000000000000" charset="-128"/>
                          <a:cs typeface="Kozuka Gothic Pro R" panose="020B0400000000000000" charset="-128"/>
                          <a:sym typeface="+mn-ea"/>
                        </a:rPr>
                        <a:t> く　　</a:t>
                      </a:r>
                      <a:r>
                        <a:rPr lang="zh-CN" altLang="en-US" sz="16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 panose="020B0400000000000000" charset="-128"/>
                          <a:ea typeface="宋体" panose="02010600030101010101" pitchFamily="2" charset="-122"/>
                          <a:cs typeface="Kozuka Gothic Pro R" panose="020B0400000000000000" charset="-128"/>
                          <a:sym typeface="+mn-ea"/>
                        </a:rPr>
                        <a:t> </a:t>
                      </a:r>
                      <a:r>
                        <a:rPr lang="en-US" altLang="zh-CN" sz="16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 panose="020B0400000000000000" charset="-128"/>
                          <a:ea typeface="宋体" panose="02010600030101010101" pitchFamily="2" charset="-122"/>
                          <a:cs typeface="Kozuka Gothic Pro R" panose="020B0400000000000000" charset="-128"/>
                          <a:sym typeface="+mn-ea"/>
                        </a:rPr>
                        <a:t> </a:t>
                      </a:r>
                      <a:r>
                        <a:rPr lang="ja-JP" altLang="en-US" sz="16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 panose="020B0400000000000000" charset="-128"/>
                          <a:ea typeface="Kozuka Gothic Pro R" panose="020B0400000000000000" charset="-128"/>
                          <a:cs typeface="Kozuka Gothic Pro R" panose="020B0400000000000000" charset="-128"/>
                          <a:sym typeface="+mn-ea"/>
                        </a:rPr>
                        <a:t> こ</a:t>
                      </a:r>
                      <a:endParaRPr lang="ja-JP" altLang="en-US" sz="160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 panose="020B0400000000000000" charset="-128"/>
                        <a:ea typeface="Kozuka Gothic Pro R" panose="020B0400000000000000" charset="-128"/>
                        <a:cs typeface="Kozuka Gothic Pro R" panose="020B0400000000000000" charset="-128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2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 panose="020B0400000000000000" charset="-128"/>
                          <a:ea typeface="Kozuka Gothic Pro R" panose="020B0400000000000000" charset="-128"/>
                          <a:cs typeface="Kozuka Gothic Pro R" panose="020B0400000000000000" charset="-128"/>
                          <a:sym typeface="+mn-ea"/>
                        </a:rPr>
                        <a:t>来る⇒来＋「られる」</a:t>
                      </a:r>
                      <a:endParaRPr lang="ja-JP" altLang="en-US" sz="200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 panose="020B0400000000000000" charset="-128"/>
                        <a:ea typeface="Kozuka Gothic Pro R" panose="020B0400000000000000" charset="-128"/>
                        <a:cs typeface="Kozuka Gothic Pro R" panose="020B0400000000000000" charset="-128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2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 panose="020B0400000000000000" charset="-128"/>
                          <a:ea typeface="Kozuka Gothic Pro R" panose="020B0400000000000000" charset="-128"/>
                          <a:cs typeface="Kozuka Gothic Pro R" panose="020B0400000000000000" charset="-128"/>
                          <a:sym typeface="+mn-ea"/>
                        </a:rPr>
                        <a:t>する⇒される</a:t>
                      </a:r>
                      <a:endParaRPr lang="ja-JP" altLang="en-US" sz="200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 panose="020B0400000000000000" charset="-128"/>
                        <a:ea typeface="Kozuka Gothic Pro R" panose="020B0400000000000000" charset="-128"/>
                        <a:cs typeface="Kozuka Gothic Pro R" panose="020B0400000000000000" charset="-128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en-US" sz="2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 panose="020B0400000000000000" charset="-128"/>
                          <a:ea typeface="Kozuka Gothic Pro R" panose="020B0400000000000000" charset="-128"/>
                          <a:cs typeface="Kozuka Gothic Pro R" panose="020B0400000000000000" charset="-128"/>
                        </a:rPr>
                        <a:t>来る</a:t>
                      </a:r>
                      <a:r>
                        <a:rPr lang="en-US" altLang="ja-JP" sz="2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 panose="020B0400000000000000" charset="-128"/>
                          <a:ea typeface="Kozuka Gothic Pro R" panose="020B0400000000000000" charset="-128"/>
                          <a:cs typeface="Kozuka Gothic Pro R" panose="020B0400000000000000" charset="-128"/>
                        </a:rPr>
                        <a:t>⇒</a:t>
                      </a:r>
                      <a:r>
                        <a:rPr lang="ja-JP" altLang="en-US" sz="2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 panose="020B0400000000000000" charset="-128"/>
                          <a:ea typeface="Kozuka Gothic Pro R" panose="020B0400000000000000" charset="-128"/>
                          <a:cs typeface="Kozuka Gothic Pro R" panose="020B0400000000000000" charset="-128"/>
                          <a:sym typeface="+mn-ea"/>
                        </a:rPr>
                        <a:t>来られる</a:t>
                      </a:r>
                      <a:endParaRPr lang="ja-JP" altLang="en-US" sz="200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 panose="020B0400000000000000" charset="-128"/>
                        <a:ea typeface="Kozuka Gothic Pro R" panose="020B0400000000000000" charset="-128"/>
                        <a:cs typeface="Kozuka Gothic Pro R" panose="020B0400000000000000" charset="-128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ja-JP" altLang="en-US" sz="2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 panose="020B0400000000000000" charset="-128"/>
                          <a:ea typeface="Kozuka Gothic Pro R" panose="020B0400000000000000" charset="-128"/>
                          <a:cs typeface="Kozuka Gothic Pro R" panose="020B0400000000000000" charset="-128"/>
                        </a:rPr>
                        <a:t>掃除する</a:t>
                      </a:r>
                      <a:r>
                        <a:rPr lang="en-US" altLang="ja-JP" sz="2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 panose="020B0400000000000000" charset="-128"/>
                          <a:ea typeface="Kozuka Gothic Pro R" panose="020B0400000000000000" charset="-128"/>
                          <a:cs typeface="Kozuka Gothic Pro R" panose="020B0400000000000000" charset="-128"/>
                        </a:rPr>
                        <a:t>⇒</a:t>
                      </a:r>
                      <a:r>
                        <a:rPr lang="ja-JP" altLang="en-US" sz="2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 panose="020B0400000000000000" charset="-128"/>
                          <a:ea typeface="Kozuka Gothic Pro R" panose="020B0400000000000000" charset="-128"/>
                          <a:cs typeface="Kozuka Gothic Pro R" panose="020B0400000000000000" charset="-128"/>
                        </a:rPr>
                        <a:t>掃除される</a:t>
                      </a:r>
                      <a:endParaRPr lang="ja-JP" altLang="en-US" sz="200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 panose="020B0400000000000000" charset="-128"/>
                        <a:ea typeface="Kozuka Gothic Pro R" panose="020B0400000000000000" charset="-128"/>
                        <a:cs typeface="Kozuka Gothic Pro R" panose="020B0400000000000000" charset="-128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3" name="组合 2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5" name="矩形: 剪去单角 4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文法</a:t>
                </a:r>
                <a:r>
                  <a:rPr lang="zh-CN" altLang="en-US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（</a:t>
                </a:r>
                <a:r>
                  <a:rPr lang="en-US" altLang="zh-CN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P191</a:t>
                </a:r>
                <a:r>
                  <a:rPr lang="zh-CN" altLang="en-US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pic>
        <p:nvPicPr>
          <p:cNvPr id="7" name="图片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9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13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grpSp>
            <p:nvGrpSpPr>
              <p:cNvPr id="14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15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6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7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0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11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2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8" name="Group 44"/>
          <p:cNvGrpSpPr/>
          <p:nvPr/>
        </p:nvGrpSpPr>
        <p:grpSpPr>
          <a:xfrm>
            <a:off x="602488" y="3302950"/>
            <a:ext cx="363925" cy="408748"/>
            <a:chOff x="0" y="0"/>
            <a:chExt cx="807366" cy="906807"/>
          </a:xfrm>
        </p:grpSpPr>
        <p:sp>
          <p:nvSpPr>
            <p:cNvPr id="19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060896" y="849996"/>
            <a:ext cx="11061196" cy="5877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直接被动句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No.1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E661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N1(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が　</a:t>
            </a:r>
            <a:r>
              <a:rPr lang="en-US" altLang="ja-JP" sz="20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(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に　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V(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ら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れる</a:t>
            </a:r>
            <a:endParaRPr kumimoji="0" lang="en-US" altLang="ja-JP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just">
              <a:lnSpc>
                <a:spcPct val="200000"/>
              </a:lnSpc>
              <a:spcBef>
                <a:spcPct val="0"/>
              </a:spcBef>
              <a:buClr>
                <a:prstClr val="black"/>
              </a:buClr>
              <a:defRPr/>
            </a:pP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说明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最典型的被动句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与主动句「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N2(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が　</a:t>
            </a:r>
            <a:r>
              <a:rPr lang="en-US" altLang="ja-JP" sz="20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N1(</a:t>
            </a:r>
            <a:r>
              <a:rPr lang="zh-CN" altLang="en-US" sz="20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</a:t>
            </a:r>
            <a:r>
              <a:rPr lang="en-US" altLang="ja-JP" sz="20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を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に　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る」对应</a:t>
            </a:r>
            <a:r>
              <a:rPr lang="zh-CN" altLang="en-US" sz="20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二者可以自由转换。</a:t>
            </a:r>
            <a:endParaRPr kumimoji="0" lang="en-US" altLang="ja-JP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（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1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） 子供が母親に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叱られる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［训斥、斥责］。 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← 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母親が子供をしかる。</a:t>
            </a:r>
            <a:endParaRPr kumimoji="0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（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2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） 息子がクラスメートに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いじめられる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［欺负、刁难］。 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← 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クラスメートが息子をいじめる。</a:t>
            </a:r>
            <a:endParaRPr kumimoji="0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（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3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） 孫がおばあさんに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育てられる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。　おばあさんがまごを育てる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。</a:t>
            </a:r>
            <a:endParaRPr kumimoji="0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（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4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） （私は）高橋さんに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招待された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。高橋さんは私を招待した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。</a:t>
            </a:r>
            <a:endParaRPr kumimoji="0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（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5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） 友達に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誘われて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、久しぶりにコンサートに行った。友達が私を誘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って</a:t>
            </a:r>
            <a:endParaRPr kumimoji="0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3" name="组合 2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5" name="矩形: 剪去单角 4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文法</a:t>
                </a:r>
                <a:r>
                  <a:rPr lang="zh-CN" altLang="en-US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（</a:t>
                </a:r>
                <a:r>
                  <a:rPr lang="en-US" altLang="zh-CN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P191</a:t>
                </a:r>
                <a:r>
                  <a:rPr lang="zh-CN" altLang="en-US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pic>
        <p:nvPicPr>
          <p:cNvPr id="7" name="图片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9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13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grpSp>
            <p:nvGrpSpPr>
              <p:cNvPr id="14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15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6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7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0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11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2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8" name="Group 44"/>
          <p:cNvGrpSpPr/>
          <p:nvPr/>
        </p:nvGrpSpPr>
        <p:grpSpPr>
          <a:xfrm>
            <a:off x="602488" y="2674599"/>
            <a:ext cx="363925" cy="408748"/>
            <a:chOff x="0" y="0"/>
            <a:chExt cx="807366" cy="906807"/>
          </a:xfrm>
        </p:grpSpPr>
        <p:sp>
          <p:nvSpPr>
            <p:cNvPr id="19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060896" y="848726"/>
            <a:ext cx="11061196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直接被动句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No.1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E661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N1(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が　</a:t>
            </a:r>
            <a:r>
              <a:rPr lang="en-US" altLang="ja-JP" sz="20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(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に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から　</a:t>
            </a:r>
            <a:r>
              <a:rPr kumimoji="0" lang="en-US" altLang="ja-JP" sz="2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N3</a:t>
            </a:r>
            <a:r>
              <a:rPr kumimoji="0" lang="ja-JP" altLang="en-US" sz="2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を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V(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ら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れる</a:t>
            </a:r>
            <a:endParaRPr kumimoji="0" lang="en-US" altLang="ja-JP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当谓语动词为表示语言行为或感情、态度的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他动词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往往句中会增加一个表行为、态度对象的“を格”名词</a:t>
            </a:r>
            <a:r>
              <a:rPr lang="ja-JP" altLang="en-US" sz="20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ja-JP" sz="20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（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1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） 私は上司に</a:t>
            </a:r>
            <a:r>
              <a:rPr kumimoji="0" lang="ja-JP" altLang="en-US" sz="24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仕事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を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頼まれた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。 </a:t>
            </a:r>
            <a:endParaRPr kumimoji="0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（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2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） 私は先生にいろいろな</a:t>
            </a:r>
            <a:r>
              <a:rPr kumimoji="0" lang="ja-JP" altLang="en-US" sz="24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こと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を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聞かれた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。</a:t>
            </a:r>
            <a:endParaRPr kumimoji="0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（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3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） 友達に将来の仕事について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相談されました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が、いいアドバイスができませんでした。</a:t>
            </a:r>
            <a:endParaRPr kumimoji="0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（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4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） 周りの人から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反対されても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、自分がどうしたいかということがいちばん大事だと思う。</a:t>
            </a:r>
            <a:endParaRPr kumimoji="0" lang="en-US" altLang="ja-JP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3" name="组合 2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5" name="矩形: 剪去单角 4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文法</a:t>
                </a:r>
                <a:r>
                  <a:rPr lang="zh-CN" altLang="en-US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（</a:t>
                </a:r>
                <a:r>
                  <a:rPr lang="en-US" altLang="zh-CN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P191</a:t>
                </a:r>
                <a:r>
                  <a:rPr lang="zh-CN" altLang="en-US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pic>
        <p:nvPicPr>
          <p:cNvPr id="7" name="图片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 rot="19800147">
            <a:off x="388093" y="1051245"/>
            <a:ext cx="653326" cy="479204"/>
            <a:chOff x="6579684" y="1851050"/>
            <a:chExt cx="4331265" cy="3176915"/>
          </a:xfrm>
        </p:grpSpPr>
        <p:grpSp>
          <p:nvGrpSpPr>
            <p:cNvPr id="9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13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grpSp>
            <p:nvGrpSpPr>
              <p:cNvPr id="14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15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6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7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0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11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2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8" name="Group 44"/>
          <p:cNvGrpSpPr/>
          <p:nvPr/>
        </p:nvGrpSpPr>
        <p:grpSpPr>
          <a:xfrm>
            <a:off x="602488" y="2243774"/>
            <a:ext cx="363925" cy="408748"/>
            <a:chOff x="0" y="0"/>
            <a:chExt cx="807366" cy="906807"/>
          </a:xfrm>
        </p:grpSpPr>
        <p:sp>
          <p:nvSpPr>
            <p:cNvPr id="19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060896" y="576328"/>
            <a:ext cx="11061196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直接被动句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No.</a:t>
            </a:r>
            <a:r>
              <a:rPr kumimoji="0" lang="en-US" altLang="ja-JP" sz="2800" b="1" i="0" u="none" strike="noStrike" kern="1200" cap="none" spc="0" normalizeH="0" baseline="0" noProof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E661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N1(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物・こと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が　</a:t>
            </a:r>
            <a:r>
              <a:rPr lang="en-US" altLang="ja-JP" sz="20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(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に　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V(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ら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れる</a:t>
            </a:r>
            <a:endParaRPr kumimoji="0" lang="en-US" altLang="ja-JP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说明：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主语为表示物体或事件的名词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多用于客观地描述某一现象。</a:t>
            </a:r>
            <a:endParaRPr kumimoji="0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（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1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）この本は多くの人に</a:t>
            </a:r>
            <a:r>
              <a:rPr kumimoji="0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読まれている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。 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← 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多くの人がこの本を読んでいる。</a:t>
            </a:r>
            <a:endParaRPr kumimoji="0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（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2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）中国がどのように</a:t>
            </a:r>
            <a:r>
              <a:rPr kumimoji="0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紹介され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、日本人の学生にどのように</a:t>
            </a:r>
            <a:r>
              <a:rPr kumimoji="0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受け止められている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か、ぜひ知りたいんです。</a:t>
            </a:r>
            <a:endParaRPr kumimoji="0" lang="en-US" altLang="ja-JP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说明：</a:t>
            </a:r>
            <a:r>
              <a:rPr lang="ja-JP" altLang="en-US" sz="20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动作的主体（即“に格”名词）一般为非特定的个人时</a:t>
            </a:r>
            <a:r>
              <a:rPr lang="zh-CN" altLang="en-US" sz="20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ja-JP" altLang="en-US" sz="20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往往因无需明确指出而省略。</a:t>
            </a:r>
            <a:endParaRPr lang="en-US" altLang="ja-JP" sz="20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（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3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） 緑茶は中国でよく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飲まれている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。</a:t>
            </a:r>
            <a:endParaRPr kumimoji="0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（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4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） この問題は複雑だと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考えられている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。</a:t>
            </a:r>
            <a:endParaRPr kumimoji="0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（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5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） 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2022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年の冬季オリンピックは北京で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開かれました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。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ひらく</a:t>
            </a:r>
            <a:endParaRPr kumimoji="0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微软雅黑" panose="020B0503020204020204" pitchFamily="34" charset="-122"/>
            </a:endParaRPr>
          </a:p>
        </p:txBody>
      </p:sp>
      <p:grpSp>
        <p:nvGrpSpPr>
          <p:cNvPr id="22" name="Group 44"/>
          <p:cNvGrpSpPr/>
          <p:nvPr/>
        </p:nvGrpSpPr>
        <p:grpSpPr>
          <a:xfrm>
            <a:off x="602488" y="4701749"/>
            <a:ext cx="363925" cy="408748"/>
            <a:chOff x="0" y="0"/>
            <a:chExt cx="807366" cy="906807"/>
          </a:xfrm>
        </p:grpSpPr>
        <p:sp>
          <p:nvSpPr>
            <p:cNvPr id="2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>
            <p:custDataLst>
              <p:tags r:id="rId1"/>
            </p:custDataLst>
          </p:nvPr>
        </p:nvSpPr>
        <p:spPr>
          <a:xfrm>
            <a:off x="1534160" y="535939"/>
            <a:ext cx="8912225" cy="2591435"/>
          </a:xfrm>
          <a:prstGeom prst="roundRect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学习目标</a:t>
            </a:r>
            <a:endParaRPr lang="zh-CN" altLang="en-US" sz="2400" b="1" dirty="0">
              <a:solidFill>
                <a:srgbClr val="4C4C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ja-JP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ja-JP" altLang="en-US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能够在面试中谈论自己的观点及未来的规划。</a:t>
            </a:r>
            <a:endParaRPr lang="ja-JP" altLang="en-US">
              <a:solidFill>
                <a:srgbClr val="4C4C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ja-JP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ja-JP" altLang="en-US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能够用被动句陈述情况。</a:t>
            </a:r>
            <a:endParaRPr lang="ja-JP" altLang="en-US">
              <a:solidFill>
                <a:srgbClr val="4C4C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ja-JP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ja-JP" altLang="en-US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能够表达契机。</a:t>
            </a:r>
            <a:endParaRPr lang="ja-JP" altLang="en-US">
              <a:solidFill>
                <a:srgbClr val="4C4C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ja-JP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4.</a:t>
            </a:r>
            <a:r>
              <a:rPr lang="ja-JP" altLang="en-US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能够表达传闻和推测。</a:t>
            </a:r>
            <a:endParaRPr lang="ja-JP" altLang="en-US">
              <a:solidFill>
                <a:srgbClr val="4C4C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87680" y="3730625"/>
            <a:ext cx="5041265" cy="23202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b="1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UD Digi Kyokasho N-R" panose="02020400000000000000" charset="-128"/>
                <a:sym typeface="微软雅黑" panose="020B0503020204020204" pitchFamily="34" charset="-122"/>
              </a:rPr>
              <a:t>学习要点</a:t>
            </a:r>
            <a:endParaRPr lang="zh-CN" altLang="en-US" sz="2400" b="1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UD Digi Kyokasho N-R" panose="02020400000000000000" charset="-128"/>
              <a:sym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dirty="0" err="1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ユニット1</a:t>
            </a:r>
            <a:endParaRPr dirty="0" err="1"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ja-JP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①</a:t>
            </a:r>
            <a:r>
              <a:rPr dirty="0" err="1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お/ごvください</a:t>
            </a:r>
            <a:r>
              <a:rPr lang="en-US" altLang="ja-JP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ja-JP" altLang="en-US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请求</a:t>
            </a:r>
            <a:r>
              <a:rPr lang="en-US" altLang="ja-JP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en-US" altLang="ja-JP">
              <a:solidFill>
                <a:srgbClr val="4C4C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ja-JP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②</a:t>
            </a:r>
            <a:r>
              <a:rPr lang="ja-JP" altLang="en-US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被动态与被动句</a:t>
            </a:r>
            <a:r>
              <a:rPr lang="en-US" altLang="ja-JP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(1)</a:t>
            </a:r>
            <a:endParaRPr lang="en-US" altLang="ja-JP">
              <a:solidFill>
                <a:srgbClr val="4C4C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ja-JP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③</a:t>
            </a:r>
            <a:r>
              <a:rPr dirty="0" err="1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Nをきっかけに(して)</a:t>
            </a:r>
            <a:r>
              <a:rPr lang="en-US" altLang="ja-JP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〈</a:t>
            </a:r>
            <a:r>
              <a:rPr lang="ja-JP" altLang="en-US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契机</a:t>
            </a:r>
            <a:r>
              <a:rPr lang="en-US" altLang="ja-JP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〉</a:t>
            </a:r>
            <a:endParaRPr lang="en-US" altLang="ja-JP">
              <a:solidFill>
                <a:srgbClr val="4C4C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3" name="组合 2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5" name="矩形: 剪去单角 4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文法</a:t>
                </a:r>
                <a:r>
                  <a:rPr lang="zh-CN" altLang="en-US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（</a:t>
                </a:r>
                <a:r>
                  <a:rPr lang="en-US" altLang="zh-CN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P191</a:t>
                </a:r>
                <a:r>
                  <a:rPr lang="zh-CN" altLang="en-US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pic>
        <p:nvPicPr>
          <p:cNvPr id="7" name="图片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 rot="19800147">
            <a:off x="-22968" y="1487473"/>
            <a:ext cx="653326" cy="479204"/>
            <a:chOff x="6579684" y="1851050"/>
            <a:chExt cx="4331265" cy="3176915"/>
          </a:xfrm>
        </p:grpSpPr>
        <p:grpSp>
          <p:nvGrpSpPr>
            <p:cNvPr id="9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13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grpSp>
            <p:nvGrpSpPr>
              <p:cNvPr id="14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15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6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7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0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11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2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8" name="Group 44"/>
          <p:cNvGrpSpPr/>
          <p:nvPr/>
        </p:nvGrpSpPr>
        <p:grpSpPr>
          <a:xfrm>
            <a:off x="191427" y="3302950"/>
            <a:ext cx="363925" cy="408748"/>
            <a:chOff x="0" y="0"/>
            <a:chExt cx="807366" cy="906807"/>
          </a:xfrm>
        </p:grpSpPr>
        <p:sp>
          <p:nvSpPr>
            <p:cNvPr id="19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69396" y="1012556"/>
            <a:ext cx="11452696" cy="5569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直接被动句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No.3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E661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N1(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物・こと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が　</a:t>
            </a:r>
            <a:r>
              <a:rPr lang="en-US" altLang="ja-JP" sz="20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(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kumimoji="0" lang="ja-JP" altLang="en-US" sz="2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によって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V(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ら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れる</a:t>
            </a:r>
            <a:endParaRPr kumimoji="0" lang="en-US" altLang="ja-JP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主语为表示物体或事件的名词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谓语是表示发明、创造或发现一类的动词（如 「作る、発明する、設計する、書く」等）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此时动作的主体一般不用“に格” 表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示，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而要用「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によって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」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kumimoji="0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（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1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） この製品はイギリス人のデザイナー</a:t>
            </a:r>
            <a:r>
              <a:rPr kumimoji="0" lang="ja-JP" altLang="en-US" sz="24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によって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作られた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。</a:t>
            </a:r>
            <a:endParaRPr kumimoji="0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 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     ← 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イギリス人のデザイナーがこの製品を作りました。</a:t>
            </a:r>
            <a:endParaRPr kumimoji="0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（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2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） 日本のポップカルチャーがどのような人々</a:t>
            </a:r>
            <a:r>
              <a:rPr kumimoji="0" lang="ja-JP" altLang="en-US" sz="24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によって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作られている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のか、興味を持ちました。</a:t>
            </a:r>
            <a:endParaRPr kumimoji="0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（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3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） この建物は有名な建築家</a:t>
            </a:r>
            <a:r>
              <a:rPr kumimoji="0" lang="ja-JP" altLang="en-US" sz="24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によって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設計されました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。けんちくか　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せっけい</a:t>
            </a:r>
            <a:endParaRPr kumimoji="0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（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4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） 秦は始皇帝</a:t>
            </a:r>
            <a:r>
              <a:rPr kumimoji="0" lang="ja-JP" altLang="en-US" sz="24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によって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統一されました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。　しん　しこうてい　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とういつ</a:t>
            </a:r>
            <a:endParaRPr kumimoji="0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5025" y="1029970"/>
            <a:ext cx="105225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200000"/>
              </a:lnSpc>
            </a:pPr>
            <a:r>
              <a:rPr lang="ja-JP" altLang="en-US" sz="2400" b="1"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翻訳しましょう。</a:t>
            </a:r>
            <a:endParaRPr lang="ja-JP" altLang="en-US" sz="24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思源黑体" panose="020B0400000000000000" charset="-122"/>
                <a:sym typeface="微软雅黑" panose="020B0503020204020204" pitchFamily="34" charset="-122"/>
              </a:rPr>
              <a:t>1.高桥被小王邀请去赏花。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思源黑体" panose="020B0400000000000000" charset="-122"/>
                <a:sym typeface="微软雅黑" panose="020B0503020204020204" pitchFamily="34" charset="-122"/>
              </a:rPr>
              <a:t>さそう　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cs typeface="思源黑体" panose="020B0400000000000000" charset="-122"/>
              <a:sym typeface="微软雅黑" panose="020B0503020204020204" pitchFamily="34" charset="-122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⇒</a:t>
            </a:r>
            <a:endParaRPr lang="ja-JP" altLang="en-US" sz="2400" b="1">
              <a:latin typeface="Kozuka Gothic Pro R" panose="020B0400000000000000" charset="-128"/>
              <a:ea typeface="Kozuka Gothic Pro R" panose="020B0400000000000000" charset="-128"/>
              <a:sym typeface="微软雅黑" panose="020B0503020204020204" pitchFamily="34" charset="-122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思源黑体" panose="020B0400000000000000" charset="-122"/>
                <a:sym typeface="微软雅黑" panose="020B0503020204020204" pitchFamily="34" charset="-122"/>
              </a:rPr>
              <a:t>2.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思源黑体" panose="020B0400000000000000" charset="-122"/>
                <a:sym typeface="微软雅黑" panose="020B0503020204020204" pitchFamily="34" charset="-122"/>
              </a:rPr>
              <a:t>这个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思源黑体" panose="020B0400000000000000" charset="-122"/>
                <a:sym typeface="微软雅黑" panose="020B0503020204020204" pitchFamily="34" charset="-122"/>
              </a:rPr>
              <a:t>app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思源黑体" panose="020B0400000000000000" charset="-122"/>
                <a:sym typeface="微软雅黑" panose="020B0503020204020204" pitchFamily="34" charset="-122"/>
              </a:rPr>
              <a:t>经常被大学生使用。</a:t>
            </a:r>
            <a:r>
              <a:rPr lang="ja-JP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思源黑体" panose="020B0400000000000000" charset="-122"/>
                <a:sym typeface="微软雅黑" panose="020B0503020204020204" pitchFamily="34" charset="-122"/>
              </a:rPr>
              <a:t>アプリ　使うつかう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思源黑体" panose="020B0400000000000000" charset="-122"/>
              <a:sym typeface="微软雅黑" panose="020B0503020204020204" pitchFamily="34" charset="-122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⇒</a:t>
            </a:r>
            <a:endParaRPr lang="ja-JP" altLang="en-US" sz="2400" b="1">
              <a:latin typeface="Kozuka Gothic Pro R" panose="020B0400000000000000" charset="-128"/>
              <a:ea typeface="Kozuka Gothic Pro R" panose="020B0400000000000000" charset="-128"/>
              <a:sym typeface="微软雅黑" panose="020B0503020204020204" pitchFamily="34" charset="-122"/>
            </a:endParaRPr>
          </a:p>
          <a:p>
            <a:pPr indent="0">
              <a:lnSpc>
                <a:spcPct val="200000"/>
              </a:lnSpc>
            </a:pPr>
            <a:endParaRPr lang="ja-JP" altLang="en-US" sz="2400" b="1">
              <a:latin typeface="Kozuka Gothic Pro R" panose="020B0400000000000000" charset="-128"/>
              <a:ea typeface="Kozuka Gothic Pro R" panose="020B0400000000000000" charset="-128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P193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999301" y="921116"/>
            <a:ext cx="10675299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Nを</a:t>
            </a:r>
            <a:r>
              <a:rPr kumimoji="0" lang="ja-JP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きっかけ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に（して）</a:t>
            </a:r>
            <a:r>
              <a:rPr lang="en-US" altLang="ja-JP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〈</a:t>
            </a:r>
            <a:r>
              <a:rPr lang="ja-JP" altLang="en-US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契机</a:t>
            </a:r>
            <a:r>
              <a:rPr lang="en-US" altLang="ja-JP" sz="28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〉</a:t>
            </a:r>
            <a:endParaRPr lang="en-US" altLang="ja-JP" sz="28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200000"/>
              </a:lnSpc>
              <a:spcBef>
                <a:spcPct val="0"/>
              </a:spcBef>
              <a:buClr>
                <a:prstClr val="black"/>
              </a:buClr>
              <a:defRPr/>
            </a:pPr>
            <a:r>
              <a:rPr lang="ja-JP" altLang="en-US" sz="20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意义</a:t>
            </a:r>
            <a:r>
              <a:rPr lang="en-US" altLang="ja-JP" sz="20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  <a:r>
              <a:rPr lang="ja-JP" altLang="en-US" sz="20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表示以某事为契机或开端。</a:t>
            </a:r>
            <a:endParaRPr lang="ja-JP" altLang="en-US" sz="20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200000"/>
              </a:lnSpc>
              <a:spcBef>
                <a:spcPct val="0"/>
              </a:spcBef>
              <a:buClr>
                <a:prstClr val="black"/>
              </a:buClr>
              <a:defRPr/>
            </a:pPr>
            <a:r>
              <a:rPr lang="ja-JP" altLang="en-US" sz="20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译文</a:t>
            </a:r>
            <a:r>
              <a:rPr lang="en-US" altLang="ja-JP" sz="20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  <a:r>
              <a:rPr lang="ja-JP" altLang="en-US" sz="20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</a:t>
            </a:r>
            <a:r>
              <a:rPr lang="en-US" altLang="ja-JP" sz="20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……</a:t>
            </a:r>
            <a:r>
              <a:rPr lang="ja-JP" altLang="en-US" sz="20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为契机</a:t>
            </a:r>
            <a:r>
              <a:rPr lang="en-US" altLang="ja-JP" sz="20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  <a:r>
              <a:rPr lang="ja-JP" altLang="en-US" sz="20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</a:t>
            </a:r>
            <a:r>
              <a:rPr lang="en-US" altLang="ja-JP" sz="20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……</a:t>
            </a:r>
            <a:r>
              <a:rPr lang="ja-JP" altLang="en-US" sz="20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为开端</a:t>
            </a:r>
            <a:endParaRPr lang="ja-JP" altLang="en-US" sz="20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200000"/>
              </a:lnSpc>
              <a:spcBef>
                <a:spcPct val="0"/>
              </a:spcBef>
              <a:buClr>
                <a:prstClr val="black"/>
              </a:buClr>
              <a:defRPr/>
            </a:pPr>
            <a:r>
              <a:rPr lang="ja-JP" altLang="en-US" sz="20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接续</a:t>
            </a:r>
            <a:r>
              <a:rPr lang="en-US" altLang="ja-JP" sz="20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  <a:r>
              <a:rPr lang="ja-JP" altLang="en-US" sz="20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名词</a:t>
            </a:r>
            <a:r>
              <a:rPr lang="en-US" altLang="ja-JP" sz="20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</a:t>
            </a:r>
            <a:r>
              <a:rPr lang="ja-JP" altLang="en-US" sz="20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をきっかけに（して）　</a:t>
            </a:r>
            <a:r>
              <a:rPr lang="zh-CN" altLang="en-US" sz="20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补充：</a:t>
            </a:r>
            <a:r>
              <a:rPr lang="ja-JP" altLang="en-US" sz="20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Ｎが</a:t>
            </a:r>
            <a:r>
              <a:rPr lang="ja-JP" altLang="en-US" sz="20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きっかけで</a:t>
            </a:r>
            <a:endParaRPr lang="ja-JP" altLang="en-US" sz="20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200000"/>
              </a:lnSpc>
              <a:spcBef>
                <a:spcPct val="0"/>
              </a:spcBef>
              <a:buClr>
                <a:prstClr val="black"/>
              </a:buClr>
              <a:defRPr/>
            </a:pPr>
            <a:r>
              <a:rPr lang="ja-JP" altLang="en-US" sz="2400">
                <a:solidFill>
                  <a:prstClr val="black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（</a:t>
            </a:r>
            <a:r>
              <a:rPr lang="en-US" altLang="ja-JP" sz="2400">
                <a:solidFill>
                  <a:prstClr val="black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1</a:t>
            </a:r>
            <a:r>
              <a:rPr lang="ja-JP" altLang="en-US" sz="2400">
                <a:solidFill>
                  <a:prstClr val="black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） 比較文化の授業</a:t>
            </a:r>
            <a:r>
              <a:rPr lang="ja-JP" altLang="en-US" sz="24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をきっかけに</a:t>
            </a:r>
            <a:r>
              <a:rPr lang="ja-JP" altLang="en-US" sz="2400">
                <a:solidFill>
                  <a:prstClr val="black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、日本のポップカルチャー</a:t>
            </a:r>
            <a:r>
              <a:rPr lang="ja-JP" altLang="en-US" sz="2400" u="sng">
                <a:solidFill>
                  <a:prstClr val="black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に</a:t>
            </a:r>
            <a:r>
              <a:rPr lang="ja-JP" altLang="en-US" sz="2400">
                <a:solidFill>
                  <a:prstClr val="black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興味を持ちました。</a:t>
            </a:r>
            <a:endParaRPr lang="ja-JP" altLang="en-US" sz="2400">
              <a:solidFill>
                <a:prstClr val="black"/>
              </a:solidFill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微软雅黑" panose="020B0503020204020204" pitchFamily="34" charset="-122"/>
            </a:endParaRPr>
          </a:p>
          <a:p>
            <a:pPr marR="0" lvl="0" indent="0" algn="just" fontAlgn="auto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>
                <a:solidFill>
                  <a:prstClr val="black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（</a:t>
            </a:r>
            <a:r>
              <a:rPr lang="en-US" altLang="ja-JP" sz="2400">
                <a:solidFill>
                  <a:prstClr val="black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2</a:t>
            </a:r>
            <a:r>
              <a:rPr lang="ja-JP" altLang="en-US" sz="2400">
                <a:solidFill>
                  <a:prstClr val="black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） 姉は結婚</a:t>
            </a:r>
            <a:r>
              <a:rPr lang="ja-JP" altLang="en-US" sz="24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をきっかけに</a:t>
            </a:r>
            <a:r>
              <a:rPr lang="ja-JP" altLang="en-US" sz="2400">
                <a:solidFill>
                  <a:prstClr val="black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、仕事を辞めた。</a:t>
            </a:r>
            <a:endParaRPr lang="ja-JP" altLang="en-US" sz="2400">
              <a:solidFill>
                <a:prstClr val="black"/>
              </a:solidFill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微软雅黑" panose="020B0503020204020204" pitchFamily="34" charset="-122"/>
            </a:endParaRPr>
          </a:p>
          <a:p>
            <a:pPr marR="0" lvl="0" indent="0" algn="just" fontAlgn="auto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>
                <a:solidFill>
                  <a:prstClr val="black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（</a:t>
            </a:r>
            <a:r>
              <a:rPr lang="en-US" altLang="ja-JP" sz="2400">
                <a:solidFill>
                  <a:prstClr val="black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3</a:t>
            </a:r>
            <a:r>
              <a:rPr lang="ja-JP" altLang="en-US" sz="2400">
                <a:solidFill>
                  <a:prstClr val="black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） パーティー</a:t>
            </a:r>
            <a:r>
              <a:rPr lang="ja-JP" altLang="en-US" sz="2400" u="sng">
                <a:solidFill>
                  <a:prstClr val="black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での</a:t>
            </a:r>
            <a:r>
              <a:rPr lang="ja-JP" altLang="en-US" sz="2400">
                <a:solidFill>
                  <a:prstClr val="black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出会い</a:t>
            </a:r>
            <a:r>
              <a:rPr lang="ja-JP" altLang="en-US" sz="24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をきっかけに</a:t>
            </a:r>
            <a:r>
              <a:rPr lang="ja-JP" altLang="en-US" sz="2400">
                <a:solidFill>
                  <a:prstClr val="black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、二人は付き合うことになった。</a:t>
            </a:r>
            <a:endParaRPr lang="ja-JP" altLang="en-US" sz="2400">
              <a:solidFill>
                <a:prstClr val="black"/>
              </a:solidFill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微软雅黑" panose="020B0503020204020204" pitchFamily="34" charset="-122"/>
            </a:endParaRPr>
          </a:p>
          <a:p>
            <a:pPr marR="0" lvl="0" indent="0" algn="just" fontAlgn="auto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>
                <a:solidFill>
                  <a:prstClr val="black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（</a:t>
            </a:r>
            <a:r>
              <a:rPr lang="en-US" altLang="ja-JP" sz="2400">
                <a:solidFill>
                  <a:prstClr val="black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4</a:t>
            </a:r>
            <a:r>
              <a:rPr lang="ja-JP" altLang="en-US" sz="2400">
                <a:solidFill>
                  <a:prstClr val="black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） </a:t>
            </a:r>
            <a:r>
              <a:rPr lang="en-US" altLang="ja-JP" sz="2400">
                <a:solidFill>
                  <a:prstClr val="black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3</a:t>
            </a:r>
            <a:r>
              <a:rPr lang="ja-JP" altLang="en-US" sz="2400">
                <a:solidFill>
                  <a:prstClr val="black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月の北京旅行</a:t>
            </a:r>
            <a:r>
              <a:rPr lang="ja-JP" altLang="en-US" sz="24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をきっかけに</a:t>
            </a:r>
            <a:r>
              <a:rPr lang="ja-JP" altLang="en-US" sz="2400">
                <a:solidFill>
                  <a:prstClr val="black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微软雅黑" panose="020B0503020204020204" pitchFamily="34" charset="-122"/>
              </a:rPr>
              <a:t>、中国語の勉強を始めた。</a:t>
            </a:r>
            <a:endParaRPr lang="en-US" altLang="ja-JP" sz="2400" dirty="0">
              <a:solidFill>
                <a:prstClr val="black"/>
              </a:solidFill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微软雅黑" panose="020B0503020204020204" pitchFamily="34" charset="-122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02488" y="3028400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732155" y="1376680"/>
            <a:ext cx="105225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200000"/>
              </a:lnSpc>
            </a:pPr>
            <a:r>
              <a:rPr lang="ja-JP" altLang="en-US" sz="2400" b="1"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翻訳しましょう。　</a:t>
            </a:r>
            <a:endParaRPr lang="ja-JP" altLang="en-US" sz="24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思源黑体" panose="020B0400000000000000" charset="-122"/>
                <a:sym typeface="微软雅黑" panose="020B0503020204020204" pitchFamily="34" charset="-122"/>
              </a:rPr>
              <a:t>1.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思源黑体" panose="020B0400000000000000" charset="-122"/>
                <a:sym typeface="微软雅黑" panose="020B0503020204020204" pitchFamily="34" charset="-122"/>
              </a:rPr>
              <a:t>以日本漫画为契机，对日语感兴趣了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思源黑体" panose="020B0400000000000000" charset="-122"/>
                <a:sym typeface="微软雅黑" panose="020B0503020204020204" pitchFamily="34" charset="-122"/>
              </a:rPr>
              <a:t>。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思源黑体" panose="020B0400000000000000" charset="-122"/>
                <a:sym typeface="微软雅黑" panose="020B0503020204020204" pitchFamily="34" charset="-122"/>
              </a:rPr>
              <a:t>持つもつ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思源黑体" panose="020B0400000000000000" charset="-122"/>
              <a:sym typeface="微软雅黑" panose="020B0503020204020204" pitchFamily="34" charset="-122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⇒</a:t>
            </a:r>
            <a:endParaRPr lang="ja-JP" altLang="en-US" sz="2400" b="1">
              <a:latin typeface="Kozuka Gothic Pro R" panose="020B0400000000000000" charset="-128"/>
              <a:ea typeface="Kozuka Gothic Pro R" panose="020B0400000000000000" charset="-128"/>
              <a:sym typeface="微软雅黑" panose="020B0503020204020204" pitchFamily="34" charset="-122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思源黑体" panose="020B0400000000000000" charset="-122"/>
                <a:sym typeface="微软雅黑" panose="020B0503020204020204" pitchFamily="34" charset="-122"/>
              </a:rPr>
              <a:t>2.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思源黑体" panose="020B0400000000000000" charset="-122"/>
                <a:sym typeface="微软雅黑" panose="020B0503020204020204" pitchFamily="34" charset="-122"/>
              </a:rPr>
              <a:t>以学习日语为契机，交到了日本人朋友。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思源黑体" panose="020B0400000000000000" charset="-122"/>
              <a:sym typeface="微软雅黑" panose="020B0503020204020204" pitchFamily="34" charset="-122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⇒</a:t>
            </a:r>
            <a:endParaRPr lang="ja-JP" altLang="en-US" sz="2400" b="1">
              <a:latin typeface="Kozuka Gothic Pro R" panose="020B0400000000000000" charset="-128"/>
              <a:ea typeface="Kozuka Gothic Pro R" panose="020B0400000000000000" charset="-128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2916" y="2170643"/>
            <a:ext cx="9526059" cy="2516714"/>
            <a:chOff x="1208682" y="2051097"/>
            <a:chExt cx="9526059" cy="2516714"/>
          </a:xfrm>
        </p:grpSpPr>
        <p:sp>
          <p:nvSpPr>
            <p:cNvPr id="27" name="椭圆 1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1228791" y="2051097"/>
              <a:ext cx="2334683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9" name="椭圆 11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8237074" y="2072262"/>
              <a:ext cx="2497667" cy="2495549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1" name="椭圆 1">
              <a:hlinkClick r:id="rId1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563473" y="2072262"/>
              <a:ext cx="2336800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椭圆 1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5900273" y="2072262"/>
              <a:ext cx="2334684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TextBox 14"/>
            <p:cNvSpPr>
              <a:spLocks noChangeArrowheads="1"/>
            </p:cNvSpPr>
            <p:nvPr/>
          </p:nvSpPr>
          <p:spPr bwMode="auto">
            <a:xfrm>
              <a:off x="2043708" y="2065911"/>
              <a:ext cx="845103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5" name="TextBox 15"/>
            <p:cNvSpPr>
              <a:spLocks noChangeArrowheads="1"/>
            </p:cNvSpPr>
            <p:nvPr/>
          </p:nvSpPr>
          <p:spPr bwMode="auto">
            <a:xfrm>
              <a:off x="4418608" y="2116209"/>
              <a:ext cx="845103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6" name="TextBox 16"/>
            <p:cNvSpPr>
              <a:spLocks noChangeArrowheads="1"/>
            </p:cNvSpPr>
            <p:nvPr/>
          </p:nvSpPr>
          <p:spPr bwMode="auto">
            <a:xfrm>
              <a:off x="6700375" y="2116209"/>
              <a:ext cx="845103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7" name="TextBox 17"/>
            <p:cNvSpPr>
              <a:spLocks noChangeArrowheads="1"/>
            </p:cNvSpPr>
            <p:nvPr/>
          </p:nvSpPr>
          <p:spPr bwMode="auto">
            <a:xfrm>
              <a:off x="9062905" y="2116209"/>
              <a:ext cx="845103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04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8" name="直接连接符 18"/>
            <p:cNvSpPr>
              <a:spLocks noChangeShapeType="1"/>
            </p:cNvSpPr>
            <p:nvPr/>
          </p:nvSpPr>
          <p:spPr bwMode="auto">
            <a:xfrm>
              <a:off x="1516657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9" name="直接连接符 19"/>
            <p:cNvSpPr>
              <a:spLocks noChangeShapeType="1"/>
            </p:cNvSpPr>
            <p:nvPr/>
          </p:nvSpPr>
          <p:spPr bwMode="auto">
            <a:xfrm>
              <a:off x="3874625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0" name="直接连接符 20"/>
            <p:cNvSpPr>
              <a:spLocks noChangeShapeType="1"/>
            </p:cNvSpPr>
            <p:nvPr/>
          </p:nvSpPr>
          <p:spPr bwMode="auto">
            <a:xfrm>
              <a:off x="6209308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" name="直接连接符 21"/>
            <p:cNvSpPr>
              <a:spLocks noChangeShapeType="1"/>
            </p:cNvSpPr>
            <p:nvPr/>
          </p:nvSpPr>
          <p:spPr bwMode="auto">
            <a:xfrm>
              <a:off x="8556691" y="2844846"/>
              <a:ext cx="1913467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2" name="TextBox 22"/>
            <p:cNvSpPr>
              <a:spLocks noChangeArrowheads="1"/>
            </p:cNvSpPr>
            <p:nvPr/>
          </p:nvSpPr>
          <p:spPr bwMode="auto">
            <a:xfrm>
              <a:off x="120868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会話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TextBox 24"/>
            <p:cNvSpPr>
              <a:spLocks noChangeArrowheads="1"/>
            </p:cNvSpPr>
            <p:nvPr/>
          </p:nvSpPr>
          <p:spPr bwMode="auto">
            <a:xfrm>
              <a:off x="3577573" y="3001478"/>
              <a:ext cx="2328333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新出単語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4" name="TextBox 26"/>
            <p:cNvSpPr>
              <a:spLocks noChangeArrowheads="1"/>
            </p:cNvSpPr>
            <p:nvPr/>
          </p:nvSpPr>
          <p:spPr bwMode="auto">
            <a:xfrm>
              <a:off x="591437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文法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TextBox 28"/>
            <p:cNvSpPr>
              <a:spLocks noChangeArrowheads="1"/>
            </p:cNvSpPr>
            <p:nvPr/>
          </p:nvSpPr>
          <p:spPr bwMode="auto">
            <a:xfrm>
              <a:off x="8556691" y="3003602"/>
              <a:ext cx="1913467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練習用単語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1088" y="3521903"/>
              <a:ext cx="824912" cy="78366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9160" y="3440122"/>
              <a:ext cx="1370299" cy="858038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2278" y="3451861"/>
              <a:ext cx="1067638" cy="846299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97659" y="3575600"/>
              <a:ext cx="1162355" cy="61796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7" name="组合 6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9" name="矩形: 剪去单角 8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78731" y="388532"/>
                <a:ext cx="27019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練習用単語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P7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0764" y="351176"/>
              <a:ext cx="760212" cy="476021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210819" y="1057275"/>
            <a:ext cx="11785437" cy="5640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ja-JP" altLang="en-US" sz="2400" b="1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京料理</a:t>
            </a:r>
            <a:r>
              <a:rPr lang="ja-JP" altLang="en-US" sz="240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（きょうりょうり）③＜固名＞：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京都菜</a:t>
            </a: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　</a:t>
            </a:r>
            <a:r>
              <a:rPr lang="ja-JP" altLang="ja-JP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いただく</a:t>
            </a:r>
            <a:endParaRPr lang="en-US" altLang="ja-JP" sz="2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ja-JP" altLang="en-US" sz="2400" b="1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召し上がる</a:t>
            </a:r>
            <a:r>
              <a:rPr lang="ja-JP" altLang="en-US" sz="240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（めしあがる）④⓪＜他I＞（「食べる」「飲む」的尊敬说法）：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吃</a:t>
            </a: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喝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ja-JP" altLang="en-US" sz="2400" b="1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全品</a:t>
            </a:r>
            <a:r>
              <a:rPr lang="ja-JP" altLang="en-US" sz="240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（ぜんぴん）①＜名＞：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所有商品　全部　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ぜんいん　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ja-JP" altLang="en-US" sz="2400" b="1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クーポン</a:t>
            </a:r>
            <a:r>
              <a:rPr lang="ja-JP" altLang="en-US" sz="240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（coupon）①＜名＞：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优惠券</a:t>
            </a: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打折券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ja-JP" altLang="en-US" sz="2400" b="1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公式</a:t>
            </a:r>
            <a:r>
              <a:rPr lang="ja-JP" altLang="en-US" sz="240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（こうしき）⓪＜名＞：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正式</a:t>
            </a: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公开</a:t>
            </a: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（数学）公式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ja-JP" altLang="en-US" sz="2400" b="1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申し込む</a:t>
            </a:r>
            <a:r>
              <a:rPr lang="ja-JP" altLang="en-US" sz="240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（もうしこむ）④＜他I＞：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报名</a:t>
            </a: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提议</a:t>
            </a: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申请</a:t>
            </a: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预约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ja-JP" altLang="en-US" sz="2400" b="1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ほめる</a:t>
            </a:r>
            <a:r>
              <a:rPr lang="ja-JP" altLang="en-US" sz="240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（褒める）②＜他II＞：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表扬</a:t>
            </a: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夸奖　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>
              <a:buClr>
                <a:srgbClr val="000000"/>
              </a:buClr>
              <a:buFont typeface="+mj-lt"/>
              <a:buAutoNum type="arabicPeriod"/>
            </a:pP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7" name="组合 6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9" name="矩形: 剪去单角 8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78731" y="388532"/>
                <a:ext cx="27019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練習用単語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P7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0764" y="351176"/>
              <a:ext cx="760212" cy="476021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210820" y="1066165"/>
            <a:ext cx="11327130" cy="5212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457200" indent="-457200" algn="just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  <a:defRPr sz="2400" b="1">
                <a:solidFill>
                  <a:srgbClr val="E66138"/>
                </a:solidFill>
                <a:ea typeface="Kozuka Mincho Pro M" panose="02020600000000000000" pitchFamily="18" charset="-128"/>
              </a:defRPr>
            </a:lvl1pPr>
          </a:lstStyle>
          <a:p>
            <a:pPr>
              <a:buClr>
                <a:srgbClr val="000000"/>
              </a:buClr>
              <a:buFont typeface="+mj-lt"/>
              <a:buAutoNum type="arabicPeriod" startAt="8"/>
            </a:pPr>
            <a:r>
              <a:rPr lang="ja-JP" altLang="en-US"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しかる</a:t>
            </a:r>
            <a:r>
              <a:rPr lang="ja-JP" altLang="en-US" b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（叱る）⓪＜他I ＞：</a:t>
            </a:r>
            <a:r>
              <a:rPr lang="ja-JP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斥责;责备;批评　</a:t>
            </a:r>
            <a:endParaRPr lang="ja-JP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Clr>
                <a:srgbClr val="000000"/>
              </a:buClr>
              <a:buFont typeface="+mj-lt"/>
              <a:buAutoNum type="arabicPeriod" startAt="8"/>
            </a:pPr>
            <a:r>
              <a:rPr lang="ja-JP" altLang="en-US"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記念</a:t>
            </a:r>
            <a:r>
              <a:rPr lang="ja-JP" altLang="en-US" b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（きねん）⓪＜名•他Ⅲ ＞：</a:t>
            </a:r>
            <a:r>
              <a:rPr lang="ja-JP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纪念;留念　記念日きねんび</a:t>
            </a:r>
            <a:endParaRPr lang="ja-JP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Clr>
                <a:srgbClr val="000000"/>
              </a:buClr>
              <a:buFont typeface="+mj-lt"/>
              <a:buAutoNum type="arabicPeriod" startAt="8"/>
            </a:pPr>
            <a:r>
              <a:rPr lang="ja-JP" altLang="en-US"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式典</a:t>
            </a:r>
            <a:r>
              <a:rPr lang="ja-JP" altLang="en-US" b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（しきてん）⓪＜名＞：</a:t>
            </a:r>
            <a:r>
              <a:rPr lang="ja-JP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仪式;典礼</a:t>
            </a:r>
            <a:endParaRPr lang="ja-JP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Clr>
                <a:srgbClr val="000000"/>
              </a:buClr>
              <a:buFont typeface="+mj-lt"/>
              <a:buAutoNum type="arabicPeriod" startAt="8"/>
            </a:pPr>
            <a:r>
              <a:rPr lang="ja-JP" altLang="en-US"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動画</a:t>
            </a:r>
            <a:r>
              <a:rPr lang="ja-JP" altLang="en-US" b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（どうが）⓪＜名＞：</a:t>
            </a:r>
            <a:r>
              <a:rPr lang="ja-JP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视频;动画　動物　</a:t>
            </a:r>
            <a:r>
              <a:rPr lang="ja-JP" altLang="en-US"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映画</a:t>
            </a:r>
            <a:endParaRPr lang="ja-JP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Clr>
                <a:srgbClr val="000000"/>
              </a:buClr>
              <a:buFont typeface="+mj-lt"/>
              <a:buAutoNum type="arabicPeriod" startAt="8"/>
            </a:pPr>
            <a:r>
              <a:rPr lang="ja-JP" altLang="en-US"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魯迅</a:t>
            </a:r>
            <a:r>
              <a:rPr lang="ja-JP" altLang="en-US" b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（ろじん）①＜固名＞：</a:t>
            </a:r>
            <a:r>
              <a:rPr lang="ja-JP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鲁迅　老人ろうじん</a:t>
            </a:r>
            <a:endParaRPr lang="ja-JP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Clr>
                <a:srgbClr val="000000"/>
              </a:buClr>
              <a:buFont typeface="+mj-lt"/>
              <a:buAutoNum type="arabicPeriod" startAt="8"/>
            </a:pPr>
            <a:r>
              <a:rPr lang="ja-JP" altLang="en-US"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聖徳太子</a:t>
            </a:r>
            <a:r>
              <a:rPr lang="ja-JP" altLang="en-US" b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（しょうとくたいし）⑤④ ＜固名＞：</a:t>
            </a:r>
            <a:r>
              <a:rPr lang="ja-JP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圣德太子</a:t>
            </a:r>
            <a:endParaRPr lang="ja-JP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buClr>
                <a:srgbClr val="000000"/>
              </a:buClr>
              <a:buSzTx/>
              <a:buFont typeface="+mj-lt"/>
              <a:buAutoNum type="arabicPeriod" startAt="8"/>
            </a:pPr>
            <a:r>
              <a:rPr lang="ja-JP" altLang="en-US"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法隆寺</a:t>
            </a:r>
            <a:r>
              <a:rPr lang="ja-JP" altLang="en-US" b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（ほうりゅうじ）①＜固名＞：</a:t>
            </a:r>
            <a:r>
              <a:rPr lang="ja-JP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法隆寺　法律　ほうほう　寺てら　</a:t>
            </a:r>
            <a:r>
              <a:rPr lang="ja-JP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神社</a:t>
            </a:r>
            <a:endParaRPr lang="ja-JP" altLang="en-US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7" name="组合 6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9" name="矩形: 剪去单角 8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78731" y="388532"/>
                <a:ext cx="27019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練習用単語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P7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0764" y="351176"/>
              <a:ext cx="760212" cy="476021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210820" y="1029970"/>
            <a:ext cx="11327130" cy="53498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457200" indent="-457200" algn="just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  <a:defRPr sz="2400" b="1">
                <a:solidFill>
                  <a:srgbClr val="E66138"/>
                </a:solidFill>
                <a:ea typeface="Kozuka Mincho Pro M" panose="02020600000000000000" pitchFamily="18" charset="-128"/>
              </a:defRPr>
            </a:lvl1pPr>
          </a:lstStyle>
          <a:p>
            <a:pPr algn="just">
              <a:buClr>
                <a:srgbClr val="000000"/>
              </a:buClr>
              <a:buSzTx/>
              <a:buFont typeface="+mj-lt"/>
              <a:buAutoNum type="arabicPeriod" startAt="15"/>
            </a:pPr>
            <a:r>
              <a:rPr lang="ja-JP" altLang="en-US"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建てる</a:t>
            </a:r>
            <a:r>
              <a:rPr lang="ja-JP" altLang="en-US" b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（たてる）②＜他Ⅱ＞：</a:t>
            </a:r>
            <a:r>
              <a:rPr lang="ja-JP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建;建造　家を</a:t>
            </a:r>
            <a:r>
              <a:rPr lang="ja-JP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建てる</a:t>
            </a:r>
            <a:endParaRPr lang="ja-JP" altLang="en-US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buClr>
                <a:srgbClr val="000000"/>
              </a:buClr>
              <a:buSzTx/>
              <a:buFont typeface="+mj-lt"/>
              <a:buAutoNum type="arabicPeriod" startAt="15"/>
            </a:pPr>
            <a:r>
              <a:rPr lang="ja-JP" altLang="en-US"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チャ</a:t>
            </a:r>
            <a:r>
              <a:rPr lang="ja-JP" altLang="en-US" u="sng"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イコ</a:t>
            </a:r>
            <a:r>
              <a:rPr lang="ja-JP" altLang="en-US"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フスキー </a:t>
            </a:r>
            <a:r>
              <a:rPr lang="ja-JP" altLang="en-US" b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（Tchaikovsky)③ ＜固名＞：</a:t>
            </a:r>
            <a:r>
              <a:rPr lang="ja-JP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柴可夫斯基</a:t>
            </a:r>
            <a:endParaRPr lang="ja-JP" altLang="en-US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buClr>
                <a:srgbClr val="000000"/>
              </a:buClr>
              <a:buSzTx/>
              <a:buFont typeface="+mj-lt"/>
              <a:buAutoNum type="arabicPeriod" startAt="15"/>
            </a:pPr>
            <a:r>
              <a:rPr lang="ja-JP" altLang="en-US"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白鳥の湖</a:t>
            </a:r>
            <a:r>
              <a:rPr lang="ja-JP" altLang="en-US" b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（はくちょうの-みずうみ）⓪-③＜固名＞：</a:t>
            </a:r>
            <a:r>
              <a:rPr lang="ja-JP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（乐曲名）《天鹅湖》</a:t>
            </a:r>
            <a:endParaRPr lang="ja-JP" altLang="en-US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buClr>
                <a:srgbClr val="000000"/>
              </a:buClr>
              <a:buFont typeface="+mj-lt"/>
              <a:buNone/>
            </a:pPr>
            <a:r>
              <a:rPr lang="ja-JP" altLang="en-US"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　　白鳥</a:t>
            </a:r>
            <a:r>
              <a:rPr lang="ja-JP" altLang="en-US" b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（はくちょう）⓪＜名＞：</a:t>
            </a:r>
            <a:r>
              <a:rPr lang="ja-JP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天鹅</a:t>
            </a:r>
            <a:endParaRPr lang="ja-JP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Clr>
                <a:srgbClr val="000000"/>
              </a:buClr>
              <a:buFont typeface="+mj-lt"/>
              <a:buAutoNum type="arabicPeriod" startAt="18"/>
            </a:pPr>
            <a:r>
              <a:rPr lang="ja-JP" altLang="en-US"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作曲</a:t>
            </a:r>
            <a:r>
              <a:rPr lang="ja-JP" altLang="en-US" b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（さっきょく）⓪＜名•他Ⅲ＞：</a:t>
            </a:r>
            <a:r>
              <a:rPr lang="ja-JP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作曲　作詞さくし</a:t>
            </a:r>
            <a:endParaRPr lang="ja-JP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Clr>
                <a:srgbClr val="000000"/>
              </a:buClr>
              <a:buFont typeface="+mj-lt"/>
              <a:buAutoNum type="arabicPeriod" startAt="18"/>
            </a:pPr>
            <a:r>
              <a:rPr lang="ja-JP" altLang="en-US"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スペイン</a:t>
            </a:r>
            <a:r>
              <a:rPr lang="ja-JP" altLang="en-US" b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（Spain）②＜固名＞：</a:t>
            </a:r>
            <a:r>
              <a:rPr lang="ja-JP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西班牙</a:t>
            </a:r>
            <a:endParaRPr lang="ja-JP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Clr>
                <a:srgbClr val="000000"/>
              </a:buClr>
              <a:buFont typeface="+mj-lt"/>
              <a:buAutoNum type="arabicPeriod" startAt="18"/>
            </a:pPr>
            <a:r>
              <a:rPr lang="ja-JP" altLang="en-US"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教会</a:t>
            </a:r>
            <a:r>
              <a:rPr lang="ja-JP" altLang="en-US" b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（きょうかい）⓪＜名＞：</a:t>
            </a:r>
            <a:r>
              <a:rPr lang="ja-JP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教堂</a:t>
            </a:r>
            <a:endParaRPr lang="ja-JP" altLang="en-US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7" name="组合 6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9" name="矩形: 剪去单角 8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78731" y="388532"/>
                <a:ext cx="27019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練習用単語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P8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0764" y="351176"/>
              <a:ext cx="760212" cy="476021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290195" y="1047750"/>
            <a:ext cx="11353800" cy="56584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457200" indent="-457200" algn="just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  <a:defRPr sz="2400" b="1">
                <a:solidFill>
                  <a:srgbClr val="E66138"/>
                </a:solidFill>
                <a:ea typeface="Kozuka Mincho Pro M" panose="02020600000000000000" pitchFamily="18" charset="-128"/>
              </a:defRPr>
            </a:lvl1pPr>
          </a:lstStyle>
          <a:p>
            <a:pPr>
              <a:buClr>
                <a:srgbClr val="000000"/>
              </a:buClr>
              <a:buFont typeface="+mj-lt"/>
              <a:buAutoNum type="arabicPeriod" startAt="21"/>
            </a:pPr>
            <a:r>
              <a:rPr lang="ja-JP" altLang="en-US"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イ</a:t>
            </a:r>
            <a:r>
              <a:rPr lang="ja-JP" altLang="en-US" u="sng"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ンタ</a:t>
            </a:r>
            <a:r>
              <a:rPr lang="ja-JP" altLang="en-US"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ーン</a:t>
            </a:r>
            <a:r>
              <a:rPr lang="ja-JP" altLang="en-US" b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（intern）③ ＜名＞：</a:t>
            </a:r>
            <a:r>
              <a:rPr lang="ja-JP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实习</a:t>
            </a:r>
            <a:endParaRPr lang="ja-JP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Clr>
                <a:srgbClr val="000000"/>
              </a:buClr>
              <a:buFont typeface="+mj-lt"/>
              <a:buAutoNum type="arabicPeriod" startAt="21"/>
            </a:pPr>
            <a:r>
              <a:rPr lang="ja-JP" altLang="en-US"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はやる</a:t>
            </a:r>
            <a:r>
              <a:rPr lang="ja-JP" altLang="en-US" b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②＜自I ＞：</a:t>
            </a:r>
            <a:r>
              <a:rPr lang="ja-JP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流行;盛行;风靡　流行る　流行りゅうこう</a:t>
            </a:r>
            <a:endParaRPr lang="ja-JP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Clr>
                <a:srgbClr val="000000"/>
              </a:buClr>
              <a:buFont typeface="+mj-lt"/>
              <a:buAutoNum type="arabicPeriod" startAt="21"/>
            </a:pPr>
            <a:r>
              <a:rPr lang="ja-JP" altLang="en-US"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ロ</a:t>
            </a:r>
            <a:r>
              <a:rPr lang="ja-JP" altLang="en-US" u="sng"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マンチ</a:t>
            </a:r>
            <a:r>
              <a:rPr lang="ja-JP" altLang="en-US"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ック</a:t>
            </a:r>
            <a:r>
              <a:rPr lang="ja-JP" altLang="en-US" b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（romantic）④＜形Ⅱ＞：</a:t>
            </a:r>
            <a:r>
              <a:rPr lang="ja-JP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浪漫（的）</a:t>
            </a:r>
            <a:r>
              <a:rPr lang="ja-JP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～な雰囲気</a:t>
            </a:r>
            <a:endParaRPr lang="ja-JP" altLang="en-US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Clr>
                <a:srgbClr val="000000"/>
              </a:buClr>
              <a:buFont typeface="+mj-lt"/>
              <a:buAutoNum type="arabicPeriod" startAt="21"/>
            </a:pPr>
            <a:r>
              <a:rPr lang="ja-JP" altLang="en-US"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妻</a:t>
            </a:r>
            <a:r>
              <a:rPr lang="ja-JP" altLang="en-US" b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rPr>
              <a:t>（つま）①＜名＞：</a:t>
            </a:r>
            <a:r>
              <a:rPr lang="ja-JP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妻子　夫</a:t>
            </a:r>
            <a:r>
              <a:rPr lang="ja-JP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おっと</a:t>
            </a:r>
            <a:endParaRPr lang="ja-JP" altLang="en-US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556" y="2654709"/>
            <a:ext cx="9856783" cy="24776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2916" y="2170643"/>
            <a:ext cx="9526059" cy="2516714"/>
            <a:chOff x="1208682" y="2051097"/>
            <a:chExt cx="9526059" cy="2516714"/>
          </a:xfrm>
        </p:grpSpPr>
        <p:sp>
          <p:nvSpPr>
            <p:cNvPr id="27" name="椭圆 1">
              <a:hlinkClick r:id="rId1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228791" y="2051097"/>
              <a:ext cx="2334683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accent2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9" name="椭圆 11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8237074" y="2072262"/>
              <a:ext cx="2497667" cy="24955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1" name="椭圆 1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563473" y="2072262"/>
              <a:ext cx="2336800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椭圆 1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900273" y="2072262"/>
              <a:ext cx="2334684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TextBox 14"/>
            <p:cNvSpPr>
              <a:spLocks noChangeArrowheads="1"/>
            </p:cNvSpPr>
            <p:nvPr/>
          </p:nvSpPr>
          <p:spPr bwMode="auto">
            <a:xfrm>
              <a:off x="2043708" y="2065911"/>
              <a:ext cx="845103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5" name="TextBox 15"/>
            <p:cNvSpPr>
              <a:spLocks noChangeArrowheads="1"/>
            </p:cNvSpPr>
            <p:nvPr/>
          </p:nvSpPr>
          <p:spPr bwMode="auto">
            <a:xfrm>
              <a:off x="4418608" y="2116209"/>
              <a:ext cx="845103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6" name="TextBox 16"/>
            <p:cNvSpPr>
              <a:spLocks noChangeArrowheads="1"/>
            </p:cNvSpPr>
            <p:nvPr/>
          </p:nvSpPr>
          <p:spPr bwMode="auto">
            <a:xfrm>
              <a:off x="6700375" y="2116209"/>
              <a:ext cx="845103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7" name="TextBox 17"/>
            <p:cNvSpPr>
              <a:spLocks noChangeArrowheads="1"/>
            </p:cNvSpPr>
            <p:nvPr/>
          </p:nvSpPr>
          <p:spPr bwMode="auto">
            <a:xfrm>
              <a:off x="9062905" y="2116209"/>
              <a:ext cx="845103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04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8" name="直接连接符 18"/>
            <p:cNvSpPr>
              <a:spLocks noChangeShapeType="1"/>
            </p:cNvSpPr>
            <p:nvPr/>
          </p:nvSpPr>
          <p:spPr bwMode="auto">
            <a:xfrm>
              <a:off x="1516657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9" name="直接连接符 19"/>
            <p:cNvSpPr>
              <a:spLocks noChangeShapeType="1"/>
            </p:cNvSpPr>
            <p:nvPr/>
          </p:nvSpPr>
          <p:spPr bwMode="auto">
            <a:xfrm>
              <a:off x="3874625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0" name="直接连接符 20"/>
            <p:cNvSpPr>
              <a:spLocks noChangeShapeType="1"/>
            </p:cNvSpPr>
            <p:nvPr/>
          </p:nvSpPr>
          <p:spPr bwMode="auto">
            <a:xfrm>
              <a:off x="6209308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" name="直接连接符 21"/>
            <p:cNvSpPr>
              <a:spLocks noChangeShapeType="1"/>
            </p:cNvSpPr>
            <p:nvPr/>
          </p:nvSpPr>
          <p:spPr bwMode="auto">
            <a:xfrm>
              <a:off x="8556691" y="2844846"/>
              <a:ext cx="1913467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2" name="TextBox 22"/>
            <p:cNvSpPr>
              <a:spLocks noChangeArrowheads="1"/>
            </p:cNvSpPr>
            <p:nvPr/>
          </p:nvSpPr>
          <p:spPr bwMode="auto">
            <a:xfrm>
              <a:off x="120868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会話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TextBox 24"/>
            <p:cNvSpPr>
              <a:spLocks noChangeArrowheads="1"/>
            </p:cNvSpPr>
            <p:nvPr/>
          </p:nvSpPr>
          <p:spPr bwMode="auto">
            <a:xfrm>
              <a:off x="3577573" y="3001478"/>
              <a:ext cx="2328333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新出単語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4" name="TextBox 26"/>
            <p:cNvSpPr>
              <a:spLocks noChangeArrowheads="1"/>
            </p:cNvSpPr>
            <p:nvPr/>
          </p:nvSpPr>
          <p:spPr bwMode="auto">
            <a:xfrm>
              <a:off x="591437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文法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TextBox 28"/>
            <p:cNvSpPr>
              <a:spLocks noChangeArrowheads="1"/>
            </p:cNvSpPr>
            <p:nvPr/>
          </p:nvSpPr>
          <p:spPr bwMode="auto">
            <a:xfrm>
              <a:off x="8556691" y="3003602"/>
              <a:ext cx="1913467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練習用単語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1088" y="3521903"/>
              <a:ext cx="824912" cy="78366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09160" y="3440122"/>
              <a:ext cx="1370299" cy="858038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52278" y="3451861"/>
              <a:ext cx="1067638" cy="846299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97659" y="3575600"/>
              <a:ext cx="1162355" cy="61796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1941" y="3604334"/>
            <a:ext cx="4148037" cy="32536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55165" y="236125"/>
            <a:ext cx="7976659" cy="6487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（京华大学和东西大学之间有互换留学生的制度。王宇翔参加选拔明年互换留学生的面试。面试老师是胡老师和作为互换研究院来到京华大学的田岛老师）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田岛老师：请坐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王：不好意思。我是京华大学日语专业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年级的王宇翔，请多多关照。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田岛老师：王宇翔你为什么想作为互换留学生去留学呢。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王：我希望将来从事与中日文化交流有关的工作。嗯。也算是为了这个，现在想一定亲眼看看日本，所以报了名。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田岛：是吗？你有没有什么特别感兴趣的事呢？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 ：有。其中一个是日本的大众文化。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从上比较文化课开始，我就对诸如“日本的大众文化是由什么样的人创造的”等问题感兴趣。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另外，我还想知道同龄的日本年轻人实际上是如何看待“现代”这一时代的，他们感受到了什么。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胡老师：和京华大学有互换留学生制度的姐妹校有好几个，你为什么选择了东西大学呢？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    ：嗯。我问了熟人，也做了一些调查，得知京华大学比其他大学更注重跨文化交流。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还听说开有日本学生和留学生交换意见的课。因此我很想了解中国是被如何介绍的，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日本学生是如何看待中国的。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2963" y="355106"/>
            <a:ext cx="241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课文翻译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　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8-1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1941" y="3604334"/>
            <a:ext cx="4148037" cy="32536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563675" y="409480"/>
            <a:ext cx="7976659" cy="3441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（京华大学和东西大学之间有互换留学生的制度。王宇翔参加选拔互换留学生面试。面试老师是胡老师和作为互换研究院来到京华大学的田岛老师）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胡老师：哦，是这样啊！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    ：除此之外，嗯，听说东西大学还为对比较文化感兴趣的学生开设了专门的讨论课程。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我认为不仅是日本和中国之间，如果能和各个国家的同学交换意见，视野将会更加开阔。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所以我选择了东西大学。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（提问在继续）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2963" y="355106"/>
            <a:ext cx="241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课文翻译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　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8-1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9874" y="312023"/>
            <a:ext cx="857841" cy="5106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P189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4" name="图形 82"/>
          <p:cNvGrpSpPr/>
          <p:nvPr/>
        </p:nvGrpSpPr>
        <p:grpSpPr>
          <a:xfrm>
            <a:off x="886460" y="1815465"/>
            <a:ext cx="10363200" cy="2411095"/>
            <a:chOff x="823893" y="1889155"/>
            <a:chExt cx="10307251" cy="2400359"/>
          </a:xfrm>
          <a:solidFill>
            <a:srgbClr val="FFDE53"/>
          </a:solidFill>
        </p:grpSpPr>
        <p:sp>
          <p:nvSpPr>
            <p:cNvPr id="35" name="任意多边形: 形状 34"/>
            <p:cNvSpPr/>
            <p:nvPr/>
          </p:nvSpPr>
          <p:spPr>
            <a:xfrm>
              <a:off x="946563" y="1889155"/>
              <a:ext cx="10155081" cy="2288343"/>
            </a:xfrm>
            <a:custGeom>
              <a:avLst/>
              <a:gdLst>
                <a:gd name="connsiteX0" fmla="*/ 10146611 w 10155081"/>
                <a:gd name="connsiteY0" fmla="*/ 252669 h 2288343"/>
                <a:gd name="connsiteX1" fmla="*/ 10082355 w 10155081"/>
                <a:gd name="connsiteY1" fmla="*/ 185291 h 2288343"/>
                <a:gd name="connsiteX2" fmla="*/ 10108641 w 10155081"/>
                <a:gd name="connsiteY2" fmla="*/ 188098 h 2288343"/>
                <a:gd name="connsiteX3" fmla="*/ 10044386 w 10155081"/>
                <a:gd name="connsiteY3" fmla="*/ 154409 h 2288343"/>
                <a:gd name="connsiteX4" fmla="*/ 9930478 w 10155081"/>
                <a:gd name="connsiteY4" fmla="*/ 84223 h 2288343"/>
                <a:gd name="connsiteX5" fmla="*/ 9921715 w 10155081"/>
                <a:gd name="connsiteY5" fmla="*/ 89838 h 2288343"/>
                <a:gd name="connsiteX6" fmla="*/ 9921715 w 10155081"/>
                <a:gd name="connsiteY6" fmla="*/ 95453 h 2288343"/>
                <a:gd name="connsiteX7" fmla="*/ 9921715 w 10155081"/>
                <a:gd name="connsiteY7" fmla="*/ 101068 h 2288343"/>
                <a:gd name="connsiteX8" fmla="*/ 9936319 w 10155081"/>
                <a:gd name="connsiteY8" fmla="*/ 115105 h 2288343"/>
                <a:gd name="connsiteX9" fmla="*/ 9898349 w 10155081"/>
                <a:gd name="connsiteY9" fmla="*/ 109490 h 2288343"/>
                <a:gd name="connsiteX10" fmla="*/ 9518655 w 10155081"/>
                <a:gd name="connsiteY10" fmla="*/ 58956 h 2288343"/>
                <a:gd name="connsiteX11" fmla="*/ 9515734 w 10155081"/>
                <a:gd name="connsiteY11" fmla="*/ 61764 h 2288343"/>
                <a:gd name="connsiteX12" fmla="*/ 9512813 w 10155081"/>
                <a:gd name="connsiteY12" fmla="*/ 64571 h 2288343"/>
                <a:gd name="connsiteX13" fmla="*/ 9512813 w 10155081"/>
                <a:gd name="connsiteY13" fmla="*/ 67379 h 2288343"/>
                <a:gd name="connsiteX14" fmla="*/ 9346332 w 10155081"/>
                <a:gd name="connsiteY14" fmla="*/ 67379 h 2288343"/>
                <a:gd name="connsiteX15" fmla="*/ 9235344 w 10155081"/>
                <a:gd name="connsiteY15" fmla="*/ 75801 h 2288343"/>
                <a:gd name="connsiteX16" fmla="*/ 9168167 w 10155081"/>
                <a:gd name="connsiteY16" fmla="*/ 70186 h 2288343"/>
                <a:gd name="connsiteX17" fmla="*/ 8823521 w 10155081"/>
                <a:gd name="connsiteY17" fmla="*/ 44919 h 2288343"/>
                <a:gd name="connsiteX18" fmla="*/ 9454398 w 10155081"/>
                <a:gd name="connsiteY18" fmla="*/ 33689 h 2288343"/>
                <a:gd name="connsiteX19" fmla="*/ 9448557 w 10155081"/>
                <a:gd name="connsiteY19" fmla="*/ 28074 h 2288343"/>
                <a:gd name="connsiteX20" fmla="*/ 9086386 w 10155081"/>
                <a:gd name="connsiteY20" fmla="*/ 14037 h 2288343"/>
                <a:gd name="connsiteX21" fmla="*/ 8788473 w 10155081"/>
                <a:gd name="connsiteY21" fmla="*/ 25267 h 2288343"/>
                <a:gd name="connsiteX22" fmla="*/ 8700851 w 10155081"/>
                <a:gd name="connsiteY22" fmla="*/ 30882 h 2288343"/>
                <a:gd name="connsiteX23" fmla="*/ 8668723 w 10155081"/>
                <a:gd name="connsiteY23" fmla="*/ 33689 h 2288343"/>
                <a:gd name="connsiteX24" fmla="*/ 8645357 w 10155081"/>
                <a:gd name="connsiteY24" fmla="*/ 33689 h 2288343"/>
                <a:gd name="connsiteX25" fmla="*/ 8639515 w 10155081"/>
                <a:gd name="connsiteY25" fmla="*/ 33689 h 2288343"/>
                <a:gd name="connsiteX26" fmla="*/ 8654119 w 10155081"/>
                <a:gd name="connsiteY26" fmla="*/ 36497 h 2288343"/>
                <a:gd name="connsiteX27" fmla="*/ 8458430 w 10155081"/>
                <a:gd name="connsiteY27" fmla="*/ 67379 h 2288343"/>
                <a:gd name="connsiteX28" fmla="*/ 8642436 w 10155081"/>
                <a:gd name="connsiteY28" fmla="*/ 58956 h 2288343"/>
                <a:gd name="connsiteX29" fmla="*/ 8724216 w 10155081"/>
                <a:gd name="connsiteY29" fmla="*/ 50534 h 2288343"/>
                <a:gd name="connsiteX30" fmla="*/ 8908223 w 10155081"/>
                <a:gd name="connsiteY30" fmla="*/ 78608 h 2288343"/>
                <a:gd name="connsiteX31" fmla="*/ 8928667 w 10155081"/>
                <a:gd name="connsiteY31" fmla="*/ 78608 h 2288343"/>
                <a:gd name="connsiteX32" fmla="*/ 8522686 w 10155081"/>
                <a:gd name="connsiteY32" fmla="*/ 81416 h 2288343"/>
                <a:gd name="connsiteX33" fmla="*/ 8750503 w 10155081"/>
                <a:gd name="connsiteY33" fmla="*/ 103875 h 2288343"/>
                <a:gd name="connsiteX34" fmla="*/ 8630753 w 10155081"/>
                <a:gd name="connsiteY34" fmla="*/ 109490 h 2288343"/>
                <a:gd name="connsiteX35" fmla="*/ 8081656 w 10155081"/>
                <a:gd name="connsiteY35" fmla="*/ 109490 h 2288343"/>
                <a:gd name="connsiteX36" fmla="*/ 8032004 w 10155081"/>
                <a:gd name="connsiteY36" fmla="*/ 103875 h 2288343"/>
                <a:gd name="connsiteX37" fmla="*/ 7710724 w 10155081"/>
                <a:gd name="connsiteY37" fmla="*/ 92645 h 2288343"/>
                <a:gd name="connsiteX38" fmla="*/ 7453699 w 10155081"/>
                <a:gd name="connsiteY38" fmla="*/ 89838 h 2288343"/>
                <a:gd name="connsiteX39" fmla="*/ 7263852 w 10155081"/>
                <a:gd name="connsiteY39" fmla="*/ 70186 h 2288343"/>
                <a:gd name="connsiteX40" fmla="*/ 7745772 w 10155081"/>
                <a:gd name="connsiteY40" fmla="*/ 67379 h 2288343"/>
                <a:gd name="connsiteX41" fmla="*/ 7900572 w 10155081"/>
                <a:gd name="connsiteY41" fmla="*/ 67379 h 2288343"/>
                <a:gd name="connsiteX42" fmla="*/ 7982352 w 10155081"/>
                <a:gd name="connsiteY42" fmla="*/ 44919 h 2288343"/>
                <a:gd name="connsiteX43" fmla="*/ 7900572 w 10155081"/>
                <a:gd name="connsiteY43" fmla="*/ 47726 h 2288343"/>
                <a:gd name="connsiteX44" fmla="*/ 7877205 w 10155081"/>
                <a:gd name="connsiteY44" fmla="*/ 50534 h 2288343"/>
                <a:gd name="connsiteX45" fmla="*/ 6250359 w 10155081"/>
                <a:gd name="connsiteY45" fmla="*/ 56149 h 2288343"/>
                <a:gd name="connsiteX46" fmla="*/ 6320457 w 10155081"/>
                <a:gd name="connsiteY46" fmla="*/ 64571 h 2288343"/>
                <a:gd name="connsiteX47" fmla="*/ 6489859 w 10155081"/>
                <a:gd name="connsiteY47" fmla="*/ 67379 h 2288343"/>
                <a:gd name="connsiteX48" fmla="*/ 6580402 w 10155081"/>
                <a:gd name="connsiteY48" fmla="*/ 78608 h 2288343"/>
                <a:gd name="connsiteX49" fmla="*/ 6752725 w 10155081"/>
                <a:gd name="connsiteY49" fmla="*/ 92645 h 2288343"/>
                <a:gd name="connsiteX50" fmla="*/ 6764408 w 10155081"/>
                <a:gd name="connsiteY50" fmla="*/ 95453 h 2288343"/>
                <a:gd name="connsiteX51" fmla="*/ 6708914 w 10155081"/>
                <a:gd name="connsiteY51" fmla="*/ 101068 h 2288343"/>
                <a:gd name="connsiteX52" fmla="*/ 6022542 w 10155081"/>
                <a:gd name="connsiteY52" fmla="*/ 95453 h 2288343"/>
                <a:gd name="connsiteX53" fmla="*/ 5981652 w 10155081"/>
                <a:gd name="connsiteY53" fmla="*/ 98260 h 2288343"/>
                <a:gd name="connsiteX54" fmla="*/ 5803488 w 10155081"/>
                <a:gd name="connsiteY54" fmla="*/ 106683 h 2288343"/>
                <a:gd name="connsiteX55" fmla="*/ 5698342 w 10155081"/>
                <a:gd name="connsiteY55" fmla="*/ 106683 h 2288343"/>
                <a:gd name="connsiteX56" fmla="*/ 5645769 w 10155081"/>
                <a:gd name="connsiteY56" fmla="*/ 103875 h 2288343"/>
                <a:gd name="connsiteX57" fmla="*/ 5143403 w 10155081"/>
                <a:gd name="connsiteY57" fmla="*/ 78608 h 2288343"/>
                <a:gd name="connsiteX58" fmla="*/ 4927269 w 10155081"/>
                <a:gd name="connsiteY58" fmla="*/ 64571 h 2288343"/>
                <a:gd name="connsiteX59" fmla="*/ 5204738 w 10155081"/>
                <a:gd name="connsiteY59" fmla="*/ 70186 h 2288343"/>
                <a:gd name="connsiteX60" fmla="*/ 5210580 w 10155081"/>
                <a:gd name="connsiteY60" fmla="*/ 67379 h 2288343"/>
                <a:gd name="connsiteX61" fmla="*/ 5569830 w 10155081"/>
                <a:gd name="connsiteY61" fmla="*/ 87031 h 2288343"/>
                <a:gd name="connsiteX62" fmla="*/ 5774281 w 10155081"/>
                <a:gd name="connsiteY62" fmla="*/ 95453 h 2288343"/>
                <a:gd name="connsiteX63" fmla="*/ 5724628 w 10155081"/>
                <a:gd name="connsiteY63" fmla="*/ 81416 h 2288343"/>
                <a:gd name="connsiteX64" fmla="*/ 5342013 w 10155081"/>
                <a:gd name="connsiteY64" fmla="*/ 53341 h 2288343"/>
                <a:gd name="connsiteX65" fmla="*/ 5268995 w 10155081"/>
                <a:gd name="connsiteY65" fmla="*/ 50534 h 2288343"/>
                <a:gd name="connsiteX66" fmla="*/ 5987494 w 10155081"/>
                <a:gd name="connsiteY66" fmla="*/ 44919 h 2288343"/>
                <a:gd name="connsiteX67" fmla="*/ 5990415 w 10155081"/>
                <a:gd name="connsiteY67" fmla="*/ 42112 h 2288343"/>
                <a:gd name="connsiteX68" fmla="*/ 5753836 w 10155081"/>
                <a:gd name="connsiteY68" fmla="*/ 28074 h 2288343"/>
                <a:gd name="connsiteX69" fmla="*/ 5677897 w 10155081"/>
                <a:gd name="connsiteY69" fmla="*/ 28074 h 2288343"/>
                <a:gd name="connsiteX70" fmla="*/ 5952445 w 10155081"/>
                <a:gd name="connsiteY70" fmla="*/ 19652 h 2288343"/>
                <a:gd name="connsiteX71" fmla="*/ 5955366 w 10155081"/>
                <a:gd name="connsiteY71" fmla="*/ 16845 h 2288343"/>
                <a:gd name="connsiteX72" fmla="*/ 5692500 w 10155081"/>
                <a:gd name="connsiteY72" fmla="*/ 0 h 2288343"/>
                <a:gd name="connsiteX73" fmla="*/ 5000287 w 10155081"/>
                <a:gd name="connsiteY73" fmla="*/ 5615 h 2288343"/>
                <a:gd name="connsiteX74" fmla="*/ 4585544 w 10155081"/>
                <a:gd name="connsiteY74" fmla="*/ 11230 h 2288343"/>
                <a:gd name="connsiteX75" fmla="*/ 4579703 w 10155081"/>
                <a:gd name="connsiteY75" fmla="*/ 14037 h 2288343"/>
                <a:gd name="connsiteX76" fmla="*/ 4956477 w 10155081"/>
                <a:gd name="connsiteY76" fmla="*/ 25267 h 2288343"/>
                <a:gd name="connsiteX77" fmla="*/ 4757867 w 10155081"/>
                <a:gd name="connsiteY77" fmla="*/ 42112 h 2288343"/>
                <a:gd name="connsiteX78" fmla="*/ 4643959 w 10155081"/>
                <a:gd name="connsiteY78" fmla="*/ 39304 h 2288343"/>
                <a:gd name="connsiteX79" fmla="*/ 4614751 w 10155081"/>
                <a:gd name="connsiteY79" fmla="*/ 36497 h 2288343"/>
                <a:gd name="connsiteX80" fmla="*/ 4608910 w 10155081"/>
                <a:gd name="connsiteY80" fmla="*/ 36497 h 2288343"/>
                <a:gd name="connsiteX81" fmla="*/ 4617672 w 10155081"/>
                <a:gd name="connsiteY81" fmla="*/ 39304 h 2288343"/>
                <a:gd name="connsiteX82" fmla="*/ 4486239 w 10155081"/>
                <a:gd name="connsiteY82" fmla="*/ 42112 h 2288343"/>
                <a:gd name="connsiteX83" fmla="*/ 4407380 w 10155081"/>
                <a:gd name="connsiteY83" fmla="*/ 42112 h 2288343"/>
                <a:gd name="connsiteX84" fmla="*/ 4363569 w 10155081"/>
                <a:gd name="connsiteY84" fmla="*/ 44919 h 2288343"/>
                <a:gd name="connsiteX85" fmla="*/ 4284709 w 10155081"/>
                <a:gd name="connsiteY85" fmla="*/ 47726 h 2288343"/>
                <a:gd name="connsiteX86" fmla="*/ 4313916 w 10155081"/>
                <a:gd name="connsiteY86" fmla="*/ 47726 h 2288343"/>
                <a:gd name="connsiteX87" fmla="*/ 3983874 w 10155081"/>
                <a:gd name="connsiteY87" fmla="*/ 56149 h 2288343"/>
                <a:gd name="connsiteX88" fmla="*/ 3978032 w 10155081"/>
                <a:gd name="connsiteY88" fmla="*/ 56149 h 2288343"/>
                <a:gd name="connsiteX89" fmla="*/ 4579703 w 10155081"/>
                <a:gd name="connsiteY89" fmla="*/ 61764 h 2288343"/>
                <a:gd name="connsiteX90" fmla="*/ 4559258 w 10155081"/>
                <a:gd name="connsiteY90" fmla="*/ 64571 h 2288343"/>
                <a:gd name="connsiteX91" fmla="*/ 4553416 w 10155081"/>
                <a:gd name="connsiteY91" fmla="*/ 64571 h 2288343"/>
                <a:gd name="connsiteX92" fmla="*/ 4711136 w 10155081"/>
                <a:gd name="connsiteY92" fmla="*/ 61764 h 2288343"/>
                <a:gd name="connsiteX93" fmla="*/ 4749105 w 10155081"/>
                <a:gd name="connsiteY93" fmla="*/ 64571 h 2288343"/>
                <a:gd name="connsiteX94" fmla="*/ 4892221 w 10155081"/>
                <a:gd name="connsiteY94" fmla="*/ 78608 h 2288343"/>
                <a:gd name="connsiteX95" fmla="*/ 5117117 w 10155081"/>
                <a:gd name="connsiteY95" fmla="*/ 95453 h 2288343"/>
                <a:gd name="connsiteX96" fmla="*/ 5122958 w 10155081"/>
                <a:gd name="connsiteY96" fmla="*/ 98260 h 2288343"/>
                <a:gd name="connsiteX97" fmla="*/ 5137562 w 10155081"/>
                <a:gd name="connsiteY97" fmla="*/ 103875 h 2288343"/>
                <a:gd name="connsiteX98" fmla="*/ 5076227 w 10155081"/>
                <a:gd name="connsiteY98" fmla="*/ 115105 h 2288343"/>
                <a:gd name="connsiteX99" fmla="*/ 5070385 w 10155081"/>
                <a:gd name="connsiteY99" fmla="*/ 117912 h 2288343"/>
                <a:gd name="connsiteX100" fmla="*/ 5499732 w 10155081"/>
                <a:gd name="connsiteY100" fmla="*/ 140372 h 2288343"/>
                <a:gd name="connsiteX101" fmla="*/ 5546464 w 10155081"/>
                <a:gd name="connsiteY101" fmla="*/ 154409 h 2288343"/>
                <a:gd name="connsiteX102" fmla="*/ 5829775 w 10155081"/>
                <a:gd name="connsiteY102" fmla="*/ 162831 h 2288343"/>
                <a:gd name="connsiteX103" fmla="*/ 5759677 w 10155081"/>
                <a:gd name="connsiteY103" fmla="*/ 162831 h 2288343"/>
                <a:gd name="connsiteX104" fmla="*/ 5692500 w 10155081"/>
                <a:gd name="connsiteY104" fmla="*/ 162831 h 2288343"/>
                <a:gd name="connsiteX105" fmla="*/ 5654531 w 10155081"/>
                <a:gd name="connsiteY105" fmla="*/ 162831 h 2288343"/>
                <a:gd name="connsiteX106" fmla="*/ 5143403 w 10155081"/>
                <a:gd name="connsiteY106" fmla="*/ 143179 h 2288343"/>
                <a:gd name="connsiteX107" fmla="*/ 5131720 w 10155081"/>
                <a:gd name="connsiteY107" fmla="*/ 143179 h 2288343"/>
                <a:gd name="connsiteX108" fmla="*/ 5219342 w 10155081"/>
                <a:gd name="connsiteY108" fmla="*/ 137564 h 2288343"/>
                <a:gd name="connsiteX109" fmla="*/ 5108355 w 10155081"/>
                <a:gd name="connsiteY109" fmla="*/ 131950 h 2288343"/>
                <a:gd name="connsiteX110" fmla="*/ 4754946 w 10155081"/>
                <a:gd name="connsiteY110" fmla="*/ 120720 h 2288343"/>
                <a:gd name="connsiteX111" fmla="*/ 4801678 w 10155081"/>
                <a:gd name="connsiteY111" fmla="*/ 120720 h 2288343"/>
                <a:gd name="connsiteX112" fmla="*/ 4918507 w 10155081"/>
                <a:gd name="connsiteY112" fmla="*/ 117912 h 2288343"/>
                <a:gd name="connsiteX113" fmla="*/ 4924349 w 10155081"/>
                <a:gd name="connsiteY113" fmla="*/ 115105 h 2288343"/>
                <a:gd name="connsiteX114" fmla="*/ 4947715 w 10155081"/>
                <a:gd name="connsiteY114" fmla="*/ 101068 h 2288343"/>
                <a:gd name="connsiteX115" fmla="*/ 4938952 w 10155081"/>
                <a:gd name="connsiteY115" fmla="*/ 101068 h 2288343"/>
                <a:gd name="connsiteX116" fmla="*/ 4930190 w 10155081"/>
                <a:gd name="connsiteY116" fmla="*/ 101068 h 2288343"/>
                <a:gd name="connsiteX117" fmla="*/ 4255502 w 10155081"/>
                <a:gd name="connsiteY117" fmla="*/ 106683 h 2288343"/>
                <a:gd name="connsiteX118" fmla="*/ 4202929 w 10155081"/>
                <a:gd name="connsiteY118" fmla="*/ 103875 h 2288343"/>
                <a:gd name="connsiteX119" fmla="*/ 4030606 w 10155081"/>
                <a:gd name="connsiteY119" fmla="*/ 103875 h 2288343"/>
                <a:gd name="connsiteX120" fmla="*/ 4018923 w 10155081"/>
                <a:gd name="connsiteY120" fmla="*/ 103875 h 2288343"/>
                <a:gd name="connsiteX121" fmla="*/ 3884569 w 10155081"/>
                <a:gd name="connsiteY121" fmla="*/ 87031 h 2288343"/>
                <a:gd name="connsiteX122" fmla="*/ 3884569 w 10155081"/>
                <a:gd name="connsiteY122" fmla="*/ 87031 h 2288343"/>
                <a:gd name="connsiteX123" fmla="*/ 3881649 w 10155081"/>
                <a:gd name="connsiteY123" fmla="*/ 89838 h 2288343"/>
                <a:gd name="connsiteX124" fmla="*/ 3881649 w 10155081"/>
                <a:gd name="connsiteY124" fmla="*/ 95453 h 2288343"/>
                <a:gd name="connsiteX125" fmla="*/ 3913776 w 10155081"/>
                <a:gd name="connsiteY125" fmla="*/ 103875 h 2288343"/>
                <a:gd name="connsiteX126" fmla="*/ 3931301 w 10155081"/>
                <a:gd name="connsiteY126" fmla="*/ 106683 h 2288343"/>
                <a:gd name="connsiteX127" fmla="*/ 3954667 w 10155081"/>
                <a:gd name="connsiteY127" fmla="*/ 109490 h 2288343"/>
                <a:gd name="connsiteX128" fmla="*/ 3969270 w 10155081"/>
                <a:gd name="connsiteY128" fmla="*/ 112298 h 2288343"/>
                <a:gd name="connsiteX129" fmla="*/ 3826155 w 10155081"/>
                <a:gd name="connsiteY129" fmla="*/ 117912 h 2288343"/>
                <a:gd name="connsiteX130" fmla="*/ 3829075 w 10155081"/>
                <a:gd name="connsiteY130" fmla="*/ 120720 h 2288343"/>
                <a:gd name="connsiteX131" fmla="*/ 3843679 w 10155081"/>
                <a:gd name="connsiteY131" fmla="*/ 126335 h 2288343"/>
                <a:gd name="connsiteX132" fmla="*/ 4059813 w 10155081"/>
                <a:gd name="connsiteY132" fmla="*/ 145987 h 2288343"/>
                <a:gd name="connsiteX133" fmla="*/ 3905014 w 10155081"/>
                <a:gd name="connsiteY133" fmla="*/ 129142 h 2288343"/>
                <a:gd name="connsiteX134" fmla="*/ 4232136 w 10155081"/>
                <a:gd name="connsiteY134" fmla="*/ 129142 h 2288343"/>
                <a:gd name="connsiteX135" fmla="*/ 4687770 w 10155081"/>
                <a:gd name="connsiteY135" fmla="*/ 131950 h 2288343"/>
                <a:gd name="connsiteX136" fmla="*/ 4938952 w 10155081"/>
                <a:gd name="connsiteY136" fmla="*/ 140372 h 2288343"/>
                <a:gd name="connsiteX137" fmla="*/ 5038257 w 10155081"/>
                <a:gd name="connsiteY137" fmla="*/ 143179 h 2288343"/>
                <a:gd name="connsiteX138" fmla="*/ 4985684 w 10155081"/>
                <a:gd name="connsiteY138" fmla="*/ 151602 h 2288343"/>
                <a:gd name="connsiteX139" fmla="*/ 4944794 w 10155081"/>
                <a:gd name="connsiteY139" fmla="*/ 145987 h 2288343"/>
                <a:gd name="connsiteX140" fmla="*/ 4944794 w 10155081"/>
                <a:gd name="connsiteY140" fmla="*/ 148794 h 2288343"/>
                <a:gd name="connsiteX141" fmla="*/ 4938952 w 10155081"/>
                <a:gd name="connsiteY141" fmla="*/ 151602 h 2288343"/>
                <a:gd name="connsiteX142" fmla="*/ 4938952 w 10155081"/>
                <a:gd name="connsiteY142" fmla="*/ 157217 h 2288343"/>
                <a:gd name="connsiteX143" fmla="*/ 4962318 w 10155081"/>
                <a:gd name="connsiteY143" fmla="*/ 162831 h 2288343"/>
                <a:gd name="connsiteX144" fmla="*/ 4912666 w 10155081"/>
                <a:gd name="connsiteY144" fmla="*/ 165639 h 2288343"/>
                <a:gd name="connsiteX145" fmla="*/ 4477477 w 10155081"/>
                <a:gd name="connsiteY145" fmla="*/ 154409 h 2288343"/>
                <a:gd name="connsiteX146" fmla="*/ 4445349 w 10155081"/>
                <a:gd name="connsiteY146" fmla="*/ 154409 h 2288343"/>
                <a:gd name="connsiteX147" fmla="*/ 4360648 w 10155081"/>
                <a:gd name="connsiteY147" fmla="*/ 148794 h 2288343"/>
                <a:gd name="connsiteX148" fmla="*/ 4357727 w 10155081"/>
                <a:gd name="connsiteY148" fmla="*/ 151602 h 2288343"/>
                <a:gd name="connsiteX149" fmla="*/ 4357727 w 10155081"/>
                <a:gd name="connsiteY149" fmla="*/ 154409 h 2288343"/>
                <a:gd name="connsiteX150" fmla="*/ 3831996 w 10155081"/>
                <a:gd name="connsiteY150" fmla="*/ 151602 h 2288343"/>
                <a:gd name="connsiteX151" fmla="*/ 3639228 w 10155081"/>
                <a:gd name="connsiteY151" fmla="*/ 154409 h 2288343"/>
                <a:gd name="connsiteX152" fmla="*/ 3639228 w 10155081"/>
                <a:gd name="connsiteY152" fmla="*/ 151602 h 2288343"/>
                <a:gd name="connsiteX153" fmla="*/ 3764819 w 10155081"/>
                <a:gd name="connsiteY153" fmla="*/ 143179 h 2288343"/>
                <a:gd name="connsiteX154" fmla="*/ 3811551 w 10155081"/>
                <a:gd name="connsiteY154" fmla="*/ 117912 h 2288343"/>
                <a:gd name="connsiteX155" fmla="*/ 3738533 w 10155081"/>
                <a:gd name="connsiteY155" fmla="*/ 123527 h 2288343"/>
                <a:gd name="connsiteX156" fmla="*/ 3469826 w 10155081"/>
                <a:gd name="connsiteY156" fmla="*/ 148794 h 2288343"/>
                <a:gd name="connsiteX157" fmla="*/ 3408490 w 10155081"/>
                <a:gd name="connsiteY157" fmla="*/ 143179 h 2288343"/>
                <a:gd name="connsiteX158" fmla="*/ 3408490 w 10155081"/>
                <a:gd name="connsiteY158" fmla="*/ 145987 h 2288343"/>
                <a:gd name="connsiteX159" fmla="*/ 3355917 w 10155081"/>
                <a:gd name="connsiteY159" fmla="*/ 148794 h 2288343"/>
                <a:gd name="connsiteX160" fmla="*/ 3303344 w 10155081"/>
                <a:gd name="connsiteY160" fmla="*/ 143179 h 2288343"/>
                <a:gd name="connsiteX161" fmla="*/ 3463984 w 10155081"/>
                <a:gd name="connsiteY161" fmla="*/ 123527 h 2288343"/>
                <a:gd name="connsiteX162" fmla="*/ 3557448 w 10155081"/>
                <a:gd name="connsiteY162" fmla="*/ 109490 h 2288343"/>
                <a:gd name="connsiteX163" fmla="*/ 292073 w 10155081"/>
                <a:gd name="connsiteY163" fmla="*/ 109490 h 2288343"/>
                <a:gd name="connsiteX164" fmla="*/ 172323 w 10155081"/>
                <a:gd name="connsiteY164" fmla="*/ 143179 h 2288343"/>
                <a:gd name="connsiteX165" fmla="*/ 137274 w 10155081"/>
                <a:gd name="connsiteY165" fmla="*/ 199328 h 2288343"/>
                <a:gd name="connsiteX166" fmla="*/ 157719 w 10155081"/>
                <a:gd name="connsiteY166" fmla="*/ 390234 h 2288343"/>
                <a:gd name="connsiteX167" fmla="*/ 157719 w 10155081"/>
                <a:gd name="connsiteY167" fmla="*/ 367774 h 2288343"/>
                <a:gd name="connsiteX168" fmla="*/ 169402 w 10155081"/>
                <a:gd name="connsiteY168" fmla="*/ 314433 h 2288343"/>
                <a:gd name="connsiteX169" fmla="*/ 172323 w 10155081"/>
                <a:gd name="connsiteY169" fmla="*/ 583947 h 2288343"/>
                <a:gd name="connsiteX170" fmla="*/ 178164 w 10155081"/>
                <a:gd name="connsiteY170" fmla="*/ 901188 h 2288343"/>
                <a:gd name="connsiteX171" fmla="*/ 178164 w 10155081"/>
                <a:gd name="connsiteY171" fmla="*/ 915225 h 2288343"/>
                <a:gd name="connsiteX172" fmla="*/ 184006 w 10155081"/>
                <a:gd name="connsiteY172" fmla="*/ 1414949 h 2288343"/>
                <a:gd name="connsiteX173" fmla="*/ 178164 w 10155081"/>
                <a:gd name="connsiteY173" fmla="*/ 1897828 h 2288343"/>
                <a:gd name="connsiteX174" fmla="*/ 172323 w 10155081"/>
                <a:gd name="connsiteY174" fmla="*/ 1768686 h 2288343"/>
                <a:gd name="connsiteX175" fmla="*/ 163561 w 10155081"/>
                <a:gd name="connsiteY175" fmla="*/ 1726575 h 2288343"/>
                <a:gd name="connsiteX176" fmla="*/ 157719 w 10155081"/>
                <a:gd name="connsiteY176" fmla="*/ 1718152 h 2288343"/>
                <a:gd name="connsiteX177" fmla="*/ 157719 w 10155081"/>
                <a:gd name="connsiteY177" fmla="*/ 1692885 h 2288343"/>
                <a:gd name="connsiteX178" fmla="*/ 125591 w 10155081"/>
                <a:gd name="connsiteY178" fmla="*/ 1313881 h 2288343"/>
                <a:gd name="connsiteX179" fmla="*/ 90543 w 10155081"/>
                <a:gd name="connsiteY179" fmla="*/ 814157 h 2288343"/>
                <a:gd name="connsiteX180" fmla="*/ 78860 w 10155081"/>
                <a:gd name="connsiteY180" fmla="*/ 454805 h 2288343"/>
                <a:gd name="connsiteX181" fmla="*/ 78860 w 10155081"/>
                <a:gd name="connsiteY181" fmla="*/ 2018548 h 2288343"/>
                <a:gd name="connsiteX182" fmla="*/ 8762 w 10155081"/>
                <a:gd name="connsiteY182" fmla="*/ 1942747 h 2288343"/>
                <a:gd name="connsiteX183" fmla="*/ 0 w 10155081"/>
                <a:gd name="connsiteY183" fmla="*/ 1951170 h 2288343"/>
                <a:gd name="connsiteX184" fmla="*/ 17524 w 10155081"/>
                <a:gd name="connsiteY184" fmla="*/ 2001704 h 2288343"/>
                <a:gd name="connsiteX185" fmla="*/ 26287 w 10155081"/>
                <a:gd name="connsiteY185" fmla="*/ 2010126 h 2288343"/>
                <a:gd name="connsiteX186" fmla="*/ 84701 w 10155081"/>
                <a:gd name="connsiteY186" fmla="*/ 2099964 h 2288343"/>
                <a:gd name="connsiteX187" fmla="*/ 140195 w 10155081"/>
                <a:gd name="connsiteY187" fmla="*/ 2189802 h 2288343"/>
                <a:gd name="connsiteX188" fmla="*/ 186927 w 10155081"/>
                <a:gd name="connsiteY188" fmla="*/ 2226299 h 2288343"/>
                <a:gd name="connsiteX189" fmla="*/ 224896 w 10155081"/>
                <a:gd name="connsiteY189" fmla="*/ 2262795 h 2288343"/>
                <a:gd name="connsiteX190" fmla="*/ 251183 w 10155081"/>
                <a:gd name="connsiteY190" fmla="*/ 2262795 h 2288343"/>
                <a:gd name="connsiteX191" fmla="*/ 245341 w 10155081"/>
                <a:gd name="connsiteY191" fmla="*/ 2251566 h 2288343"/>
                <a:gd name="connsiteX192" fmla="*/ 236579 w 10155081"/>
                <a:gd name="connsiteY192" fmla="*/ 2243143 h 2288343"/>
                <a:gd name="connsiteX193" fmla="*/ 292073 w 10155081"/>
                <a:gd name="connsiteY193" fmla="*/ 2248758 h 2288343"/>
                <a:gd name="connsiteX194" fmla="*/ 3966350 w 10155081"/>
                <a:gd name="connsiteY194" fmla="*/ 2248758 h 2288343"/>
                <a:gd name="connsiteX195" fmla="*/ 3592496 w 10155081"/>
                <a:gd name="connsiteY195" fmla="*/ 2231914 h 2288343"/>
                <a:gd name="connsiteX196" fmla="*/ 3025875 w 10155081"/>
                <a:gd name="connsiteY196" fmla="*/ 2215069 h 2288343"/>
                <a:gd name="connsiteX197" fmla="*/ 3592496 w 10155081"/>
                <a:gd name="connsiteY197" fmla="*/ 2206647 h 2288343"/>
                <a:gd name="connsiteX198" fmla="*/ 4243819 w 10155081"/>
                <a:gd name="connsiteY198" fmla="*/ 2178572 h 2288343"/>
                <a:gd name="connsiteX199" fmla="*/ 4243819 w 10155081"/>
                <a:gd name="connsiteY199" fmla="*/ 2175765 h 2288343"/>
                <a:gd name="connsiteX200" fmla="*/ 4360648 w 10155081"/>
                <a:gd name="connsiteY200" fmla="*/ 2181380 h 2288343"/>
                <a:gd name="connsiteX201" fmla="*/ 4077337 w 10155081"/>
                <a:gd name="connsiteY201" fmla="*/ 2189802 h 2288343"/>
                <a:gd name="connsiteX202" fmla="*/ 4708215 w 10155081"/>
                <a:gd name="connsiteY202" fmla="*/ 2206647 h 2288343"/>
                <a:gd name="connsiteX203" fmla="*/ 4825044 w 10155081"/>
                <a:gd name="connsiteY203" fmla="*/ 2217876 h 2288343"/>
                <a:gd name="connsiteX204" fmla="*/ 4903904 w 10155081"/>
                <a:gd name="connsiteY204" fmla="*/ 2215069 h 2288343"/>
                <a:gd name="connsiteX205" fmla="*/ 4968160 w 10155081"/>
                <a:gd name="connsiteY205" fmla="*/ 2217876 h 2288343"/>
                <a:gd name="connsiteX206" fmla="*/ 5426714 w 10155081"/>
                <a:gd name="connsiteY206" fmla="*/ 2217876 h 2288343"/>
                <a:gd name="connsiteX207" fmla="*/ 5228104 w 10155081"/>
                <a:gd name="connsiteY207" fmla="*/ 2203839 h 2288343"/>
                <a:gd name="connsiteX208" fmla="*/ 5268995 w 10155081"/>
                <a:gd name="connsiteY208" fmla="*/ 2198224 h 2288343"/>
                <a:gd name="connsiteX209" fmla="*/ 5146324 w 10155081"/>
                <a:gd name="connsiteY209" fmla="*/ 2198224 h 2288343"/>
                <a:gd name="connsiteX210" fmla="*/ 5125879 w 10155081"/>
                <a:gd name="connsiteY210" fmla="*/ 2195417 h 2288343"/>
                <a:gd name="connsiteX211" fmla="*/ 5502653 w 10155081"/>
                <a:gd name="connsiteY211" fmla="*/ 2198224 h 2288343"/>
                <a:gd name="connsiteX212" fmla="*/ 5686659 w 10155081"/>
                <a:gd name="connsiteY212" fmla="*/ 2203839 h 2288343"/>
                <a:gd name="connsiteX213" fmla="*/ 5780122 w 10155081"/>
                <a:gd name="connsiteY213" fmla="*/ 2209454 h 2288343"/>
                <a:gd name="connsiteX214" fmla="*/ 5902793 w 10155081"/>
                <a:gd name="connsiteY214" fmla="*/ 2248758 h 2288343"/>
                <a:gd name="connsiteX215" fmla="*/ 7623102 w 10155081"/>
                <a:gd name="connsiteY215" fmla="*/ 2248758 h 2288343"/>
                <a:gd name="connsiteX216" fmla="*/ 7640334 w 10155081"/>
                <a:gd name="connsiteY216" fmla="*/ 2266164 h 2288343"/>
                <a:gd name="connsiteX217" fmla="*/ 7704590 w 10155081"/>
                <a:gd name="connsiteY217" fmla="*/ 2251285 h 2288343"/>
                <a:gd name="connsiteX218" fmla="*/ 7898234 w 10155081"/>
                <a:gd name="connsiteY218" fmla="*/ 2251285 h 2288343"/>
                <a:gd name="connsiteX219" fmla="*/ 8016816 w 10155081"/>
                <a:gd name="connsiteY219" fmla="*/ 2256058 h 2288343"/>
                <a:gd name="connsiteX220" fmla="*/ 8050989 w 10155081"/>
                <a:gd name="connsiteY220" fmla="*/ 2272621 h 2288343"/>
                <a:gd name="connsiteX221" fmla="*/ 8034633 w 10155081"/>
                <a:gd name="connsiteY221" fmla="*/ 2249039 h 2288343"/>
                <a:gd name="connsiteX222" fmla="*/ 8487346 w 10155081"/>
                <a:gd name="connsiteY222" fmla="*/ 2249039 h 2288343"/>
                <a:gd name="connsiteX223" fmla="*/ 8569126 w 10155081"/>
                <a:gd name="connsiteY223" fmla="*/ 2251846 h 2288343"/>
                <a:gd name="connsiteX224" fmla="*/ 8545760 w 10155081"/>
                <a:gd name="connsiteY224" fmla="*/ 2251846 h 2288343"/>
                <a:gd name="connsiteX225" fmla="*/ 8510711 w 10155081"/>
                <a:gd name="connsiteY225" fmla="*/ 2257461 h 2288343"/>
                <a:gd name="connsiteX226" fmla="*/ 8504870 w 10155081"/>
                <a:gd name="connsiteY226" fmla="*/ 2257461 h 2288343"/>
                <a:gd name="connsiteX227" fmla="*/ 8621699 w 10155081"/>
                <a:gd name="connsiteY227" fmla="*/ 2268691 h 2288343"/>
                <a:gd name="connsiteX228" fmla="*/ 9162034 w 10155081"/>
                <a:gd name="connsiteY228" fmla="*/ 2288343 h 2288343"/>
                <a:gd name="connsiteX229" fmla="*/ 9305150 w 10155081"/>
                <a:gd name="connsiteY229" fmla="*/ 2279921 h 2288343"/>
                <a:gd name="connsiteX230" fmla="*/ 9144509 w 10155081"/>
                <a:gd name="connsiteY230" fmla="*/ 2268691 h 2288343"/>
                <a:gd name="connsiteX231" fmla="*/ 8951741 w 10155081"/>
                <a:gd name="connsiteY231" fmla="*/ 2263076 h 2288343"/>
                <a:gd name="connsiteX232" fmla="*/ 9293467 w 10155081"/>
                <a:gd name="connsiteY232" fmla="*/ 2260269 h 2288343"/>
                <a:gd name="connsiteX233" fmla="*/ 9316832 w 10155081"/>
                <a:gd name="connsiteY233" fmla="*/ 2249039 h 2288343"/>
                <a:gd name="connsiteX234" fmla="*/ 9886374 w 10155081"/>
                <a:gd name="connsiteY234" fmla="*/ 2249039 h 2288343"/>
                <a:gd name="connsiteX235" fmla="*/ 9950631 w 10155081"/>
                <a:gd name="connsiteY235" fmla="*/ 2240617 h 2288343"/>
                <a:gd name="connsiteX236" fmla="*/ 10023649 w 10155081"/>
                <a:gd name="connsiteY236" fmla="*/ 2041288 h 2288343"/>
                <a:gd name="connsiteX237" fmla="*/ 10038253 w 10155081"/>
                <a:gd name="connsiteY237" fmla="*/ 1805464 h 2288343"/>
                <a:gd name="connsiteX238" fmla="*/ 10041173 w 10155081"/>
                <a:gd name="connsiteY238" fmla="*/ 1651055 h 2288343"/>
                <a:gd name="connsiteX239" fmla="*/ 10038253 w 10155081"/>
                <a:gd name="connsiteY239" fmla="*/ 1634210 h 2288343"/>
                <a:gd name="connsiteX240" fmla="*/ 10026569 w 10155081"/>
                <a:gd name="connsiteY240" fmla="*/ 1423652 h 2288343"/>
                <a:gd name="connsiteX241" fmla="*/ 10026569 w 10155081"/>
                <a:gd name="connsiteY241" fmla="*/ 1089567 h 2288343"/>
                <a:gd name="connsiteX242" fmla="*/ 10038253 w 10155081"/>
                <a:gd name="connsiteY242" fmla="*/ 1432074 h 2288343"/>
                <a:gd name="connsiteX243" fmla="*/ 10041173 w 10155081"/>
                <a:gd name="connsiteY243" fmla="*/ 1429267 h 2288343"/>
                <a:gd name="connsiteX244" fmla="*/ 10047014 w 10155081"/>
                <a:gd name="connsiteY244" fmla="*/ 1345044 h 2288343"/>
                <a:gd name="connsiteX245" fmla="*/ 10047014 w 10155081"/>
                <a:gd name="connsiteY245" fmla="*/ 1350659 h 2288343"/>
                <a:gd name="connsiteX246" fmla="*/ 10049935 w 10155081"/>
                <a:gd name="connsiteY246" fmla="*/ 1389963 h 2288343"/>
                <a:gd name="connsiteX247" fmla="*/ 10052856 w 10155081"/>
                <a:gd name="connsiteY247" fmla="*/ 1389963 h 2288343"/>
                <a:gd name="connsiteX248" fmla="*/ 10055776 w 10155081"/>
                <a:gd name="connsiteY248" fmla="*/ 1535950 h 2288343"/>
                <a:gd name="connsiteX249" fmla="*/ 10061618 w 10155081"/>
                <a:gd name="connsiteY249" fmla="*/ 1569639 h 2288343"/>
                <a:gd name="connsiteX250" fmla="*/ 10061618 w 10155081"/>
                <a:gd name="connsiteY250" fmla="*/ 1637017 h 2288343"/>
                <a:gd name="connsiteX251" fmla="*/ 10049935 w 10155081"/>
                <a:gd name="connsiteY251" fmla="*/ 1637017 h 2288343"/>
                <a:gd name="connsiteX252" fmla="*/ 10049935 w 10155081"/>
                <a:gd name="connsiteY252" fmla="*/ 1726855 h 2288343"/>
                <a:gd name="connsiteX253" fmla="*/ 10058697 w 10155081"/>
                <a:gd name="connsiteY253" fmla="*/ 1704396 h 2288343"/>
                <a:gd name="connsiteX254" fmla="*/ 10044094 w 10155081"/>
                <a:gd name="connsiteY254" fmla="*/ 1971103 h 2288343"/>
                <a:gd name="connsiteX255" fmla="*/ 10087904 w 10155081"/>
                <a:gd name="connsiteY255" fmla="*/ 1827923 h 2288343"/>
                <a:gd name="connsiteX256" fmla="*/ 10093746 w 10155081"/>
                <a:gd name="connsiteY256" fmla="*/ 1822308 h 2288343"/>
                <a:gd name="connsiteX257" fmla="*/ 10041173 w 10155081"/>
                <a:gd name="connsiteY257" fmla="*/ 2032866 h 2288343"/>
                <a:gd name="connsiteX258" fmla="*/ 10020728 w 10155081"/>
                <a:gd name="connsiteY258" fmla="*/ 2190083 h 2288343"/>
                <a:gd name="connsiteX259" fmla="*/ 10026569 w 10155081"/>
                <a:gd name="connsiteY259" fmla="*/ 2184468 h 2288343"/>
                <a:gd name="connsiteX260" fmla="*/ 10096667 w 10155081"/>
                <a:gd name="connsiteY260" fmla="*/ 2094630 h 2288343"/>
                <a:gd name="connsiteX261" fmla="*/ 10099587 w 10155081"/>
                <a:gd name="connsiteY261" fmla="*/ 2041288 h 2288343"/>
                <a:gd name="connsiteX262" fmla="*/ 10099587 w 10155081"/>
                <a:gd name="connsiteY262" fmla="*/ 1853190 h 2288343"/>
                <a:gd name="connsiteX263" fmla="*/ 10067460 w 10155081"/>
                <a:gd name="connsiteY263" fmla="*/ 1580869 h 2288343"/>
                <a:gd name="connsiteX264" fmla="*/ 10079143 w 10155081"/>
                <a:gd name="connsiteY264" fmla="*/ 1586483 h 2288343"/>
                <a:gd name="connsiteX265" fmla="*/ 10076222 w 10155081"/>
                <a:gd name="connsiteY265" fmla="*/ 1482047 h 2288343"/>
                <a:gd name="connsiteX266" fmla="*/ 10076222 w 10155081"/>
                <a:gd name="connsiteY266" fmla="*/ 1482608 h 2288343"/>
                <a:gd name="connsiteX267" fmla="*/ 10076222 w 10155081"/>
                <a:gd name="connsiteY267" fmla="*/ 1479801 h 2288343"/>
                <a:gd name="connsiteX268" fmla="*/ 10076222 w 10155081"/>
                <a:gd name="connsiteY268" fmla="*/ 1482047 h 2288343"/>
                <a:gd name="connsiteX269" fmla="*/ 10079143 w 10155081"/>
                <a:gd name="connsiteY269" fmla="*/ 1448919 h 2288343"/>
                <a:gd name="connsiteX270" fmla="*/ 10087904 w 10155081"/>
                <a:gd name="connsiteY270" fmla="*/ 1474186 h 2288343"/>
                <a:gd name="connsiteX271" fmla="*/ 10102508 w 10155081"/>
                <a:gd name="connsiteY271" fmla="*/ 1572446 h 2288343"/>
                <a:gd name="connsiteX272" fmla="*/ 10099587 w 10155081"/>
                <a:gd name="connsiteY272" fmla="*/ 1482608 h 2288343"/>
                <a:gd name="connsiteX273" fmla="*/ 10099587 w 10155081"/>
                <a:gd name="connsiteY273" fmla="*/ 1462956 h 2288343"/>
                <a:gd name="connsiteX274" fmla="*/ 10122954 w 10155081"/>
                <a:gd name="connsiteY274" fmla="*/ 1507875 h 2288343"/>
                <a:gd name="connsiteX275" fmla="*/ 10117112 w 10155081"/>
                <a:gd name="connsiteY275" fmla="*/ 1350659 h 2288343"/>
                <a:gd name="connsiteX276" fmla="*/ 10108350 w 10155081"/>
                <a:gd name="connsiteY276" fmla="*/ 1260821 h 2288343"/>
                <a:gd name="connsiteX277" fmla="*/ 10108350 w 10155081"/>
                <a:gd name="connsiteY277" fmla="*/ 1229939 h 2288343"/>
                <a:gd name="connsiteX278" fmla="*/ 10131715 w 10155081"/>
                <a:gd name="connsiteY278" fmla="*/ 1300125 h 2288343"/>
                <a:gd name="connsiteX279" fmla="*/ 10131715 w 10155081"/>
                <a:gd name="connsiteY279" fmla="*/ 1291702 h 2288343"/>
                <a:gd name="connsiteX280" fmla="*/ 10120033 w 10155081"/>
                <a:gd name="connsiteY280" fmla="*/ 780749 h 2288343"/>
                <a:gd name="connsiteX281" fmla="*/ 10111271 w 10155081"/>
                <a:gd name="connsiteY281" fmla="*/ 879009 h 2288343"/>
                <a:gd name="connsiteX282" fmla="*/ 10102508 w 10155081"/>
                <a:gd name="connsiteY282" fmla="*/ 446663 h 2288343"/>
                <a:gd name="connsiteX283" fmla="*/ 10102508 w 10155081"/>
                <a:gd name="connsiteY283" fmla="*/ 449752 h 2288343"/>
                <a:gd name="connsiteX284" fmla="*/ 10102508 w 10155081"/>
                <a:gd name="connsiteY284" fmla="*/ 457612 h 2288343"/>
                <a:gd name="connsiteX285" fmla="*/ 10102508 w 10155081"/>
                <a:gd name="connsiteY285" fmla="*/ 449752 h 2288343"/>
                <a:gd name="connsiteX286" fmla="*/ 10102508 w 10155081"/>
                <a:gd name="connsiteY286" fmla="*/ 446383 h 2288343"/>
                <a:gd name="connsiteX287" fmla="*/ 10102508 w 10155081"/>
                <a:gd name="connsiteY287" fmla="*/ 446383 h 2288343"/>
                <a:gd name="connsiteX288" fmla="*/ 10102508 w 10155081"/>
                <a:gd name="connsiteY288" fmla="*/ 435153 h 2288343"/>
                <a:gd name="connsiteX289" fmla="*/ 10099587 w 10155081"/>
                <a:gd name="connsiteY289" fmla="*/ 446383 h 2288343"/>
                <a:gd name="connsiteX290" fmla="*/ 10099587 w 10155081"/>
                <a:gd name="connsiteY290" fmla="*/ 317241 h 2288343"/>
                <a:gd name="connsiteX291" fmla="*/ 10067460 w 10155081"/>
                <a:gd name="connsiteY291" fmla="*/ 207750 h 2288343"/>
                <a:gd name="connsiteX292" fmla="*/ 10149240 w 10155081"/>
                <a:gd name="connsiteY292" fmla="*/ 269514 h 2288343"/>
                <a:gd name="connsiteX293" fmla="*/ 10155082 w 10155081"/>
                <a:gd name="connsiteY293" fmla="*/ 266707 h 2288343"/>
                <a:gd name="connsiteX294" fmla="*/ 10155082 w 10155081"/>
                <a:gd name="connsiteY294" fmla="*/ 261092 h 2288343"/>
                <a:gd name="connsiteX295" fmla="*/ 10146611 w 10155081"/>
                <a:gd name="connsiteY295" fmla="*/ 252669 h 2288343"/>
                <a:gd name="connsiteX296" fmla="*/ 78860 w 10155081"/>
                <a:gd name="connsiteY296" fmla="*/ 2049430 h 2288343"/>
                <a:gd name="connsiteX297" fmla="*/ 49652 w 10155081"/>
                <a:gd name="connsiteY297" fmla="*/ 2010126 h 2288343"/>
                <a:gd name="connsiteX298" fmla="*/ 55494 w 10155081"/>
                <a:gd name="connsiteY298" fmla="*/ 2015741 h 2288343"/>
                <a:gd name="connsiteX299" fmla="*/ 78860 w 10155081"/>
                <a:gd name="connsiteY299" fmla="*/ 2038200 h 2288343"/>
                <a:gd name="connsiteX300" fmla="*/ 78860 w 10155081"/>
                <a:gd name="connsiteY300" fmla="*/ 2049430 h 2288343"/>
                <a:gd name="connsiteX301" fmla="*/ 5712946 w 10155081"/>
                <a:gd name="connsiteY301" fmla="*/ 221788 h 2288343"/>
                <a:gd name="connsiteX302" fmla="*/ 5739232 w 10155081"/>
                <a:gd name="connsiteY302" fmla="*/ 221788 h 2288343"/>
                <a:gd name="connsiteX303" fmla="*/ 5821012 w 10155081"/>
                <a:gd name="connsiteY303" fmla="*/ 224595 h 2288343"/>
                <a:gd name="connsiteX304" fmla="*/ 5841457 w 10155081"/>
                <a:gd name="connsiteY304" fmla="*/ 227403 h 2288343"/>
                <a:gd name="connsiteX305" fmla="*/ 5686659 w 10155081"/>
                <a:gd name="connsiteY305" fmla="*/ 224595 h 2288343"/>
                <a:gd name="connsiteX306" fmla="*/ 5712946 w 10155081"/>
                <a:gd name="connsiteY306" fmla="*/ 221788 h 2288343"/>
                <a:gd name="connsiteX307" fmla="*/ 5453000 w 10155081"/>
                <a:gd name="connsiteY307" fmla="*/ 235825 h 2288343"/>
                <a:gd name="connsiteX308" fmla="*/ 5453000 w 10155081"/>
                <a:gd name="connsiteY308" fmla="*/ 244247 h 2288343"/>
                <a:gd name="connsiteX309" fmla="*/ 5458842 w 10155081"/>
                <a:gd name="connsiteY309" fmla="*/ 244247 h 2288343"/>
                <a:gd name="connsiteX310" fmla="*/ 5441318 w 10155081"/>
                <a:gd name="connsiteY310" fmla="*/ 249862 h 2288343"/>
                <a:gd name="connsiteX311" fmla="*/ 5312806 w 10155081"/>
                <a:gd name="connsiteY311" fmla="*/ 247055 h 2288343"/>
                <a:gd name="connsiteX312" fmla="*/ 5306964 w 10155081"/>
                <a:gd name="connsiteY312" fmla="*/ 247055 h 2288343"/>
                <a:gd name="connsiteX313" fmla="*/ 5099593 w 10155081"/>
                <a:gd name="connsiteY313" fmla="*/ 241440 h 2288343"/>
                <a:gd name="connsiteX314" fmla="*/ 5268995 w 10155081"/>
                <a:gd name="connsiteY314" fmla="*/ 235825 h 2288343"/>
                <a:gd name="connsiteX315" fmla="*/ 5453000 w 10155081"/>
                <a:gd name="connsiteY315" fmla="*/ 235825 h 2288343"/>
                <a:gd name="connsiteX316" fmla="*/ 5271915 w 10155081"/>
                <a:gd name="connsiteY316" fmla="*/ 249862 h 2288343"/>
                <a:gd name="connsiteX317" fmla="*/ 5213501 w 10155081"/>
                <a:gd name="connsiteY317" fmla="*/ 252669 h 2288343"/>
                <a:gd name="connsiteX318" fmla="*/ 5198897 w 10155081"/>
                <a:gd name="connsiteY318" fmla="*/ 252669 h 2288343"/>
                <a:gd name="connsiteX319" fmla="*/ 4979842 w 10155081"/>
                <a:gd name="connsiteY319" fmla="*/ 247055 h 2288343"/>
                <a:gd name="connsiteX320" fmla="*/ 5117117 w 10155081"/>
                <a:gd name="connsiteY320" fmla="*/ 247055 h 2288343"/>
                <a:gd name="connsiteX321" fmla="*/ 5271915 w 10155081"/>
                <a:gd name="connsiteY321" fmla="*/ 249862 h 2288343"/>
                <a:gd name="connsiteX322" fmla="*/ 5321568 w 10155081"/>
                <a:gd name="connsiteY322" fmla="*/ 174061 h 2288343"/>
                <a:gd name="connsiteX323" fmla="*/ 5318647 w 10155081"/>
                <a:gd name="connsiteY323" fmla="*/ 176869 h 2288343"/>
                <a:gd name="connsiteX324" fmla="*/ 5187214 w 10155081"/>
                <a:gd name="connsiteY324" fmla="*/ 171254 h 2288343"/>
                <a:gd name="connsiteX325" fmla="*/ 5009050 w 10155081"/>
                <a:gd name="connsiteY325" fmla="*/ 154409 h 2288343"/>
                <a:gd name="connsiteX326" fmla="*/ 5321568 w 10155081"/>
                <a:gd name="connsiteY326" fmla="*/ 174061 h 2288343"/>
                <a:gd name="connsiteX327" fmla="*/ 4903904 w 10155081"/>
                <a:gd name="connsiteY327" fmla="*/ 199328 h 2288343"/>
                <a:gd name="connsiteX328" fmla="*/ 5047311 w 10155081"/>
                <a:gd name="connsiteY328" fmla="*/ 193994 h 2288343"/>
                <a:gd name="connsiteX329" fmla="*/ 5047019 w 10155081"/>
                <a:gd name="connsiteY329" fmla="*/ 193713 h 2288343"/>
                <a:gd name="connsiteX330" fmla="*/ 5055782 w 10155081"/>
                <a:gd name="connsiteY330" fmla="*/ 193713 h 2288343"/>
                <a:gd name="connsiteX331" fmla="*/ 5047311 w 10155081"/>
                <a:gd name="connsiteY331" fmla="*/ 193994 h 2288343"/>
                <a:gd name="connsiteX332" fmla="*/ 5052861 w 10155081"/>
                <a:gd name="connsiteY332" fmla="*/ 199328 h 2288343"/>
                <a:gd name="connsiteX333" fmla="*/ 5000287 w 10155081"/>
                <a:gd name="connsiteY333" fmla="*/ 199328 h 2288343"/>
                <a:gd name="connsiteX334" fmla="*/ 4930190 w 10155081"/>
                <a:gd name="connsiteY334" fmla="*/ 202136 h 2288343"/>
                <a:gd name="connsiteX335" fmla="*/ 4903904 w 10155081"/>
                <a:gd name="connsiteY335" fmla="*/ 199328 h 2288343"/>
                <a:gd name="connsiteX336" fmla="*/ 4903904 w 10155081"/>
                <a:gd name="connsiteY336" fmla="*/ 199328 h 2288343"/>
                <a:gd name="connsiteX337" fmla="*/ 4842568 w 10155081"/>
                <a:gd name="connsiteY337" fmla="*/ 218980 h 2288343"/>
                <a:gd name="connsiteX338" fmla="*/ 4959397 w 10155081"/>
                <a:gd name="connsiteY338" fmla="*/ 216173 h 2288343"/>
                <a:gd name="connsiteX339" fmla="*/ 4985684 w 10155081"/>
                <a:gd name="connsiteY339" fmla="*/ 216173 h 2288343"/>
                <a:gd name="connsiteX340" fmla="*/ 4979842 w 10155081"/>
                <a:gd name="connsiteY340" fmla="*/ 213365 h 2288343"/>
                <a:gd name="connsiteX341" fmla="*/ 5137562 w 10155081"/>
                <a:gd name="connsiteY341" fmla="*/ 207750 h 2288343"/>
                <a:gd name="connsiteX342" fmla="*/ 5137562 w 10155081"/>
                <a:gd name="connsiteY342" fmla="*/ 204943 h 2288343"/>
                <a:gd name="connsiteX343" fmla="*/ 5239788 w 10155081"/>
                <a:gd name="connsiteY343" fmla="*/ 202136 h 2288343"/>
                <a:gd name="connsiteX344" fmla="*/ 5277757 w 10155081"/>
                <a:gd name="connsiteY344" fmla="*/ 207750 h 2288343"/>
                <a:gd name="connsiteX345" fmla="*/ 5268995 w 10155081"/>
                <a:gd name="connsiteY345" fmla="*/ 207750 h 2288343"/>
                <a:gd name="connsiteX346" fmla="*/ 4585544 w 10155081"/>
                <a:gd name="connsiteY346" fmla="*/ 230210 h 2288343"/>
                <a:gd name="connsiteX347" fmla="*/ 4430745 w 10155081"/>
                <a:gd name="connsiteY347" fmla="*/ 227403 h 2288343"/>
                <a:gd name="connsiteX348" fmla="*/ 4489160 w 10155081"/>
                <a:gd name="connsiteY348" fmla="*/ 224595 h 2288343"/>
                <a:gd name="connsiteX349" fmla="*/ 4594306 w 10155081"/>
                <a:gd name="connsiteY349" fmla="*/ 224595 h 2288343"/>
                <a:gd name="connsiteX350" fmla="*/ 4658562 w 10155081"/>
                <a:gd name="connsiteY350" fmla="*/ 224595 h 2288343"/>
                <a:gd name="connsiteX351" fmla="*/ 4886379 w 10155081"/>
                <a:gd name="connsiteY351" fmla="*/ 224595 h 2288343"/>
                <a:gd name="connsiteX352" fmla="*/ 4842568 w 10155081"/>
                <a:gd name="connsiteY352" fmla="*/ 218980 h 2288343"/>
                <a:gd name="connsiteX353" fmla="*/ 4115307 w 10155081"/>
                <a:gd name="connsiteY353" fmla="*/ 269514 h 2288343"/>
                <a:gd name="connsiteX354" fmla="*/ 4176642 w 10155081"/>
                <a:gd name="connsiteY354" fmla="*/ 261092 h 2288343"/>
                <a:gd name="connsiteX355" fmla="*/ 4287630 w 10155081"/>
                <a:gd name="connsiteY355" fmla="*/ 244247 h 2288343"/>
                <a:gd name="connsiteX356" fmla="*/ 4424904 w 10155081"/>
                <a:gd name="connsiteY356" fmla="*/ 247055 h 2288343"/>
                <a:gd name="connsiteX357" fmla="*/ 4743264 w 10155081"/>
                <a:gd name="connsiteY357" fmla="*/ 255477 h 2288343"/>
                <a:gd name="connsiteX358" fmla="*/ 4731581 w 10155081"/>
                <a:gd name="connsiteY358" fmla="*/ 255477 h 2288343"/>
                <a:gd name="connsiteX359" fmla="*/ 4716977 w 10155081"/>
                <a:gd name="connsiteY359" fmla="*/ 258284 h 2288343"/>
                <a:gd name="connsiteX360" fmla="*/ 4708215 w 10155081"/>
                <a:gd name="connsiteY360" fmla="*/ 261092 h 2288343"/>
                <a:gd name="connsiteX361" fmla="*/ 4667325 w 10155081"/>
                <a:gd name="connsiteY361" fmla="*/ 266707 h 2288343"/>
                <a:gd name="connsiteX362" fmla="*/ 4579703 w 10155081"/>
                <a:gd name="connsiteY362" fmla="*/ 269514 h 2288343"/>
                <a:gd name="connsiteX363" fmla="*/ 4115307 w 10155081"/>
                <a:gd name="connsiteY363" fmla="*/ 269514 h 2288343"/>
                <a:gd name="connsiteX364" fmla="*/ 4126990 w 10155081"/>
                <a:gd name="connsiteY364" fmla="*/ 283551 h 2288343"/>
                <a:gd name="connsiteX365" fmla="*/ 3928380 w 10155081"/>
                <a:gd name="connsiteY365" fmla="*/ 289166 h 2288343"/>
                <a:gd name="connsiteX366" fmla="*/ 4074416 w 10155081"/>
                <a:gd name="connsiteY366" fmla="*/ 275129 h 2288343"/>
                <a:gd name="connsiteX367" fmla="*/ 4106545 w 10155081"/>
                <a:gd name="connsiteY367" fmla="*/ 280744 h 2288343"/>
                <a:gd name="connsiteX368" fmla="*/ 4126990 w 10155081"/>
                <a:gd name="connsiteY368" fmla="*/ 283551 h 2288343"/>
                <a:gd name="connsiteX369" fmla="*/ 4343124 w 10155081"/>
                <a:gd name="connsiteY369" fmla="*/ 179676 h 2288343"/>
                <a:gd name="connsiteX370" fmla="*/ 4649800 w 10155081"/>
                <a:gd name="connsiteY370" fmla="*/ 185291 h 2288343"/>
                <a:gd name="connsiteX371" fmla="*/ 4699453 w 10155081"/>
                <a:gd name="connsiteY371" fmla="*/ 185291 h 2288343"/>
                <a:gd name="connsiteX372" fmla="*/ 4649800 w 10155081"/>
                <a:gd name="connsiteY372" fmla="*/ 188098 h 2288343"/>
                <a:gd name="connsiteX373" fmla="*/ 4538813 w 10155081"/>
                <a:gd name="connsiteY373" fmla="*/ 193713 h 2288343"/>
                <a:gd name="connsiteX374" fmla="*/ 4416142 w 10155081"/>
                <a:gd name="connsiteY374" fmla="*/ 185291 h 2288343"/>
                <a:gd name="connsiteX375" fmla="*/ 4308075 w 10155081"/>
                <a:gd name="connsiteY375" fmla="*/ 179676 h 2288343"/>
                <a:gd name="connsiteX376" fmla="*/ 4343124 w 10155081"/>
                <a:gd name="connsiteY376" fmla="*/ 179676 h 2288343"/>
                <a:gd name="connsiteX377" fmla="*/ 3937142 w 10155081"/>
                <a:gd name="connsiteY377" fmla="*/ 188098 h 2288343"/>
                <a:gd name="connsiteX378" fmla="*/ 4214612 w 10155081"/>
                <a:gd name="connsiteY378" fmla="*/ 199328 h 2288343"/>
                <a:gd name="connsiteX379" fmla="*/ 4340203 w 10155081"/>
                <a:gd name="connsiteY379" fmla="*/ 202136 h 2288343"/>
                <a:gd name="connsiteX380" fmla="*/ 4325599 w 10155081"/>
                <a:gd name="connsiteY380" fmla="*/ 204943 h 2288343"/>
                <a:gd name="connsiteX381" fmla="*/ 3922539 w 10155081"/>
                <a:gd name="connsiteY381" fmla="*/ 188098 h 2288343"/>
                <a:gd name="connsiteX382" fmla="*/ 3937142 w 10155081"/>
                <a:gd name="connsiteY382" fmla="*/ 188098 h 2288343"/>
                <a:gd name="connsiteX383" fmla="*/ 3834917 w 10155081"/>
                <a:gd name="connsiteY383" fmla="*/ 303203 h 2288343"/>
                <a:gd name="connsiteX384" fmla="*/ 4325599 w 10155081"/>
                <a:gd name="connsiteY384" fmla="*/ 297588 h 2288343"/>
                <a:gd name="connsiteX385" fmla="*/ 3788185 w 10155081"/>
                <a:gd name="connsiteY385" fmla="*/ 322855 h 2288343"/>
                <a:gd name="connsiteX386" fmla="*/ 3785265 w 10155081"/>
                <a:gd name="connsiteY386" fmla="*/ 320048 h 2288343"/>
                <a:gd name="connsiteX387" fmla="*/ 3834917 w 10155081"/>
                <a:gd name="connsiteY387" fmla="*/ 303203 h 2288343"/>
                <a:gd name="connsiteX388" fmla="*/ 4030606 w 10155081"/>
                <a:gd name="connsiteY388" fmla="*/ 2119616 h 2288343"/>
                <a:gd name="connsiteX389" fmla="*/ 3896252 w 10155081"/>
                <a:gd name="connsiteY389" fmla="*/ 2119616 h 2288343"/>
                <a:gd name="connsiteX390" fmla="*/ 3341314 w 10155081"/>
                <a:gd name="connsiteY390" fmla="*/ 2136461 h 2288343"/>
                <a:gd name="connsiteX391" fmla="*/ 2879839 w 10155081"/>
                <a:gd name="connsiteY391" fmla="*/ 2153305 h 2288343"/>
                <a:gd name="connsiteX392" fmla="*/ 2707516 w 10155081"/>
                <a:gd name="connsiteY392" fmla="*/ 2167342 h 2288343"/>
                <a:gd name="connsiteX393" fmla="*/ 2657863 w 10155081"/>
                <a:gd name="connsiteY393" fmla="*/ 2161728 h 2288343"/>
                <a:gd name="connsiteX394" fmla="*/ 2859393 w 10155081"/>
                <a:gd name="connsiteY394" fmla="*/ 2136461 h 2288343"/>
                <a:gd name="connsiteX395" fmla="*/ 3008351 w 10155081"/>
                <a:gd name="connsiteY395" fmla="*/ 2119616 h 2288343"/>
                <a:gd name="connsiteX396" fmla="*/ 3195277 w 10155081"/>
                <a:gd name="connsiteY396" fmla="*/ 2105579 h 2288343"/>
                <a:gd name="connsiteX397" fmla="*/ 3983874 w 10155081"/>
                <a:gd name="connsiteY397" fmla="*/ 2080312 h 2288343"/>
                <a:gd name="connsiteX398" fmla="*/ 4608910 w 10155081"/>
                <a:gd name="connsiteY398" fmla="*/ 2077504 h 2288343"/>
                <a:gd name="connsiteX399" fmla="*/ 4614751 w 10155081"/>
                <a:gd name="connsiteY399" fmla="*/ 2083119 h 2288343"/>
                <a:gd name="connsiteX400" fmla="*/ 4617672 w 10155081"/>
                <a:gd name="connsiteY400" fmla="*/ 2088734 h 2288343"/>
                <a:gd name="connsiteX401" fmla="*/ 4030606 w 10155081"/>
                <a:gd name="connsiteY401" fmla="*/ 2119616 h 2288343"/>
                <a:gd name="connsiteX402" fmla="*/ 5891110 w 10155081"/>
                <a:gd name="connsiteY402" fmla="*/ 2184187 h 2288343"/>
                <a:gd name="connsiteX403" fmla="*/ 5888189 w 10155081"/>
                <a:gd name="connsiteY403" fmla="*/ 2184187 h 2288343"/>
                <a:gd name="connsiteX404" fmla="*/ 5803488 w 10155081"/>
                <a:gd name="connsiteY404" fmla="*/ 2189802 h 2288343"/>
                <a:gd name="connsiteX405" fmla="*/ 5797646 w 10155081"/>
                <a:gd name="connsiteY405" fmla="*/ 2195417 h 2288343"/>
                <a:gd name="connsiteX406" fmla="*/ 5765519 w 10155081"/>
                <a:gd name="connsiteY406" fmla="*/ 2195417 h 2288343"/>
                <a:gd name="connsiteX407" fmla="*/ 5762598 w 10155081"/>
                <a:gd name="connsiteY407" fmla="*/ 2195417 h 2288343"/>
                <a:gd name="connsiteX408" fmla="*/ 5242708 w 10155081"/>
                <a:gd name="connsiteY408" fmla="*/ 2172957 h 2288343"/>
                <a:gd name="connsiteX409" fmla="*/ 5006129 w 10155081"/>
                <a:gd name="connsiteY409" fmla="*/ 2189802 h 2288343"/>
                <a:gd name="connsiteX410" fmla="*/ 5000287 w 10155081"/>
                <a:gd name="connsiteY410" fmla="*/ 2189802 h 2288343"/>
                <a:gd name="connsiteX411" fmla="*/ 4559258 w 10155081"/>
                <a:gd name="connsiteY411" fmla="*/ 2181380 h 2288343"/>
                <a:gd name="connsiteX412" fmla="*/ 4547575 w 10155081"/>
                <a:gd name="connsiteY412" fmla="*/ 2181380 h 2288343"/>
                <a:gd name="connsiteX413" fmla="*/ 5242708 w 10155081"/>
                <a:gd name="connsiteY413" fmla="*/ 2161728 h 2288343"/>
                <a:gd name="connsiteX414" fmla="*/ 5242708 w 10155081"/>
                <a:gd name="connsiteY414" fmla="*/ 2158920 h 2288343"/>
                <a:gd name="connsiteX415" fmla="*/ 5680817 w 10155081"/>
                <a:gd name="connsiteY415" fmla="*/ 2164535 h 2288343"/>
                <a:gd name="connsiteX416" fmla="*/ 5800567 w 10155081"/>
                <a:gd name="connsiteY416" fmla="*/ 2172957 h 2288343"/>
                <a:gd name="connsiteX417" fmla="*/ 5803488 w 10155081"/>
                <a:gd name="connsiteY417" fmla="*/ 2175765 h 2288343"/>
                <a:gd name="connsiteX418" fmla="*/ 5891110 w 10155081"/>
                <a:gd name="connsiteY418" fmla="*/ 2181380 h 2288343"/>
                <a:gd name="connsiteX419" fmla="*/ 5891110 w 10155081"/>
                <a:gd name="connsiteY419" fmla="*/ 2184187 h 2288343"/>
                <a:gd name="connsiteX420" fmla="*/ 5546464 w 10155081"/>
                <a:gd name="connsiteY420" fmla="*/ 297588 h 2288343"/>
                <a:gd name="connsiteX421" fmla="*/ 5587354 w 10155081"/>
                <a:gd name="connsiteY421" fmla="*/ 300396 h 2288343"/>
                <a:gd name="connsiteX422" fmla="*/ 5569830 w 10155081"/>
                <a:gd name="connsiteY422" fmla="*/ 300396 h 2288343"/>
                <a:gd name="connsiteX423" fmla="*/ 5546464 w 10155081"/>
                <a:gd name="connsiteY423" fmla="*/ 297588 h 2288343"/>
                <a:gd name="connsiteX424" fmla="*/ 5806409 w 10155081"/>
                <a:gd name="connsiteY424" fmla="*/ 261092 h 2288343"/>
                <a:gd name="connsiteX425" fmla="*/ 5762598 w 10155081"/>
                <a:gd name="connsiteY425" fmla="*/ 258284 h 2288343"/>
                <a:gd name="connsiteX426" fmla="*/ 5762598 w 10155081"/>
                <a:gd name="connsiteY426" fmla="*/ 263899 h 2288343"/>
                <a:gd name="connsiteX427" fmla="*/ 5756756 w 10155081"/>
                <a:gd name="connsiteY427" fmla="*/ 263899 h 2288343"/>
                <a:gd name="connsiteX428" fmla="*/ 5721708 w 10155081"/>
                <a:gd name="connsiteY428" fmla="*/ 266707 h 2288343"/>
                <a:gd name="connsiteX429" fmla="*/ 5698342 w 10155081"/>
                <a:gd name="connsiteY429" fmla="*/ 266707 h 2288343"/>
                <a:gd name="connsiteX430" fmla="*/ 5701262 w 10155081"/>
                <a:gd name="connsiteY430" fmla="*/ 263899 h 2288343"/>
                <a:gd name="connsiteX431" fmla="*/ 5701262 w 10155081"/>
                <a:gd name="connsiteY431" fmla="*/ 263899 h 2288343"/>
                <a:gd name="connsiteX432" fmla="*/ 5683738 w 10155081"/>
                <a:gd name="connsiteY432" fmla="*/ 263899 h 2288343"/>
                <a:gd name="connsiteX433" fmla="*/ 5563988 w 10155081"/>
                <a:gd name="connsiteY433" fmla="*/ 261092 h 2288343"/>
                <a:gd name="connsiteX434" fmla="*/ 5528940 w 10155081"/>
                <a:gd name="connsiteY434" fmla="*/ 261092 h 2288343"/>
                <a:gd name="connsiteX435" fmla="*/ 5499732 w 10155081"/>
                <a:gd name="connsiteY435" fmla="*/ 255477 h 2288343"/>
                <a:gd name="connsiteX436" fmla="*/ 5555226 w 10155081"/>
                <a:gd name="connsiteY436" fmla="*/ 255477 h 2288343"/>
                <a:gd name="connsiteX437" fmla="*/ 5873586 w 10155081"/>
                <a:gd name="connsiteY437" fmla="*/ 252669 h 2288343"/>
                <a:gd name="connsiteX438" fmla="*/ 5929079 w 10155081"/>
                <a:gd name="connsiteY438" fmla="*/ 252669 h 2288343"/>
                <a:gd name="connsiteX439" fmla="*/ 5806409 w 10155081"/>
                <a:gd name="connsiteY439" fmla="*/ 261092 h 2288343"/>
                <a:gd name="connsiteX440" fmla="*/ 6965938 w 10155081"/>
                <a:gd name="connsiteY440" fmla="*/ 78608 h 2288343"/>
                <a:gd name="connsiteX441" fmla="*/ 6901682 w 10155081"/>
                <a:gd name="connsiteY441" fmla="*/ 75801 h 2288343"/>
                <a:gd name="connsiteX442" fmla="*/ 6784853 w 10155081"/>
                <a:gd name="connsiteY442" fmla="*/ 70186 h 2288343"/>
                <a:gd name="connsiteX443" fmla="*/ 7036036 w 10155081"/>
                <a:gd name="connsiteY443" fmla="*/ 70186 h 2288343"/>
                <a:gd name="connsiteX444" fmla="*/ 6965938 w 10155081"/>
                <a:gd name="connsiteY444" fmla="*/ 78608 h 2288343"/>
                <a:gd name="connsiteX445" fmla="*/ 8417540 w 10155081"/>
                <a:gd name="connsiteY445" fmla="*/ 2153305 h 2288343"/>
                <a:gd name="connsiteX446" fmla="*/ 8420461 w 10155081"/>
                <a:gd name="connsiteY446" fmla="*/ 2153305 h 2288343"/>
                <a:gd name="connsiteX447" fmla="*/ 8540211 w 10155081"/>
                <a:gd name="connsiteY447" fmla="*/ 2147690 h 2288343"/>
                <a:gd name="connsiteX448" fmla="*/ 8718375 w 10155081"/>
                <a:gd name="connsiteY448" fmla="*/ 2142076 h 2288343"/>
                <a:gd name="connsiteX449" fmla="*/ 8960795 w 10155081"/>
                <a:gd name="connsiteY449" fmla="*/ 2144883 h 2288343"/>
                <a:gd name="connsiteX450" fmla="*/ 9343411 w 10155081"/>
                <a:gd name="connsiteY450" fmla="*/ 2150498 h 2288343"/>
                <a:gd name="connsiteX451" fmla="*/ 9448557 w 10155081"/>
                <a:gd name="connsiteY451" fmla="*/ 2158920 h 2288343"/>
                <a:gd name="connsiteX452" fmla="*/ 9445637 w 10155081"/>
                <a:gd name="connsiteY452" fmla="*/ 2158920 h 2288343"/>
                <a:gd name="connsiteX453" fmla="*/ 8627833 w 10155081"/>
                <a:gd name="connsiteY453" fmla="*/ 2164535 h 2288343"/>
                <a:gd name="connsiteX454" fmla="*/ 8417540 w 10155081"/>
                <a:gd name="connsiteY454" fmla="*/ 2156113 h 2288343"/>
                <a:gd name="connsiteX455" fmla="*/ 8417540 w 10155081"/>
                <a:gd name="connsiteY455" fmla="*/ 2153305 h 2288343"/>
                <a:gd name="connsiteX456" fmla="*/ 9247026 w 10155081"/>
                <a:gd name="connsiteY456" fmla="*/ 2251566 h 2288343"/>
                <a:gd name="connsiteX457" fmla="*/ 9144801 w 10155081"/>
                <a:gd name="connsiteY457" fmla="*/ 2251566 h 2288343"/>
                <a:gd name="connsiteX458" fmla="*/ 9083466 w 10155081"/>
                <a:gd name="connsiteY458" fmla="*/ 2248758 h 2288343"/>
                <a:gd name="connsiteX459" fmla="*/ 9276234 w 10155081"/>
                <a:gd name="connsiteY459" fmla="*/ 2248758 h 2288343"/>
                <a:gd name="connsiteX460" fmla="*/ 9247026 w 10155081"/>
                <a:gd name="connsiteY460" fmla="*/ 2251566 h 2288343"/>
                <a:gd name="connsiteX461" fmla="*/ 9401826 w 10155081"/>
                <a:gd name="connsiteY461" fmla="*/ 2231914 h 2288343"/>
                <a:gd name="connsiteX462" fmla="*/ 9232423 w 10155081"/>
                <a:gd name="connsiteY462" fmla="*/ 2237528 h 2288343"/>
                <a:gd name="connsiteX463" fmla="*/ 9065942 w 10155081"/>
                <a:gd name="connsiteY463" fmla="*/ 2248758 h 2288343"/>
                <a:gd name="connsiteX464" fmla="*/ 8683326 w 10155081"/>
                <a:gd name="connsiteY464" fmla="*/ 2243143 h 2288343"/>
                <a:gd name="connsiteX465" fmla="*/ 8505162 w 10155081"/>
                <a:gd name="connsiteY465" fmla="*/ 2248758 h 2288343"/>
                <a:gd name="connsiteX466" fmla="*/ 8405857 w 10155081"/>
                <a:gd name="connsiteY466" fmla="*/ 2240336 h 2288343"/>
                <a:gd name="connsiteX467" fmla="*/ 8423965 w 10155081"/>
                <a:gd name="connsiteY467" fmla="*/ 2240336 h 2288343"/>
                <a:gd name="connsiteX468" fmla="*/ 8397095 w 10155081"/>
                <a:gd name="connsiteY468" fmla="*/ 2240336 h 2288343"/>
                <a:gd name="connsiteX469" fmla="*/ 8519765 w 10155081"/>
                <a:gd name="connsiteY469" fmla="*/ 2220684 h 2288343"/>
                <a:gd name="connsiteX470" fmla="*/ 8511003 w 10155081"/>
                <a:gd name="connsiteY470" fmla="*/ 2220684 h 2288343"/>
                <a:gd name="connsiteX471" fmla="*/ 8467192 w 10155081"/>
                <a:gd name="connsiteY471" fmla="*/ 2220684 h 2288343"/>
                <a:gd name="connsiteX472" fmla="*/ 8370808 w 10155081"/>
                <a:gd name="connsiteY472" fmla="*/ 2206647 h 2288343"/>
                <a:gd name="connsiteX473" fmla="*/ 8511003 w 10155081"/>
                <a:gd name="connsiteY473" fmla="*/ 2192609 h 2288343"/>
                <a:gd name="connsiteX474" fmla="*/ 8896539 w 10155081"/>
                <a:gd name="connsiteY474" fmla="*/ 2181380 h 2288343"/>
                <a:gd name="connsiteX475" fmla="*/ 9419350 w 10155081"/>
                <a:gd name="connsiteY475" fmla="*/ 2192609 h 2288343"/>
                <a:gd name="connsiteX476" fmla="*/ 9483606 w 10155081"/>
                <a:gd name="connsiteY476" fmla="*/ 2198224 h 2288343"/>
                <a:gd name="connsiteX477" fmla="*/ 9489447 w 10155081"/>
                <a:gd name="connsiteY477" fmla="*/ 2203839 h 2288343"/>
                <a:gd name="connsiteX478" fmla="*/ 9495288 w 10155081"/>
                <a:gd name="connsiteY478" fmla="*/ 2209454 h 2288343"/>
                <a:gd name="connsiteX479" fmla="*/ 9401826 w 10155081"/>
                <a:gd name="connsiteY479" fmla="*/ 2231914 h 2288343"/>
                <a:gd name="connsiteX480" fmla="*/ 9317125 w 10155081"/>
                <a:gd name="connsiteY480" fmla="*/ 109490 h 2288343"/>
                <a:gd name="connsiteX481" fmla="*/ 9439795 w 10155081"/>
                <a:gd name="connsiteY481" fmla="*/ 103875 h 2288343"/>
                <a:gd name="connsiteX482" fmla="*/ 9474844 w 10155081"/>
                <a:gd name="connsiteY482" fmla="*/ 103875 h 2288343"/>
                <a:gd name="connsiteX483" fmla="*/ 9448557 w 10155081"/>
                <a:gd name="connsiteY483" fmla="*/ 95453 h 2288343"/>
                <a:gd name="connsiteX484" fmla="*/ 9349252 w 10155081"/>
                <a:gd name="connsiteY484" fmla="*/ 87031 h 2288343"/>
                <a:gd name="connsiteX485" fmla="*/ 9682216 w 10155081"/>
                <a:gd name="connsiteY485" fmla="*/ 87031 h 2288343"/>
                <a:gd name="connsiteX486" fmla="*/ 9813648 w 10155081"/>
                <a:gd name="connsiteY486" fmla="*/ 109490 h 2288343"/>
                <a:gd name="connsiteX487" fmla="*/ 9317125 w 10155081"/>
                <a:gd name="connsiteY487" fmla="*/ 109490 h 2288343"/>
                <a:gd name="connsiteX488" fmla="*/ 10050227 w 10155081"/>
                <a:gd name="connsiteY488" fmla="*/ 1024715 h 2288343"/>
                <a:gd name="connsiteX489" fmla="*/ 10050227 w 10155081"/>
                <a:gd name="connsiteY489" fmla="*/ 1221236 h 2288343"/>
                <a:gd name="connsiteX490" fmla="*/ 10041465 w 10155081"/>
                <a:gd name="connsiteY490" fmla="*/ 881536 h 2288343"/>
                <a:gd name="connsiteX491" fmla="*/ 10023940 w 10155081"/>
                <a:gd name="connsiteY491" fmla="*/ 929262 h 2288343"/>
                <a:gd name="connsiteX492" fmla="*/ 10026861 w 10155081"/>
                <a:gd name="connsiteY492" fmla="*/ 993833 h 2288343"/>
                <a:gd name="connsiteX493" fmla="*/ 10012258 w 10155081"/>
                <a:gd name="connsiteY493" fmla="*/ 1156665 h 2288343"/>
                <a:gd name="connsiteX494" fmla="*/ 10026861 w 10155081"/>
                <a:gd name="connsiteY494" fmla="*/ 1521632 h 2288343"/>
                <a:gd name="connsiteX495" fmla="*/ 10012258 w 10155081"/>
                <a:gd name="connsiteY495" fmla="*/ 1732190 h 2288343"/>
                <a:gd name="connsiteX496" fmla="*/ 10012258 w 10155081"/>
                <a:gd name="connsiteY496" fmla="*/ 1807990 h 2288343"/>
                <a:gd name="connsiteX497" fmla="*/ 9997654 w 10155081"/>
                <a:gd name="connsiteY497" fmla="*/ 1816413 h 2288343"/>
                <a:gd name="connsiteX498" fmla="*/ 10003496 w 10155081"/>
                <a:gd name="connsiteY498" fmla="*/ 1476713 h 2288343"/>
                <a:gd name="connsiteX499" fmla="*/ 10003496 w 10155081"/>
                <a:gd name="connsiteY499" fmla="*/ 1471098 h 2288343"/>
                <a:gd name="connsiteX500" fmla="*/ 9942160 w 10155081"/>
                <a:gd name="connsiteY500" fmla="*/ 971374 h 2288343"/>
                <a:gd name="connsiteX501" fmla="*/ 9939239 w 10155081"/>
                <a:gd name="connsiteY501" fmla="*/ 889958 h 2288343"/>
                <a:gd name="connsiteX502" fmla="*/ 9942160 w 10155081"/>
                <a:gd name="connsiteY502" fmla="*/ 887151 h 2288343"/>
                <a:gd name="connsiteX503" fmla="*/ 9950922 w 10155081"/>
                <a:gd name="connsiteY503" fmla="*/ 887151 h 2288343"/>
                <a:gd name="connsiteX504" fmla="*/ 9959685 w 10155081"/>
                <a:gd name="connsiteY504" fmla="*/ 892765 h 2288343"/>
                <a:gd name="connsiteX505" fmla="*/ 9977209 w 10155081"/>
                <a:gd name="connsiteY505" fmla="*/ 1005063 h 2288343"/>
                <a:gd name="connsiteX506" fmla="*/ 9974289 w 10155081"/>
                <a:gd name="connsiteY506" fmla="*/ 960144 h 2288343"/>
                <a:gd name="connsiteX507" fmla="*/ 9971368 w 10155081"/>
                <a:gd name="connsiteY507" fmla="*/ 642903 h 2288343"/>
                <a:gd name="connsiteX508" fmla="*/ 9977209 w 10155081"/>
                <a:gd name="connsiteY508" fmla="*/ 640096 h 2288343"/>
                <a:gd name="connsiteX509" fmla="*/ 10018100 w 10155081"/>
                <a:gd name="connsiteY509" fmla="*/ 985411 h 2288343"/>
                <a:gd name="connsiteX510" fmla="*/ 10012258 w 10155081"/>
                <a:gd name="connsiteY510" fmla="*/ 774853 h 2288343"/>
                <a:gd name="connsiteX511" fmla="*/ 10006416 w 10155081"/>
                <a:gd name="connsiteY511" fmla="*/ 561488 h 2288343"/>
                <a:gd name="connsiteX512" fmla="*/ 9994733 w 10155081"/>
                <a:gd name="connsiteY512" fmla="*/ 404271 h 2288343"/>
                <a:gd name="connsiteX513" fmla="*/ 10003496 w 10155081"/>
                <a:gd name="connsiteY513" fmla="*/ 364967 h 2288343"/>
                <a:gd name="connsiteX514" fmla="*/ 10044386 w 10155081"/>
                <a:gd name="connsiteY514" fmla="*/ 704667 h 2288343"/>
                <a:gd name="connsiteX515" fmla="*/ 10053148 w 10155081"/>
                <a:gd name="connsiteY515" fmla="*/ 685015 h 2288343"/>
                <a:gd name="connsiteX516" fmla="*/ 10058990 w 10155081"/>
                <a:gd name="connsiteY516" fmla="*/ 682208 h 2288343"/>
                <a:gd name="connsiteX517" fmla="*/ 10050227 w 10155081"/>
                <a:gd name="connsiteY517" fmla="*/ 1024715 h 228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</a:cxnLst>
              <a:rect l="l" t="t" r="r" b="b"/>
              <a:pathLst>
                <a:path w="10155081" h="2288343">
                  <a:moveTo>
                    <a:pt x="10146611" y="252669"/>
                  </a:moveTo>
                  <a:cubicBezTo>
                    <a:pt x="10129087" y="230210"/>
                    <a:pt x="10105721" y="207750"/>
                    <a:pt x="10082355" y="185291"/>
                  </a:cubicBezTo>
                  <a:cubicBezTo>
                    <a:pt x="10091118" y="188098"/>
                    <a:pt x="10099880" y="188098"/>
                    <a:pt x="10108641" y="188098"/>
                  </a:cubicBezTo>
                  <a:cubicBezTo>
                    <a:pt x="10091118" y="174061"/>
                    <a:pt x="10067751" y="162831"/>
                    <a:pt x="10044386" y="154409"/>
                  </a:cubicBezTo>
                  <a:cubicBezTo>
                    <a:pt x="10009337" y="126335"/>
                    <a:pt x="9971368" y="103875"/>
                    <a:pt x="9930478" y="84223"/>
                  </a:cubicBezTo>
                  <a:cubicBezTo>
                    <a:pt x="9927557" y="87031"/>
                    <a:pt x="9924636" y="87031"/>
                    <a:pt x="9921715" y="89838"/>
                  </a:cubicBezTo>
                  <a:cubicBezTo>
                    <a:pt x="9921715" y="89838"/>
                    <a:pt x="9921715" y="92645"/>
                    <a:pt x="9921715" y="95453"/>
                  </a:cubicBezTo>
                  <a:lnTo>
                    <a:pt x="9921715" y="101068"/>
                  </a:lnTo>
                  <a:cubicBezTo>
                    <a:pt x="9927557" y="103875"/>
                    <a:pt x="9930478" y="109490"/>
                    <a:pt x="9936319" y="115105"/>
                  </a:cubicBezTo>
                  <a:cubicBezTo>
                    <a:pt x="9924636" y="112298"/>
                    <a:pt x="9910032" y="112298"/>
                    <a:pt x="9898349" y="109490"/>
                  </a:cubicBezTo>
                  <a:cubicBezTo>
                    <a:pt x="9772758" y="78608"/>
                    <a:pt x="9644246" y="61764"/>
                    <a:pt x="9518655" y="58956"/>
                  </a:cubicBezTo>
                  <a:cubicBezTo>
                    <a:pt x="9518655" y="61764"/>
                    <a:pt x="9518655" y="61764"/>
                    <a:pt x="9515734" y="61764"/>
                  </a:cubicBezTo>
                  <a:cubicBezTo>
                    <a:pt x="9512813" y="64571"/>
                    <a:pt x="9512813" y="64571"/>
                    <a:pt x="9512813" y="64571"/>
                  </a:cubicBezTo>
                  <a:lnTo>
                    <a:pt x="9512813" y="67379"/>
                  </a:lnTo>
                  <a:cubicBezTo>
                    <a:pt x="9457319" y="64571"/>
                    <a:pt x="9401826" y="64571"/>
                    <a:pt x="9346332" y="67379"/>
                  </a:cubicBezTo>
                  <a:cubicBezTo>
                    <a:pt x="9308362" y="67379"/>
                    <a:pt x="9273314" y="72993"/>
                    <a:pt x="9235344" y="75801"/>
                  </a:cubicBezTo>
                  <a:cubicBezTo>
                    <a:pt x="9211978" y="72993"/>
                    <a:pt x="9191533" y="72993"/>
                    <a:pt x="9168167" y="70186"/>
                  </a:cubicBezTo>
                  <a:cubicBezTo>
                    <a:pt x="9051338" y="64571"/>
                    <a:pt x="8937430" y="56149"/>
                    <a:pt x="8823521" y="44919"/>
                  </a:cubicBezTo>
                  <a:cubicBezTo>
                    <a:pt x="9036735" y="39304"/>
                    <a:pt x="9247026" y="33689"/>
                    <a:pt x="9454398" y="33689"/>
                  </a:cubicBezTo>
                  <a:cubicBezTo>
                    <a:pt x="9451477" y="30882"/>
                    <a:pt x="9451477" y="28074"/>
                    <a:pt x="9448557" y="28074"/>
                  </a:cubicBezTo>
                  <a:cubicBezTo>
                    <a:pt x="9328807" y="11230"/>
                    <a:pt x="9209057" y="5615"/>
                    <a:pt x="9086386" y="14037"/>
                  </a:cubicBezTo>
                  <a:cubicBezTo>
                    <a:pt x="8990003" y="19652"/>
                    <a:pt x="8893619" y="22460"/>
                    <a:pt x="8788473" y="25267"/>
                  </a:cubicBezTo>
                  <a:cubicBezTo>
                    <a:pt x="8759265" y="25267"/>
                    <a:pt x="8730058" y="28074"/>
                    <a:pt x="8700851" y="30882"/>
                  </a:cubicBezTo>
                  <a:cubicBezTo>
                    <a:pt x="8692088" y="33689"/>
                    <a:pt x="8680405" y="33689"/>
                    <a:pt x="8668723" y="33689"/>
                  </a:cubicBezTo>
                  <a:cubicBezTo>
                    <a:pt x="8659961" y="33689"/>
                    <a:pt x="8654119" y="33689"/>
                    <a:pt x="8645357" y="33689"/>
                  </a:cubicBezTo>
                  <a:lnTo>
                    <a:pt x="8639515" y="33689"/>
                  </a:lnTo>
                  <a:cubicBezTo>
                    <a:pt x="8645357" y="33689"/>
                    <a:pt x="8648277" y="33689"/>
                    <a:pt x="8654119" y="36497"/>
                  </a:cubicBezTo>
                  <a:cubicBezTo>
                    <a:pt x="8586942" y="44919"/>
                    <a:pt x="8519765" y="56149"/>
                    <a:pt x="8458430" y="67379"/>
                  </a:cubicBezTo>
                  <a:cubicBezTo>
                    <a:pt x="8516844" y="72993"/>
                    <a:pt x="8578180" y="72993"/>
                    <a:pt x="8642436" y="58956"/>
                  </a:cubicBezTo>
                  <a:cubicBezTo>
                    <a:pt x="8668723" y="56149"/>
                    <a:pt x="8695009" y="53341"/>
                    <a:pt x="8724216" y="50534"/>
                  </a:cubicBezTo>
                  <a:cubicBezTo>
                    <a:pt x="8782631" y="64571"/>
                    <a:pt x="8846887" y="72993"/>
                    <a:pt x="8908223" y="78608"/>
                  </a:cubicBezTo>
                  <a:cubicBezTo>
                    <a:pt x="8914064" y="78608"/>
                    <a:pt x="8919905" y="78608"/>
                    <a:pt x="8928667" y="78608"/>
                  </a:cubicBezTo>
                  <a:cubicBezTo>
                    <a:pt x="8791393" y="81416"/>
                    <a:pt x="8657040" y="84223"/>
                    <a:pt x="8522686" y="81416"/>
                  </a:cubicBezTo>
                  <a:cubicBezTo>
                    <a:pt x="8595704" y="95453"/>
                    <a:pt x="8671643" y="101068"/>
                    <a:pt x="8750503" y="103875"/>
                  </a:cubicBezTo>
                  <a:cubicBezTo>
                    <a:pt x="8709613" y="103875"/>
                    <a:pt x="8668723" y="106683"/>
                    <a:pt x="8630753" y="109490"/>
                  </a:cubicBezTo>
                  <a:lnTo>
                    <a:pt x="8081656" y="109490"/>
                  </a:lnTo>
                  <a:cubicBezTo>
                    <a:pt x="8067053" y="109490"/>
                    <a:pt x="8046608" y="106683"/>
                    <a:pt x="8032004" y="103875"/>
                  </a:cubicBezTo>
                  <a:cubicBezTo>
                    <a:pt x="7926858" y="98260"/>
                    <a:pt x="7818791" y="95453"/>
                    <a:pt x="7710724" y="92645"/>
                  </a:cubicBezTo>
                  <a:cubicBezTo>
                    <a:pt x="7626022" y="89838"/>
                    <a:pt x="7538400" y="89838"/>
                    <a:pt x="7453699" y="89838"/>
                  </a:cubicBezTo>
                  <a:cubicBezTo>
                    <a:pt x="7389444" y="81416"/>
                    <a:pt x="7328109" y="72993"/>
                    <a:pt x="7263852" y="70186"/>
                  </a:cubicBezTo>
                  <a:cubicBezTo>
                    <a:pt x="7424492" y="67379"/>
                    <a:pt x="7588053" y="67379"/>
                    <a:pt x="7745772" y="67379"/>
                  </a:cubicBezTo>
                  <a:cubicBezTo>
                    <a:pt x="7798346" y="67379"/>
                    <a:pt x="7847998" y="67379"/>
                    <a:pt x="7900572" y="67379"/>
                  </a:cubicBezTo>
                  <a:cubicBezTo>
                    <a:pt x="7935620" y="67379"/>
                    <a:pt x="7964827" y="58956"/>
                    <a:pt x="7982352" y="44919"/>
                  </a:cubicBezTo>
                  <a:cubicBezTo>
                    <a:pt x="7956065" y="44919"/>
                    <a:pt x="7926858" y="44919"/>
                    <a:pt x="7900572" y="47726"/>
                  </a:cubicBezTo>
                  <a:cubicBezTo>
                    <a:pt x="7891809" y="50534"/>
                    <a:pt x="7885968" y="50534"/>
                    <a:pt x="7877205" y="50534"/>
                  </a:cubicBezTo>
                  <a:cubicBezTo>
                    <a:pt x="7333950" y="33689"/>
                    <a:pt x="6793615" y="33689"/>
                    <a:pt x="6250359" y="56149"/>
                  </a:cubicBezTo>
                  <a:cubicBezTo>
                    <a:pt x="6273725" y="58956"/>
                    <a:pt x="6297091" y="61764"/>
                    <a:pt x="6320457" y="64571"/>
                  </a:cubicBezTo>
                  <a:cubicBezTo>
                    <a:pt x="6375951" y="64571"/>
                    <a:pt x="6434365" y="67379"/>
                    <a:pt x="6489859" y="67379"/>
                  </a:cubicBezTo>
                  <a:cubicBezTo>
                    <a:pt x="6519066" y="70186"/>
                    <a:pt x="6551195" y="72993"/>
                    <a:pt x="6580402" y="78608"/>
                  </a:cubicBezTo>
                  <a:cubicBezTo>
                    <a:pt x="6635895" y="81416"/>
                    <a:pt x="6694310" y="87031"/>
                    <a:pt x="6752725" y="92645"/>
                  </a:cubicBezTo>
                  <a:cubicBezTo>
                    <a:pt x="6758566" y="92645"/>
                    <a:pt x="6761487" y="92645"/>
                    <a:pt x="6764408" y="95453"/>
                  </a:cubicBezTo>
                  <a:cubicBezTo>
                    <a:pt x="6746883" y="95453"/>
                    <a:pt x="6729359" y="98260"/>
                    <a:pt x="6708914" y="101068"/>
                  </a:cubicBezTo>
                  <a:cubicBezTo>
                    <a:pt x="6481097" y="95453"/>
                    <a:pt x="6250359" y="95453"/>
                    <a:pt x="6022542" y="95453"/>
                  </a:cubicBezTo>
                  <a:cubicBezTo>
                    <a:pt x="6007939" y="95453"/>
                    <a:pt x="5993335" y="95453"/>
                    <a:pt x="5981652" y="98260"/>
                  </a:cubicBezTo>
                  <a:cubicBezTo>
                    <a:pt x="5920317" y="101068"/>
                    <a:pt x="5864823" y="103875"/>
                    <a:pt x="5803488" y="106683"/>
                  </a:cubicBezTo>
                  <a:cubicBezTo>
                    <a:pt x="5768439" y="106683"/>
                    <a:pt x="5733391" y="106683"/>
                    <a:pt x="5698342" y="106683"/>
                  </a:cubicBezTo>
                  <a:cubicBezTo>
                    <a:pt x="5680817" y="103875"/>
                    <a:pt x="5663293" y="103875"/>
                    <a:pt x="5645769" y="103875"/>
                  </a:cubicBezTo>
                  <a:cubicBezTo>
                    <a:pt x="5479287" y="89838"/>
                    <a:pt x="5309885" y="81416"/>
                    <a:pt x="5143403" y="78608"/>
                  </a:cubicBezTo>
                  <a:cubicBezTo>
                    <a:pt x="5070385" y="75801"/>
                    <a:pt x="4997367" y="70186"/>
                    <a:pt x="4927269" y="64571"/>
                  </a:cubicBezTo>
                  <a:cubicBezTo>
                    <a:pt x="5020733" y="67379"/>
                    <a:pt x="5114196" y="67379"/>
                    <a:pt x="5204738" y="70186"/>
                  </a:cubicBezTo>
                  <a:cubicBezTo>
                    <a:pt x="5207659" y="70186"/>
                    <a:pt x="5207659" y="70186"/>
                    <a:pt x="5210580" y="67379"/>
                  </a:cubicBezTo>
                  <a:cubicBezTo>
                    <a:pt x="5330330" y="72993"/>
                    <a:pt x="5450080" y="78608"/>
                    <a:pt x="5569830" y="87031"/>
                  </a:cubicBezTo>
                  <a:cubicBezTo>
                    <a:pt x="5639927" y="89838"/>
                    <a:pt x="5707104" y="92645"/>
                    <a:pt x="5774281" y="95453"/>
                  </a:cubicBezTo>
                  <a:cubicBezTo>
                    <a:pt x="5762598" y="87031"/>
                    <a:pt x="5745073" y="81416"/>
                    <a:pt x="5724628" y="81416"/>
                  </a:cubicBezTo>
                  <a:cubicBezTo>
                    <a:pt x="5599037" y="70186"/>
                    <a:pt x="5467604" y="61764"/>
                    <a:pt x="5342013" y="53341"/>
                  </a:cubicBezTo>
                  <a:cubicBezTo>
                    <a:pt x="5318647" y="50534"/>
                    <a:pt x="5292360" y="50534"/>
                    <a:pt x="5268995" y="50534"/>
                  </a:cubicBezTo>
                  <a:cubicBezTo>
                    <a:pt x="5508495" y="47726"/>
                    <a:pt x="5747994" y="44919"/>
                    <a:pt x="5987494" y="44919"/>
                  </a:cubicBezTo>
                  <a:cubicBezTo>
                    <a:pt x="5990415" y="44919"/>
                    <a:pt x="5990415" y="44919"/>
                    <a:pt x="5990415" y="42112"/>
                  </a:cubicBezTo>
                  <a:cubicBezTo>
                    <a:pt x="5914476" y="33689"/>
                    <a:pt x="5835616" y="28074"/>
                    <a:pt x="5753836" y="28074"/>
                  </a:cubicBezTo>
                  <a:lnTo>
                    <a:pt x="5677897" y="28074"/>
                  </a:lnTo>
                  <a:cubicBezTo>
                    <a:pt x="5771360" y="25267"/>
                    <a:pt x="5858982" y="22460"/>
                    <a:pt x="5952445" y="19652"/>
                  </a:cubicBezTo>
                  <a:cubicBezTo>
                    <a:pt x="5952445" y="19652"/>
                    <a:pt x="5952445" y="19652"/>
                    <a:pt x="5955366" y="16845"/>
                  </a:cubicBezTo>
                  <a:cubicBezTo>
                    <a:pt x="5870665" y="5615"/>
                    <a:pt x="5783043" y="0"/>
                    <a:pt x="5692500" y="0"/>
                  </a:cubicBezTo>
                  <a:cubicBezTo>
                    <a:pt x="5458842" y="2807"/>
                    <a:pt x="5228104" y="5615"/>
                    <a:pt x="5000287" y="5615"/>
                  </a:cubicBezTo>
                  <a:cubicBezTo>
                    <a:pt x="4863013" y="5615"/>
                    <a:pt x="4725739" y="5615"/>
                    <a:pt x="4585544" y="11230"/>
                  </a:cubicBezTo>
                  <a:cubicBezTo>
                    <a:pt x="4585544" y="11230"/>
                    <a:pt x="4579703" y="11230"/>
                    <a:pt x="4579703" y="14037"/>
                  </a:cubicBezTo>
                  <a:cubicBezTo>
                    <a:pt x="4705294" y="19652"/>
                    <a:pt x="4830886" y="22460"/>
                    <a:pt x="4956477" y="25267"/>
                  </a:cubicBezTo>
                  <a:cubicBezTo>
                    <a:pt x="4889300" y="28074"/>
                    <a:pt x="4825044" y="33689"/>
                    <a:pt x="4757867" y="42112"/>
                  </a:cubicBezTo>
                  <a:cubicBezTo>
                    <a:pt x="4719898" y="39304"/>
                    <a:pt x="4681928" y="39304"/>
                    <a:pt x="4643959" y="39304"/>
                  </a:cubicBezTo>
                  <a:cubicBezTo>
                    <a:pt x="4632276" y="36497"/>
                    <a:pt x="4623514" y="36497"/>
                    <a:pt x="4614751" y="36497"/>
                  </a:cubicBezTo>
                  <a:lnTo>
                    <a:pt x="4608910" y="36497"/>
                  </a:lnTo>
                  <a:cubicBezTo>
                    <a:pt x="4611831" y="39304"/>
                    <a:pt x="4614751" y="39304"/>
                    <a:pt x="4617672" y="39304"/>
                  </a:cubicBezTo>
                  <a:cubicBezTo>
                    <a:pt x="4573861" y="39304"/>
                    <a:pt x="4530050" y="39304"/>
                    <a:pt x="4486239" y="42112"/>
                  </a:cubicBezTo>
                  <a:cubicBezTo>
                    <a:pt x="4459953" y="42112"/>
                    <a:pt x="4433666" y="42112"/>
                    <a:pt x="4407380" y="42112"/>
                  </a:cubicBezTo>
                  <a:cubicBezTo>
                    <a:pt x="4392776" y="42112"/>
                    <a:pt x="4378173" y="42112"/>
                    <a:pt x="4363569" y="44919"/>
                  </a:cubicBezTo>
                  <a:cubicBezTo>
                    <a:pt x="4337282" y="44919"/>
                    <a:pt x="4310996" y="44919"/>
                    <a:pt x="4284709" y="47726"/>
                  </a:cubicBezTo>
                  <a:cubicBezTo>
                    <a:pt x="4296392" y="47726"/>
                    <a:pt x="4305154" y="47726"/>
                    <a:pt x="4313916" y="47726"/>
                  </a:cubicBezTo>
                  <a:cubicBezTo>
                    <a:pt x="4208770" y="56149"/>
                    <a:pt x="4097782" y="56149"/>
                    <a:pt x="3983874" y="56149"/>
                  </a:cubicBezTo>
                  <a:cubicBezTo>
                    <a:pt x="3983874" y="56149"/>
                    <a:pt x="3980953" y="56149"/>
                    <a:pt x="3978032" y="56149"/>
                  </a:cubicBezTo>
                  <a:cubicBezTo>
                    <a:pt x="4179563" y="56149"/>
                    <a:pt x="4378173" y="58956"/>
                    <a:pt x="4579703" y="61764"/>
                  </a:cubicBezTo>
                  <a:cubicBezTo>
                    <a:pt x="4573861" y="61764"/>
                    <a:pt x="4568020" y="61764"/>
                    <a:pt x="4559258" y="64571"/>
                  </a:cubicBezTo>
                  <a:cubicBezTo>
                    <a:pt x="4556337" y="64571"/>
                    <a:pt x="4556337" y="64571"/>
                    <a:pt x="4553416" y="64571"/>
                  </a:cubicBezTo>
                  <a:cubicBezTo>
                    <a:pt x="4603069" y="70186"/>
                    <a:pt x="4655642" y="67379"/>
                    <a:pt x="4711136" y="61764"/>
                  </a:cubicBezTo>
                  <a:cubicBezTo>
                    <a:pt x="4722818" y="61764"/>
                    <a:pt x="4734501" y="61764"/>
                    <a:pt x="4749105" y="64571"/>
                  </a:cubicBezTo>
                  <a:cubicBezTo>
                    <a:pt x="4795836" y="67379"/>
                    <a:pt x="4842568" y="72993"/>
                    <a:pt x="4892221" y="78608"/>
                  </a:cubicBezTo>
                  <a:cubicBezTo>
                    <a:pt x="4968160" y="81416"/>
                    <a:pt x="5044098" y="87031"/>
                    <a:pt x="5117117" y="95453"/>
                  </a:cubicBezTo>
                  <a:cubicBezTo>
                    <a:pt x="5117117" y="95453"/>
                    <a:pt x="5120038" y="95453"/>
                    <a:pt x="5122958" y="98260"/>
                  </a:cubicBezTo>
                  <a:cubicBezTo>
                    <a:pt x="5125879" y="101068"/>
                    <a:pt x="5131720" y="103875"/>
                    <a:pt x="5137562" y="103875"/>
                  </a:cubicBezTo>
                  <a:cubicBezTo>
                    <a:pt x="5117117" y="106683"/>
                    <a:pt x="5096672" y="109490"/>
                    <a:pt x="5076227" y="115105"/>
                  </a:cubicBezTo>
                  <a:cubicBezTo>
                    <a:pt x="5076227" y="115105"/>
                    <a:pt x="5073306" y="117912"/>
                    <a:pt x="5070385" y="117912"/>
                  </a:cubicBezTo>
                  <a:cubicBezTo>
                    <a:pt x="5213501" y="126335"/>
                    <a:pt x="5356617" y="131950"/>
                    <a:pt x="5499732" y="140372"/>
                  </a:cubicBezTo>
                  <a:cubicBezTo>
                    <a:pt x="5514336" y="143179"/>
                    <a:pt x="5528940" y="148794"/>
                    <a:pt x="5546464" y="154409"/>
                  </a:cubicBezTo>
                  <a:cubicBezTo>
                    <a:pt x="5639927" y="157217"/>
                    <a:pt x="5733391" y="157217"/>
                    <a:pt x="5829775" y="162831"/>
                  </a:cubicBezTo>
                  <a:cubicBezTo>
                    <a:pt x="5805824" y="162831"/>
                    <a:pt x="5783919" y="162831"/>
                    <a:pt x="5759677" y="162831"/>
                  </a:cubicBezTo>
                  <a:cubicBezTo>
                    <a:pt x="5736311" y="162831"/>
                    <a:pt x="5715866" y="162831"/>
                    <a:pt x="5692500" y="162831"/>
                  </a:cubicBezTo>
                  <a:cubicBezTo>
                    <a:pt x="5677897" y="162831"/>
                    <a:pt x="5669135" y="162831"/>
                    <a:pt x="5654531" y="162831"/>
                  </a:cubicBezTo>
                  <a:cubicBezTo>
                    <a:pt x="5485129" y="157217"/>
                    <a:pt x="5312806" y="151602"/>
                    <a:pt x="5143403" y="143179"/>
                  </a:cubicBezTo>
                  <a:lnTo>
                    <a:pt x="5131720" y="143179"/>
                  </a:lnTo>
                  <a:cubicBezTo>
                    <a:pt x="5160928" y="140372"/>
                    <a:pt x="5187214" y="140372"/>
                    <a:pt x="5219342" y="137564"/>
                  </a:cubicBezTo>
                  <a:cubicBezTo>
                    <a:pt x="5181373" y="134757"/>
                    <a:pt x="5146324" y="134757"/>
                    <a:pt x="5108355" y="131950"/>
                  </a:cubicBezTo>
                  <a:cubicBezTo>
                    <a:pt x="4991526" y="129142"/>
                    <a:pt x="4871776" y="126335"/>
                    <a:pt x="4754946" y="120720"/>
                  </a:cubicBezTo>
                  <a:cubicBezTo>
                    <a:pt x="4772471" y="120720"/>
                    <a:pt x="4787075" y="120720"/>
                    <a:pt x="4801678" y="120720"/>
                  </a:cubicBezTo>
                  <a:cubicBezTo>
                    <a:pt x="4839647" y="117912"/>
                    <a:pt x="4880538" y="117912"/>
                    <a:pt x="4918507" y="117912"/>
                  </a:cubicBezTo>
                  <a:cubicBezTo>
                    <a:pt x="4921428" y="117912"/>
                    <a:pt x="4921428" y="117912"/>
                    <a:pt x="4924349" y="115105"/>
                  </a:cubicBezTo>
                  <a:cubicBezTo>
                    <a:pt x="4933111" y="109490"/>
                    <a:pt x="4938952" y="103875"/>
                    <a:pt x="4947715" y="101068"/>
                  </a:cubicBezTo>
                  <a:cubicBezTo>
                    <a:pt x="4944794" y="101068"/>
                    <a:pt x="4938952" y="101068"/>
                    <a:pt x="4938952" y="101068"/>
                  </a:cubicBezTo>
                  <a:lnTo>
                    <a:pt x="4930190" y="101068"/>
                  </a:lnTo>
                  <a:cubicBezTo>
                    <a:pt x="4705294" y="98260"/>
                    <a:pt x="4480398" y="101068"/>
                    <a:pt x="4255502" y="106683"/>
                  </a:cubicBezTo>
                  <a:cubicBezTo>
                    <a:pt x="4237978" y="103875"/>
                    <a:pt x="4220453" y="103875"/>
                    <a:pt x="4202929" y="103875"/>
                  </a:cubicBezTo>
                  <a:cubicBezTo>
                    <a:pt x="4147435" y="101068"/>
                    <a:pt x="4089020" y="101068"/>
                    <a:pt x="4030606" y="103875"/>
                  </a:cubicBezTo>
                  <a:cubicBezTo>
                    <a:pt x="4024764" y="103875"/>
                    <a:pt x="4021843" y="103875"/>
                    <a:pt x="4018923" y="103875"/>
                  </a:cubicBezTo>
                  <a:cubicBezTo>
                    <a:pt x="3975112" y="101068"/>
                    <a:pt x="3931301" y="95453"/>
                    <a:pt x="3884569" y="87031"/>
                  </a:cubicBezTo>
                  <a:lnTo>
                    <a:pt x="3884569" y="87031"/>
                  </a:lnTo>
                  <a:cubicBezTo>
                    <a:pt x="3881649" y="89838"/>
                    <a:pt x="3881649" y="89838"/>
                    <a:pt x="3881649" y="89838"/>
                  </a:cubicBezTo>
                  <a:cubicBezTo>
                    <a:pt x="3881649" y="92645"/>
                    <a:pt x="3881649" y="95453"/>
                    <a:pt x="3881649" y="95453"/>
                  </a:cubicBezTo>
                  <a:cubicBezTo>
                    <a:pt x="3893331" y="98260"/>
                    <a:pt x="3905014" y="101068"/>
                    <a:pt x="3913776" y="103875"/>
                  </a:cubicBezTo>
                  <a:cubicBezTo>
                    <a:pt x="3919618" y="103875"/>
                    <a:pt x="3925460" y="103875"/>
                    <a:pt x="3931301" y="106683"/>
                  </a:cubicBezTo>
                  <a:cubicBezTo>
                    <a:pt x="3937142" y="109490"/>
                    <a:pt x="3945905" y="109490"/>
                    <a:pt x="3954667" y="109490"/>
                  </a:cubicBezTo>
                  <a:cubicBezTo>
                    <a:pt x="3960508" y="112298"/>
                    <a:pt x="3966350" y="112298"/>
                    <a:pt x="3969270" y="112298"/>
                  </a:cubicBezTo>
                  <a:cubicBezTo>
                    <a:pt x="3922539" y="115105"/>
                    <a:pt x="3872886" y="115105"/>
                    <a:pt x="3826155" y="117912"/>
                  </a:cubicBezTo>
                  <a:cubicBezTo>
                    <a:pt x="3826155" y="117912"/>
                    <a:pt x="3826155" y="120720"/>
                    <a:pt x="3829075" y="120720"/>
                  </a:cubicBezTo>
                  <a:cubicBezTo>
                    <a:pt x="3834917" y="123527"/>
                    <a:pt x="3837838" y="126335"/>
                    <a:pt x="3843679" y="126335"/>
                  </a:cubicBezTo>
                  <a:cubicBezTo>
                    <a:pt x="3916697" y="140372"/>
                    <a:pt x="3989716" y="148794"/>
                    <a:pt x="4059813" y="145987"/>
                  </a:cubicBezTo>
                  <a:cubicBezTo>
                    <a:pt x="4010161" y="137564"/>
                    <a:pt x="3957587" y="131950"/>
                    <a:pt x="3905014" y="129142"/>
                  </a:cubicBezTo>
                  <a:lnTo>
                    <a:pt x="4232136" y="129142"/>
                  </a:lnTo>
                  <a:cubicBezTo>
                    <a:pt x="4384014" y="131950"/>
                    <a:pt x="4535892" y="131950"/>
                    <a:pt x="4687770" y="131950"/>
                  </a:cubicBezTo>
                  <a:cubicBezTo>
                    <a:pt x="4772471" y="131950"/>
                    <a:pt x="4854251" y="134757"/>
                    <a:pt x="4938952" y="140372"/>
                  </a:cubicBezTo>
                  <a:cubicBezTo>
                    <a:pt x="4974001" y="140372"/>
                    <a:pt x="5006129" y="140372"/>
                    <a:pt x="5038257" y="143179"/>
                  </a:cubicBezTo>
                  <a:cubicBezTo>
                    <a:pt x="5020733" y="143179"/>
                    <a:pt x="5003208" y="145987"/>
                    <a:pt x="4985684" y="151602"/>
                  </a:cubicBezTo>
                  <a:cubicBezTo>
                    <a:pt x="4974001" y="148794"/>
                    <a:pt x="4959397" y="148794"/>
                    <a:pt x="4944794" y="145987"/>
                  </a:cubicBezTo>
                  <a:cubicBezTo>
                    <a:pt x="4944794" y="148794"/>
                    <a:pt x="4944794" y="148794"/>
                    <a:pt x="4944794" y="148794"/>
                  </a:cubicBezTo>
                  <a:cubicBezTo>
                    <a:pt x="4941873" y="148794"/>
                    <a:pt x="4941873" y="148794"/>
                    <a:pt x="4938952" y="151602"/>
                  </a:cubicBezTo>
                  <a:cubicBezTo>
                    <a:pt x="4938952" y="154409"/>
                    <a:pt x="4938952" y="154409"/>
                    <a:pt x="4938952" y="157217"/>
                  </a:cubicBezTo>
                  <a:cubicBezTo>
                    <a:pt x="4947715" y="157217"/>
                    <a:pt x="4953556" y="160024"/>
                    <a:pt x="4962318" y="162831"/>
                  </a:cubicBezTo>
                  <a:cubicBezTo>
                    <a:pt x="4944794" y="162831"/>
                    <a:pt x="4927269" y="165639"/>
                    <a:pt x="4912666" y="165639"/>
                  </a:cubicBezTo>
                  <a:cubicBezTo>
                    <a:pt x="4766629" y="157217"/>
                    <a:pt x="4623514" y="154409"/>
                    <a:pt x="4477477" y="154409"/>
                  </a:cubicBezTo>
                  <a:lnTo>
                    <a:pt x="4445349" y="154409"/>
                  </a:lnTo>
                  <a:cubicBezTo>
                    <a:pt x="4419063" y="151602"/>
                    <a:pt x="4389855" y="148794"/>
                    <a:pt x="4360648" y="148794"/>
                  </a:cubicBezTo>
                  <a:cubicBezTo>
                    <a:pt x="4360648" y="151602"/>
                    <a:pt x="4360648" y="151602"/>
                    <a:pt x="4357727" y="151602"/>
                  </a:cubicBezTo>
                  <a:lnTo>
                    <a:pt x="4357727" y="154409"/>
                  </a:lnTo>
                  <a:cubicBezTo>
                    <a:pt x="4182483" y="151602"/>
                    <a:pt x="4007240" y="151602"/>
                    <a:pt x="3831996" y="151602"/>
                  </a:cubicBezTo>
                  <a:cubicBezTo>
                    <a:pt x="3767740" y="148794"/>
                    <a:pt x="3703484" y="148794"/>
                    <a:pt x="3639228" y="154409"/>
                  </a:cubicBezTo>
                  <a:lnTo>
                    <a:pt x="3639228" y="151602"/>
                  </a:lnTo>
                  <a:cubicBezTo>
                    <a:pt x="3680118" y="148794"/>
                    <a:pt x="3721009" y="143179"/>
                    <a:pt x="3764819" y="143179"/>
                  </a:cubicBezTo>
                  <a:cubicBezTo>
                    <a:pt x="3773581" y="129142"/>
                    <a:pt x="3791106" y="120720"/>
                    <a:pt x="3811551" y="117912"/>
                  </a:cubicBezTo>
                  <a:cubicBezTo>
                    <a:pt x="3788185" y="117912"/>
                    <a:pt x="3764819" y="117912"/>
                    <a:pt x="3738533" y="123527"/>
                  </a:cubicBezTo>
                  <a:cubicBezTo>
                    <a:pt x="3647990" y="140372"/>
                    <a:pt x="3560368" y="148794"/>
                    <a:pt x="3469826" y="148794"/>
                  </a:cubicBezTo>
                  <a:cubicBezTo>
                    <a:pt x="3449381" y="148794"/>
                    <a:pt x="3428935" y="145987"/>
                    <a:pt x="3408490" y="143179"/>
                  </a:cubicBezTo>
                  <a:lnTo>
                    <a:pt x="3408490" y="145987"/>
                  </a:lnTo>
                  <a:cubicBezTo>
                    <a:pt x="3390966" y="145987"/>
                    <a:pt x="3373442" y="145987"/>
                    <a:pt x="3355917" y="148794"/>
                  </a:cubicBezTo>
                  <a:cubicBezTo>
                    <a:pt x="3338393" y="145987"/>
                    <a:pt x="3317948" y="145987"/>
                    <a:pt x="3303344" y="143179"/>
                  </a:cubicBezTo>
                  <a:cubicBezTo>
                    <a:pt x="3352997" y="140372"/>
                    <a:pt x="3405570" y="131950"/>
                    <a:pt x="3463984" y="123527"/>
                  </a:cubicBezTo>
                  <a:cubicBezTo>
                    <a:pt x="3493192" y="117912"/>
                    <a:pt x="3525320" y="115105"/>
                    <a:pt x="3557448" y="109490"/>
                  </a:cubicBezTo>
                  <a:lnTo>
                    <a:pt x="292073" y="109490"/>
                  </a:lnTo>
                  <a:cubicBezTo>
                    <a:pt x="248262" y="109490"/>
                    <a:pt x="207372" y="120720"/>
                    <a:pt x="172323" y="143179"/>
                  </a:cubicBezTo>
                  <a:cubicBezTo>
                    <a:pt x="157719" y="162831"/>
                    <a:pt x="148957" y="179676"/>
                    <a:pt x="137274" y="199328"/>
                  </a:cubicBezTo>
                  <a:cubicBezTo>
                    <a:pt x="143116" y="263899"/>
                    <a:pt x="151878" y="325663"/>
                    <a:pt x="157719" y="390234"/>
                  </a:cubicBezTo>
                  <a:lnTo>
                    <a:pt x="157719" y="367774"/>
                  </a:lnTo>
                  <a:cubicBezTo>
                    <a:pt x="157719" y="345315"/>
                    <a:pt x="157719" y="328470"/>
                    <a:pt x="169402" y="314433"/>
                  </a:cubicBezTo>
                  <a:cubicBezTo>
                    <a:pt x="172323" y="404271"/>
                    <a:pt x="172323" y="494109"/>
                    <a:pt x="172323" y="583947"/>
                  </a:cubicBezTo>
                  <a:cubicBezTo>
                    <a:pt x="178164" y="690630"/>
                    <a:pt x="181085" y="797313"/>
                    <a:pt x="178164" y="901188"/>
                  </a:cubicBezTo>
                  <a:lnTo>
                    <a:pt x="178164" y="915225"/>
                  </a:lnTo>
                  <a:cubicBezTo>
                    <a:pt x="184006" y="1078056"/>
                    <a:pt x="186927" y="1246503"/>
                    <a:pt x="184006" y="1414949"/>
                  </a:cubicBezTo>
                  <a:cubicBezTo>
                    <a:pt x="184006" y="1574973"/>
                    <a:pt x="181085" y="1737804"/>
                    <a:pt x="178164" y="1897828"/>
                  </a:cubicBezTo>
                  <a:cubicBezTo>
                    <a:pt x="175244" y="1855717"/>
                    <a:pt x="172323" y="1813605"/>
                    <a:pt x="172323" y="1768686"/>
                  </a:cubicBezTo>
                  <a:cubicBezTo>
                    <a:pt x="169402" y="1754649"/>
                    <a:pt x="166482" y="1740612"/>
                    <a:pt x="163561" y="1726575"/>
                  </a:cubicBezTo>
                  <a:cubicBezTo>
                    <a:pt x="163561" y="1726575"/>
                    <a:pt x="157719" y="1723767"/>
                    <a:pt x="157719" y="1718152"/>
                  </a:cubicBezTo>
                  <a:lnTo>
                    <a:pt x="157719" y="1692885"/>
                  </a:lnTo>
                  <a:cubicBezTo>
                    <a:pt x="140195" y="1566551"/>
                    <a:pt x="128512" y="1440216"/>
                    <a:pt x="125591" y="1313881"/>
                  </a:cubicBezTo>
                  <a:cubicBezTo>
                    <a:pt x="99305" y="1151050"/>
                    <a:pt x="87622" y="982603"/>
                    <a:pt x="90543" y="814157"/>
                  </a:cubicBezTo>
                  <a:cubicBezTo>
                    <a:pt x="93463" y="690630"/>
                    <a:pt x="84701" y="572717"/>
                    <a:pt x="78860" y="454805"/>
                  </a:cubicBezTo>
                  <a:lnTo>
                    <a:pt x="78860" y="2018548"/>
                  </a:lnTo>
                  <a:cubicBezTo>
                    <a:pt x="55494" y="1993281"/>
                    <a:pt x="32128" y="1968014"/>
                    <a:pt x="8762" y="1942747"/>
                  </a:cubicBezTo>
                  <a:cubicBezTo>
                    <a:pt x="2921" y="1942747"/>
                    <a:pt x="0" y="1945555"/>
                    <a:pt x="0" y="1951170"/>
                  </a:cubicBezTo>
                  <a:cubicBezTo>
                    <a:pt x="5841" y="1970822"/>
                    <a:pt x="11683" y="1987667"/>
                    <a:pt x="17524" y="2001704"/>
                  </a:cubicBezTo>
                  <a:cubicBezTo>
                    <a:pt x="20445" y="2004511"/>
                    <a:pt x="23366" y="2007318"/>
                    <a:pt x="26287" y="2010126"/>
                  </a:cubicBezTo>
                  <a:cubicBezTo>
                    <a:pt x="43811" y="2041008"/>
                    <a:pt x="64256" y="2069082"/>
                    <a:pt x="84701" y="2099964"/>
                  </a:cubicBezTo>
                  <a:cubicBezTo>
                    <a:pt x="93463" y="2130846"/>
                    <a:pt x="113908" y="2161728"/>
                    <a:pt x="140195" y="2189802"/>
                  </a:cubicBezTo>
                  <a:cubicBezTo>
                    <a:pt x="157719" y="2203839"/>
                    <a:pt x="172323" y="2217876"/>
                    <a:pt x="186927" y="2226299"/>
                  </a:cubicBezTo>
                  <a:cubicBezTo>
                    <a:pt x="201530" y="2237528"/>
                    <a:pt x="213213" y="2248758"/>
                    <a:pt x="224896" y="2262795"/>
                  </a:cubicBezTo>
                  <a:lnTo>
                    <a:pt x="251183" y="2262795"/>
                  </a:lnTo>
                  <a:cubicBezTo>
                    <a:pt x="251183" y="2257181"/>
                    <a:pt x="248262" y="2254373"/>
                    <a:pt x="245341" y="2251566"/>
                  </a:cubicBezTo>
                  <a:cubicBezTo>
                    <a:pt x="242420" y="2248758"/>
                    <a:pt x="239500" y="2245951"/>
                    <a:pt x="236579" y="2243143"/>
                  </a:cubicBezTo>
                  <a:cubicBezTo>
                    <a:pt x="254103" y="2248758"/>
                    <a:pt x="274549" y="2248758"/>
                    <a:pt x="292073" y="2248758"/>
                  </a:cubicBezTo>
                  <a:lnTo>
                    <a:pt x="3966350" y="2248758"/>
                  </a:lnTo>
                  <a:cubicBezTo>
                    <a:pt x="3840758" y="2243143"/>
                    <a:pt x="3715167" y="2237528"/>
                    <a:pt x="3592496" y="2231914"/>
                  </a:cubicBezTo>
                  <a:cubicBezTo>
                    <a:pt x="3399728" y="2226299"/>
                    <a:pt x="3212802" y="2220684"/>
                    <a:pt x="3025875" y="2215069"/>
                  </a:cubicBezTo>
                  <a:cubicBezTo>
                    <a:pt x="3215722" y="2215069"/>
                    <a:pt x="3405570" y="2212262"/>
                    <a:pt x="3592496" y="2206647"/>
                  </a:cubicBezTo>
                  <a:cubicBezTo>
                    <a:pt x="3808630" y="2181380"/>
                    <a:pt x="4024764" y="2172957"/>
                    <a:pt x="4243819" y="2178572"/>
                  </a:cubicBezTo>
                  <a:lnTo>
                    <a:pt x="4243819" y="2175765"/>
                  </a:lnTo>
                  <a:cubicBezTo>
                    <a:pt x="4281788" y="2178572"/>
                    <a:pt x="4322679" y="2178572"/>
                    <a:pt x="4360648" y="2181380"/>
                  </a:cubicBezTo>
                  <a:cubicBezTo>
                    <a:pt x="4267185" y="2181380"/>
                    <a:pt x="4173721" y="2184187"/>
                    <a:pt x="4077337" y="2189802"/>
                  </a:cubicBezTo>
                  <a:cubicBezTo>
                    <a:pt x="4287630" y="2189802"/>
                    <a:pt x="4497922" y="2198224"/>
                    <a:pt x="4708215" y="2206647"/>
                  </a:cubicBezTo>
                  <a:cubicBezTo>
                    <a:pt x="4743264" y="2215069"/>
                    <a:pt x="4781233" y="2217876"/>
                    <a:pt x="4825044" y="2217876"/>
                  </a:cubicBezTo>
                  <a:cubicBezTo>
                    <a:pt x="4851331" y="2215069"/>
                    <a:pt x="4877617" y="2215069"/>
                    <a:pt x="4903904" y="2215069"/>
                  </a:cubicBezTo>
                  <a:cubicBezTo>
                    <a:pt x="4924349" y="2217876"/>
                    <a:pt x="4944794" y="2217876"/>
                    <a:pt x="4968160" y="2217876"/>
                  </a:cubicBezTo>
                  <a:cubicBezTo>
                    <a:pt x="5120038" y="2226299"/>
                    <a:pt x="5271915" y="2226299"/>
                    <a:pt x="5426714" y="2217876"/>
                  </a:cubicBezTo>
                  <a:cubicBezTo>
                    <a:pt x="5359537" y="2212262"/>
                    <a:pt x="5295281" y="2206647"/>
                    <a:pt x="5228104" y="2203839"/>
                  </a:cubicBezTo>
                  <a:cubicBezTo>
                    <a:pt x="5242708" y="2201032"/>
                    <a:pt x="5257312" y="2198224"/>
                    <a:pt x="5268995" y="2198224"/>
                  </a:cubicBezTo>
                  <a:lnTo>
                    <a:pt x="5146324" y="2198224"/>
                  </a:lnTo>
                  <a:cubicBezTo>
                    <a:pt x="5140483" y="2198224"/>
                    <a:pt x="5131720" y="2198224"/>
                    <a:pt x="5125879" y="2195417"/>
                  </a:cubicBezTo>
                  <a:cubicBezTo>
                    <a:pt x="5251470" y="2189802"/>
                    <a:pt x="5377062" y="2192609"/>
                    <a:pt x="5502653" y="2198224"/>
                  </a:cubicBezTo>
                  <a:cubicBezTo>
                    <a:pt x="5563988" y="2198224"/>
                    <a:pt x="5625324" y="2201032"/>
                    <a:pt x="5686659" y="2203839"/>
                  </a:cubicBezTo>
                  <a:cubicBezTo>
                    <a:pt x="5718787" y="2203839"/>
                    <a:pt x="5750915" y="2206647"/>
                    <a:pt x="5780122" y="2209454"/>
                  </a:cubicBezTo>
                  <a:cubicBezTo>
                    <a:pt x="5829775" y="2215069"/>
                    <a:pt x="5867744" y="2226299"/>
                    <a:pt x="5902793" y="2248758"/>
                  </a:cubicBezTo>
                  <a:lnTo>
                    <a:pt x="7623102" y="2248758"/>
                  </a:lnTo>
                  <a:lnTo>
                    <a:pt x="7640334" y="2266164"/>
                  </a:lnTo>
                  <a:cubicBezTo>
                    <a:pt x="7659027" y="2256900"/>
                    <a:pt x="7680348" y="2251285"/>
                    <a:pt x="7704590" y="2251285"/>
                  </a:cubicBezTo>
                  <a:lnTo>
                    <a:pt x="7898234" y="2251285"/>
                  </a:lnTo>
                  <a:cubicBezTo>
                    <a:pt x="7933284" y="2238090"/>
                    <a:pt x="7974466" y="2236967"/>
                    <a:pt x="8016816" y="2256058"/>
                  </a:cubicBezTo>
                  <a:cubicBezTo>
                    <a:pt x="8028207" y="2261392"/>
                    <a:pt x="8039598" y="2266726"/>
                    <a:pt x="8050989" y="2272621"/>
                  </a:cubicBezTo>
                  <a:lnTo>
                    <a:pt x="8034633" y="2249039"/>
                  </a:lnTo>
                  <a:lnTo>
                    <a:pt x="8487346" y="2249039"/>
                  </a:lnTo>
                  <a:cubicBezTo>
                    <a:pt x="8513632" y="2251846"/>
                    <a:pt x="8542839" y="2251846"/>
                    <a:pt x="8569126" y="2251846"/>
                  </a:cubicBezTo>
                  <a:cubicBezTo>
                    <a:pt x="8560364" y="2251846"/>
                    <a:pt x="8554522" y="2251846"/>
                    <a:pt x="8545760" y="2251846"/>
                  </a:cubicBezTo>
                  <a:cubicBezTo>
                    <a:pt x="8534077" y="2254654"/>
                    <a:pt x="8522394" y="2254654"/>
                    <a:pt x="8510711" y="2257461"/>
                  </a:cubicBezTo>
                  <a:cubicBezTo>
                    <a:pt x="8510711" y="2257461"/>
                    <a:pt x="8507790" y="2257461"/>
                    <a:pt x="8504870" y="2257461"/>
                  </a:cubicBezTo>
                  <a:cubicBezTo>
                    <a:pt x="8542839" y="2263076"/>
                    <a:pt x="8580808" y="2265884"/>
                    <a:pt x="8621699" y="2268691"/>
                  </a:cubicBezTo>
                  <a:cubicBezTo>
                    <a:pt x="8799863" y="2274306"/>
                    <a:pt x="8980948" y="2282728"/>
                    <a:pt x="9162034" y="2288343"/>
                  </a:cubicBezTo>
                  <a:cubicBezTo>
                    <a:pt x="9208765" y="2288343"/>
                    <a:pt x="9255497" y="2285536"/>
                    <a:pt x="9305150" y="2279921"/>
                  </a:cubicBezTo>
                  <a:cubicBezTo>
                    <a:pt x="9252576" y="2274306"/>
                    <a:pt x="9200003" y="2271499"/>
                    <a:pt x="9144509" y="2268691"/>
                  </a:cubicBezTo>
                  <a:cubicBezTo>
                    <a:pt x="9080253" y="2265884"/>
                    <a:pt x="9015998" y="2265884"/>
                    <a:pt x="8951741" y="2263076"/>
                  </a:cubicBezTo>
                  <a:cubicBezTo>
                    <a:pt x="9065649" y="2263076"/>
                    <a:pt x="9176638" y="2263076"/>
                    <a:pt x="9293467" y="2260269"/>
                  </a:cubicBezTo>
                  <a:cubicBezTo>
                    <a:pt x="9308070" y="2260269"/>
                    <a:pt x="9316832" y="2257461"/>
                    <a:pt x="9316832" y="2249039"/>
                  </a:cubicBezTo>
                  <a:lnTo>
                    <a:pt x="9886374" y="2249039"/>
                  </a:lnTo>
                  <a:cubicBezTo>
                    <a:pt x="9909740" y="2249039"/>
                    <a:pt x="9930185" y="2246232"/>
                    <a:pt x="9950631" y="2240617"/>
                  </a:cubicBezTo>
                  <a:cubicBezTo>
                    <a:pt x="9973996" y="2176046"/>
                    <a:pt x="10000283" y="2108667"/>
                    <a:pt x="10023649" y="2041288"/>
                  </a:cubicBezTo>
                  <a:cubicBezTo>
                    <a:pt x="10029490" y="1962680"/>
                    <a:pt x="10032411" y="1884072"/>
                    <a:pt x="10038253" y="1805464"/>
                  </a:cubicBezTo>
                  <a:cubicBezTo>
                    <a:pt x="10038253" y="1754930"/>
                    <a:pt x="10038253" y="1701588"/>
                    <a:pt x="10041173" y="1651055"/>
                  </a:cubicBezTo>
                  <a:cubicBezTo>
                    <a:pt x="10038253" y="1645440"/>
                    <a:pt x="10038253" y="1639825"/>
                    <a:pt x="10038253" y="1634210"/>
                  </a:cubicBezTo>
                  <a:cubicBezTo>
                    <a:pt x="10035332" y="1566831"/>
                    <a:pt x="10029490" y="1493838"/>
                    <a:pt x="10026569" y="1423652"/>
                  </a:cubicBezTo>
                  <a:cubicBezTo>
                    <a:pt x="10020728" y="1311355"/>
                    <a:pt x="10020728" y="1199057"/>
                    <a:pt x="10026569" y="1089567"/>
                  </a:cubicBezTo>
                  <a:cubicBezTo>
                    <a:pt x="10029490" y="1204672"/>
                    <a:pt x="10032411" y="1319777"/>
                    <a:pt x="10038253" y="1432074"/>
                  </a:cubicBezTo>
                  <a:cubicBezTo>
                    <a:pt x="10041173" y="1432074"/>
                    <a:pt x="10041173" y="1432074"/>
                    <a:pt x="10041173" y="1429267"/>
                  </a:cubicBezTo>
                  <a:cubicBezTo>
                    <a:pt x="10038253" y="1398385"/>
                    <a:pt x="10041173" y="1370311"/>
                    <a:pt x="10047014" y="1345044"/>
                  </a:cubicBezTo>
                  <a:cubicBezTo>
                    <a:pt x="10047014" y="1347851"/>
                    <a:pt x="10047014" y="1350659"/>
                    <a:pt x="10047014" y="1350659"/>
                  </a:cubicBezTo>
                  <a:cubicBezTo>
                    <a:pt x="10049935" y="1364696"/>
                    <a:pt x="10049935" y="1378733"/>
                    <a:pt x="10049935" y="1389963"/>
                  </a:cubicBezTo>
                  <a:lnTo>
                    <a:pt x="10052856" y="1389963"/>
                  </a:lnTo>
                  <a:cubicBezTo>
                    <a:pt x="10052856" y="1437689"/>
                    <a:pt x="10052856" y="1485416"/>
                    <a:pt x="10055776" y="1535950"/>
                  </a:cubicBezTo>
                  <a:cubicBezTo>
                    <a:pt x="10055776" y="1549987"/>
                    <a:pt x="10058697" y="1561217"/>
                    <a:pt x="10061618" y="1569639"/>
                  </a:cubicBezTo>
                  <a:lnTo>
                    <a:pt x="10061618" y="1637017"/>
                  </a:lnTo>
                  <a:cubicBezTo>
                    <a:pt x="10055776" y="1642632"/>
                    <a:pt x="10052856" y="1642632"/>
                    <a:pt x="10049935" y="1637017"/>
                  </a:cubicBezTo>
                  <a:lnTo>
                    <a:pt x="10049935" y="1726855"/>
                  </a:lnTo>
                  <a:cubicBezTo>
                    <a:pt x="10049935" y="1718433"/>
                    <a:pt x="10052856" y="1710011"/>
                    <a:pt x="10058697" y="1704396"/>
                  </a:cubicBezTo>
                  <a:cubicBezTo>
                    <a:pt x="10055776" y="1794234"/>
                    <a:pt x="10052856" y="1881265"/>
                    <a:pt x="10044094" y="1971103"/>
                  </a:cubicBezTo>
                  <a:cubicBezTo>
                    <a:pt x="10058697" y="1923376"/>
                    <a:pt x="10073301" y="1875650"/>
                    <a:pt x="10087904" y="1827923"/>
                  </a:cubicBezTo>
                  <a:cubicBezTo>
                    <a:pt x="10087904" y="1825116"/>
                    <a:pt x="10090825" y="1822308"/>
                    <a:pt x="10093746" y="1822308"/>
                  </a:cubicBezTo>
                  <a:cubicBezTo>
                    <a:pt x="10082064" y="1895302"/>
                    <a:pt x="10064539" y="1965488"/>
                    <a:pt x="10041173" y="2032866"/>
                  </a:cubicBezTo>
                  <a:cubicBezTo>
                    <a:pt x="10035332" y="2086207"/>
                    <a:pt x="10029490" y="2139549"/>
                    <a:pt x="10020728" y="2190083"/>
                  </a:cubicBezTo>
                  <a:cubicBezTo>
                    <a:pt x="10023649" y="2190083"/>
                    <a:pt x="10023649" y="2187275"/>
                    <a:pt x="10026569" y="2184468"/>
                  </a:cubicBezTo>
                  <a:cubicBezTo>
                    <a:pt x="10049935" y="2156393"/>
                    <a:pt x="10073301" y="2128319"/>
                    <a:pt x="10096667" y="2094630"/>
                  </a:cubicBezTo>
                  <a:cubicBezTo>
                    <a:pt x="10099587" y="2077785"/>
                    <a:pt x="10099587" y="2060941"/>
                    <a:pt x="10099587" y="2041288"/>
                  </a:cubicBezTo>
                  <a:lnTo>
                    <a:pt x="10099587" y="1853190"/>
                  </a:lnTo>
                  <a:cubicBezTo>
                    <a:pt x="10084984" y="1763352"/>
                    <a:pt x="10073301" y="1670707"/>
                    <a:pt x="10067460" y="1580869"/>
                  </a:cubicBezTo>
                  <a:cubicBezTo>
                    <a:pt x="10070380" y="1583676"/>
                    <a:pt x="10073301" y="1583676"/>
                    <a:pt x="10079143" y="1586483"/>
                  </a:cubicBezTo>
                  <a:cubicBezTo>
                    <a:pt x="10076222" y="1550829"/>
                    <a:pt x="10076222" y="1517701"/>
                    <a:pt x="10076222" y="1482047"/>
                  </a:cubicBezTo>
                  <a:cubicBezTo>
                    <a:pt x="10076222" y="1482328"/>
                    <a:pt x="10076222" y="1482608"/>
                    <a:pt x="10076222" y="1482608"/>
                  </a:cubicBezTo>
                  <a:lnTo>
                    <a:pt x="10076222" y="1479801"/>
                  </a:lnTo>
                  <a:cubicBezTo>
                    <a:pt x="10076222" y="1480643"/>
                    <a:pt x="10076222" y="1481205"/>
                    <a:pt x="10076222" y="1482047"/>
                  </a:cubicBezTo>
                  <a:cubicBezTo>
                    <a:pt x="10076222" y="1471098"/>
                    <a:pt x="10076222" y="1460149"/>
                    <a:pt x="10079143" y="1448919"/>
                  </a:cubicBezTo>
                  <a:cubicBezTo>
                    <a:pt x="10082064" y="1460149"/>
                    <a:pt x="10082064" y="1465764"/>
                    <a:pt x="10087904" y="1474186"/>
                  </a:cubicBezTo>
                  <a:cubicBezTo>
                    <a:pt x="10090825" y="1507875"/>
                    <a:pt x="10096667" y="1538757"/>
                    <a:pt x="10102508" y="1572446"/>
                  </a:cubicBezTo>
                  <a:cubicBezTo>
                    <a:pt x="10099587" y="1541564"/>
                    <a:pt x="10099587" y="1510683"/>
                    <a:pt x="10099587" y="1482608"/>
                  </a:cubicBezTo>
                  <a:cubicBezTo>
                    <a:pt x="10099587" y="1474186"/>
                    <a:pt x="10099587" y="1468571"/>
                    <a:pt x="10099587" y="1462956"/>
                  </a:cubicBezTo>
                  <a:cubicBezTo>
                    <a:pt x="10105429" y="1479801"/>
                    <a:pt x="10114191" y="1493838"/>
                    <a:pt x="10122954" y="1507875"/>
                  </a:cubicBezTo>
                  <a:cubicBezTo>
                    <a:pt x="10122954" y="1454534"/>
                    <a:pt x="10122954" y="1404000"/>
                    <a:pt x="10117112" y="1350659"/>
                  </a:cubicBezTo>
                  <a:cubicBezTo>
                    <a:pt x="10114191" y="1319777"/>
                    <a:pt x="10108350" y="1291702"/>
                    <a:pt x="10108350" y="1260821"/>
                  </a:cubicBezTo>
                  <a:lnTo>
                    <a:pt x="10108350" y="1229939"/>
                  </a:lnTo>
                  <a:cubicBezTo>
                    <a:pt x="10111271" y="1258013"/>
                    <a:pt x="10120033" y="1280473"/>
                    <a:pt x="10131715" y="1300125"/>
                  </a:cubicBezTo>
                  <a:cubicBezTo>
                    <a:pt x="10131715" y="1297317"/>
                    <a:pt x="10131715" y="1294510"/>
                    <a:pt x="10131715" y="1291702"/>
                  </a:cubicBezTo>
                  <a:cubicBezTo>
                    <a:pt x="10128794" y="1123256"/>
                    <a:pt x="10125874" y="952002"/>
                    <a:pt x="10120033" y="780749"/>
                  </a:cubicBezTo>
                  <a:cubicBezTo>
                    <a:pt x="10117112" y="814438"/>
                    <a:pt x="10114191" y="848127"/>
                    <a:pt x="10111271" y="879009"/>
                  </a:cubicBezTo>
                  <a:cubicBezTo>
                    <a:pt x="10108350" y="733022"/>
                    <a:pt x="10108350" y="589843"/>
                    <a:pt x="10102508" y="446663"/>
                  </a:cubicBezTo>
                  <a:cubicBezTo>
                    <a:pt x="10102508" y="447506"/>
                    <a:pt x="10102508" y="448909"/>
                    <a:pt x="10102508" y="449752"/>
                  </a:cubicBezTo>
                  <a:cubicBezTo>
                    <a:pt x="10102508" y="451717"/>
                    <a:pt x="10102508" y="454244"/>
                    <a:pt x="10102508" y="457612"/>
                  </a:cubicBezTo>
                  <a:cubicBezTo>
                    <a:pt x="10102508" y="454524"/>
                    <a:pt x="10102508" y="452278"/>
                    <a:pt x="10102508" y="449752"/>
                  </a:cubicBezTo>
                  <a:cubicBezTo>
                    <a:pt x="10102508" y="448629"/>
                    <a:pt x="10102508" y="447506"/>
                    <a:pt x="10102508" y="446383"/>
                  </a:cubicBezTo>
                  <a:cubicBezTo>
                    <a:pt x="10102508" y="446383"/>
                    <a:pt x="10102508" y="446383"/>
                    <a:pt x="10102508" y="446383"/>
                  </a:cubicBezTo>
                  <a:cubicBezTo>
                    <a:pt x="10102508" y="442733"/>
                    <a:pt x="10102508" y="439364"/>
                    <a:pt x="10102508" y="435153"/>
                  </a:cubicBezTo>
                  <a:cubicBezTo>
                    <a:pt x="10099587" y="440768"/>
                    <a:pt x="10099587" y="443575"/>
                    <a:pt x="10099587" y="446383"/>
                  </a:cubicBezTo>
                  <a:lnTo>
                    <a:pt x="10099587" y="317241"/>
                  </a:lnTo>
                  <a:cubicBezTo>
                    <a:pt x="10099587" y="275129"/>
                    <a:pt x="10090825" y="238632"/>
                    <a:pt x="10067460" y="207750"/>
                  </a:cubicBezTo>
                  <a:cubicBezTo>
                    <a:pt x="10096667" y="230210"/>
                    <a:pt x="10122954" y="249862"/>
                    <a:pt x="10149240" y="269514"/>
                  </a:cubicBezTo>
                  <a:cubicBezTo>
                    <a:pt x="10152161" y="269514"/>
                    <a:pt x="10155082" y="266707"/>
                    <a:pt x="10155082" y="266707"/>
                  </a:cubicBezTo>
                  <a:cubicBezTo>
                    <a:pt x="10155082" y="263899"/>
                    <a:pt x="10155082" y="261092"/>
                    <a:pt x="10155082" y="261092"/>
                  </a:cubicBezTo>
                  <a:cubicBezTo>
                    <a:pt x="10152452" y="258284"/>
                    <a:pt x="10149532" y="255477"/>
                    <a:pt x="10146611" y="252669"/>
                  </a:cubicBezTo>
                  <a:close/>
                  <a:moveTo>
                    <a:pt x="78860" y="2049430"/>
                  </a:moveTo>
                  <a:cubicBezTo>
                    <a:pt x="70097" y="2038200"/>
                    <a:pt x="58415" y="2024163"/>
                    <a:pt x="49652" y="2010126"/>
                  </a:cubicBezTo>
                  <a:cubicBezTo>
                    <a:pt x="52573" y="2012933"/>
                    <a:pt x="55494" y="2015741"/>
                    <a:pt x="55494" y="2015741"/>
                  </a:cubicBezTo>
                  <a:cubicBezTo>
                    <a:pt x="64256" y="2024163"/>
                    <a:pt x="70097" y="2032585"/>
                    <a:pt x="78860" y="2038200"/>
                  </a:cubicBezTo>
                  <a:lnTo>
                    <a:pt x="78860" y="2049430"/>
                  </a:lnTo>
                  <a:close/>
                  <a:moveTo>
                    <a:pt x="5712946" y="221788"/>
                  </a:moveTo>
                  <a:lnTo>
                    <a:pt x="5739232" y="221788"/>
                  </a:lnTo>
                  <a:cubicBezTo>
                    <a:pt x="5765519" y="224595"/>
                    <a:pt x="5794726" y="224595"/>
                    <a:pt x="5821012" y="224595"/>
                  </a:cubicBezTo>
                  <a:cubicBezTo>
                    <a:pt x="5826854" y="224595"/>
                    <a:pt x="5835616" y="224595"/>
                    <a:pt x="5841457" y="227403"/>
                  </a:cubicBezTo>
                  <a:cubicBezTo>
                    <a:pt x="5788884" y="224595"/>
                    <a:pt x="5739232" y="224595"/>
                    <a:pt x="5686659" y="224595"/>
                  </a:cubicBezTo>
                  <a:cubicBezTo>
                    <a:pt x="5695421" y="221788"/>
                    <a:pt x="5704183" y="221788"/>
                    <a:pt x="5712946" y="221788"/>
                  </a:cubicBezTo>
                  <a:close/>
                  <a:moveTo>
                    <a:pt x="5453000" y="235825"/>
                  </a:moveTo>
                  <a:cubicBezTo>
                    <a:pt x="5453000" y="238632"/>
                    <a:pt x="5453000" y="241440"/>
                    <a:pt x="5453000" y="244247"/>
                  </a:cubicBezTo>
                  <a:lnTo>
                    <a:pt x="5458842" y="244247"/>
                  </a:lnTo>
                  <a:cubicBezTo>
                    <a:pt x="5453000" y="244247"/>
                    <a:pt x="5447159" y="247055"/>
                    <a:pt x="5441318" y="249862"/>
                  </a:cubicBezTo>
                  <a:cubicBezTo>
                    <a:pt x="5400428" y="247055"/>
                    <a:pt x="5356617" y="247055"/>
                    <a:pt x="5312806" y="247055"/>
                  </a:cubicBezTo>
                  <a:cubicBezTo>
                    <a:pt x="5312806" y="247055"/>
                    <a:pt x="5309885" y="247055"/>
                    <a:pt x="5306964" y="247055"/>
                  </a:cubicBezTo>
                  <a:cubicBezTo>
                    <a:pt x="5236867" y="247055"/>
                    <a:pt x="5169690" y="244247"/>
                    <a:pt x="5099593" y="241440"/>
                  </a:cubicBezTo>
                  <a:cubicBezTo>
                    <a:pt x="5155086" y="235825"/>
                    <a:pt x="5213501" y="233017"/>
                    <a:pt x="5268995" y="235825"/>
                  </a:cubicBezTo>
                  <a:cubicBezTo>
                    <a:pt x="5333251" y="238632"/>
                    <a:pt x="5391665" y="238632"/>
                    <a:pt x="5453000" y="235825"/>
                  </a:cubicBezTo>
                  <a:close/>
                  <a:moveTo>
                    <a:pt x="5271915" y="249862"/>
                  </a:moveTo>
                  <a:cubicBezTo>
                    <a:pt x="5251470" y="252669"/>
                    <a:pt x="5233946" y="252669"/>
                    <a:pt x="5213501" y="252669"/>
                  </a:cubicBezTo>
                  <a:lnTo>
                    <a:pt x="5198897" y="252669"/>
                  </a:lnTo>
                  <a:cubicBezTo>
                    <a:pt x="5125879" y="249862"/>
                    <a:pt x="5052861" y="247055"/>
                    <a:pt x="4979842" y="247055"/>
                  </a:cubicBezTo>
                  <a:lnTo>
                    <a:pt x="5117117" y="247055"/>
                  </a:lnTo>
                  <a:cubicBezTo>
                    <a:pt x="5169690" y="249862"/>
                    <a:pt x="5219342" y="249862"/>
                    <a:pt x="5271915" y="249862"/>
                  </a:cubicBezTo>
                  <a:close/>
                  <a:moveTo>
                    <a:pt x="5321568" y="174061"/>
                  </a:moveTo>
                  <a:lnTo>
                    <a:pt x="5318647" y="176869"/>
                  </a:lnTo>
                  <a:cubicBezTo>
                    <a:pt x="5274836" y="171254"/>
                    <a:pt x="5233946" y="171254"/>
                    <a:pt x="5187214" y="171254"/>
                  </a:cubicBezTo>
                  <a:cubicBezTo>
                    <a:pt x="5128800" y="165639"/>
                    <a:pt x="5070385" y="160024"/>
                    <a:pt x="5009050" y="154409"/>
                  </a:cubicBezTo>
                  <a:cubicBezTo>
                    <a:pt x="5114196" y="162831"/>
                    <a:pt x="5216422" y="168446"/>
                    <a:pt x="5321568" y="174061"/>
                  </a:cubicBezTo>
                  <a:close/>
                  <a:moveTo>
                    <a:pt x="4903904" y="199328"/>
                  </a:moveTo>
                  <a:cubicBezTo>
                    <a:pt x="4950635" y="196801"/>
                    <a:pt x="4999996" y="194275"/>
                    <a:pt x="5047311" y="193994"/>
                  </a:cubicBezTo>
                  <a:lnTo>
                    <a:pt x="5047019" y="193713"/>
                  </a:lnTo>
                  <a:lnTo>
                    <a:pt x="5055782" y="193713"/>
                  </a:lnTo>
                  <a:cubicBezTo>
                    <a:pt x="5052861" y="193713"/>
                    <a:pt x="5049940" y="193994"/>
                    <a:pt x="5047311" y="193994"/>
                  </a:cubicBezTo>
                  <a:cubicBezTo>
                    <a:pt x="5050232" y="196801"/>
                    <a:pt x="5052861" y="199328"/>
                    <a:pt x="5052861" y="199328"/>
                  </a:cubicBezTo>
                  <a:cubicBezTo>
                    <a:pt x="5035337" y="199328"/>
                    <a:pt x="5017812" y="199328"/>
                    <a:pt x="5000287" y="199328"/>
                  </a:cubicBezTo>
                  <a:cubicBezTo>
                    <a:pt x="4976922" y="199328"/>
                    <a:pt x="4953556" y="202136"/>
                    <a:pt x="4930190" y="202136"/>
                  </a:cubicBezTo>
                  <a:cubicBezTo>
                    <a:pt x="4921428" y="202136"/>
                    <a:pt x="4912666" y="199328"/>
                    <a:pt x="4903904" y="199328"/>
                  </a:cubicBezTo>
                  <a:lnTo>
                    <a:pt x="4903904" y="199328"/>
                  </a:lnTo>
                  <a:close/>
                  <a:moveTo>
                    <a:pt x="4842568" y="218980"/>
                  </a:moveTo>
                  <a:cubicBezTo>
                    <a:pt x="4880538" y="216173"/>
                    <a:pt x="4918507" y="216173"/>
                    <a:pt x="4959397" y="216173"/>
                  </a:cubicBezTo>
                  <a:lnTo>
                    <a:pt x="4985684" y="216173"/>
                  </a:lnTo>
                  <a:cubicBezTo>
                    <a:pt x="4982763" y="216173"/>
                    <a:pt x="4982763" y="216173"/>
                    <a:pt x="4979842" y="213365"/>
                  </a:cubicBezTo>
                  <a:cubicBezTo>
                    <a:pt x="5032416" y="210558"/>
                    <a:pt x="5084989" y="207750"/>
                    <a:pt x="5137562" y="207750"/>
                  </a:cubicBezTo>
                  <a:cubicBezTo>
                    <a:pt x="5137562" y="204943"/>
                    <a:pt x="5137562" y="204943"/>
                    <a:pt x="5137562" y="204943"/>
                  </a:cubicBezTo>
                  <a:cubicBezTo>
                    <a:pt x="5169690" y="202136"/>
                    <a:pt x="5204738" y="202136"/>
                    <a:pt x="5239788" y="202136"/>
                  </a:cubicBezTo>
                  <a:cubicBezTo>
                    <a:pt x="5251470" y="202136"/>
                    <a:pt x="5266074" y="204943"/>
                    <a:pt x="5277757" y="207750"/>
                  </a:cubicBezTo>
                  <a:lnTo>
                    <a:pt x="5268995" y="207750"/>
                  </a:lnTo>
                  <a:cubicBezTo>
                    <a:pt x="5041178" y="221788"/>
                    <a:pt x="4813361" y="230210"/>
                    <a:pt x="4585544" y="230210"/>
                  </a:cubicBezTo>
                  <a:cubicBezTo>
                    <a:pt x="4532971" y="230210"/>
                    <a:pt x="4483319" y="230210"/>
                    <a:pt x="4430745" y="227403"/>
                  </a:cubicBezTo>
                  <a:cubicBezTo>
                    <a:pt x="4451191" y="224595"/>
                    <a:pt x="4468715" y="224595"/>
                    <a:pt x="4489160" y="224595"/>
                  </a:cubicBezTo>
                  <a:cubicBezTo>
                    <a:pt x="4524209" y="224595"/>
                    <a:pt x="4559258" y="224595"/>
                    <a:pt x="4594306" y="224595"/>
                  </a:cubicBezTo>
                  <a:cubicBezTo>
                    <a:pt x="4614751" y="224595"/>
                    <a:pt x="4638117" y="224595"/>
                    <a:pt x="4658562" y="224595"/>
                  </a:cubicBezTo>
                  <a:cubicBezTo>
                    <a:pt x="4734501" y="227403"/>
                    <a:pt x="4810440" y="227403"/>
                    <a:pt x="4886379" y="224595"/>
                  </a:cubicBezTo>
                  <a:cubicBezTo>
                    <a:pt x="4868855" y="221788"/>
                    <a:pt x="4857172" y="221788"/>
                    <a:pt x="4842568" y="218980"/>
                  </a:cubicBezTo>
                  <a:close/>
                  <a:moveTo>
                    <a:pt x="4115307" y="269514"/>
                  </a:moveTo>
                  <a:cubicBezTo>
                    <a:pt x="4135752" y="266707"/>
                    <a:pt x="4156197" y="263899"/>
                    <a:pt x="4176642" y="261092"/>
                  </a:cubicBezTo>
                  <a:cubicBezTo>
                    <a:pt x="4211691" y="255477"/>
                    <a:pt x="4249660" y="247055"/>
                    <a:pt x="4287630" y="244247"/>
                  </a:cubicBezTo>
                  <a:cubicBezTo>
                    <a:pt x="4331441" y="244247"/>
                    <a:pt x="4378173" y="247055"/>
                    <a:pt x="4424904" y="247055"/>
                  </a:cubicBezTo>
                  <a:cubicBezTo>
                    <a:pt x="4530050" y="252669"/>
                    <a:pt x="4638117" y="255477"/>
                    <a:pt x="4743264" y="255477"/>
                  </a:cubicBezTo>
                  <a:lnTo>
                    <a:pt x="4731581" y="255477"/>
                  </a:lnTo>
                  <a:cubicBezTo>
                    <a:pt x="4725739" y="255477"/>
                    <a:pt x="4722818" y="258284"/>
                    <a:pt x="4716977" y="258284"/>
                  </a:cubicBezTo>
                  <a:cubicBezTo>
                    <a:pt x="4714056" y="261092"/>
                    <a:pt x="4711136" y="261092"/>
                    <a:pt x="4708215" y="261092"/>
                  </a:cubicBezTo>
                  <a:cubicBezTo>
                    <a:pt x="4693611" y="261092"/>
                    <a:pt x="4679007" y="263899"/>
                    <a:pt x="4667325" y="266707"/>
                  </a:cubicBezTo>
                  <a:cubicBezTo>
                    <a:pt x="4638117" y="266707"/>
                    <a:pt x="4608910" y="269514"/>
                    <a:pt x="4579703" y="269514"/>
                  </a:cubicBezTo>
                  <a:cubicBezTo>
                    <a:pt x="4421984" y="283551"/>
                    <a:pt x="4267185" y="283551"/>
                    <a:pt x="4115307" y="269514"/>
                  </a:cubicBezTo>
                  <a:close/>
                  <a:moveTo>
                    <a:pt x="4126990" y="283551"/>
                  </a:moveTo>
                  <a:cubicBezTo>
                    <a:pt x="4062734" y="286359"/>
                    <a:pt x="3992636" y="286359"/>
                    <a:pt x="3928380" y="289166"/>
                  </a:cubicBezTo>
                  <a:cubicBezTo>
                    <a:pt x="3975112" y="283551"/>
                    <a:pt x="4024764" y="277936"/>
                    <a:pt x="4074416" y="275129"/>
                  </a:cubicBezTo>
                  <a:cubicBezTo>
                    <a:pt x="4080258" y="275129"/>
                    <a:pt x="4091941" y="277936"/>
                    <a:pt x="4106545" y="280744"/>
                  </a:cubicBezTo>
                  <a:cubicBezTo>
                    <a:pt x="4115307" y="283551"/>
                    <a:pt x="4121148" y="283551"/>
                    <a:pt x="4126990" y="283551"/>
                  </a:cubicBezTo>
                  <a:close/>
                  <a:moveTo>
                    <a:pt x="4343124" y="179676"/>
                  </a:moveTo>
                  <a:cubicBezTo>
                    <a:pt x="4445349" y="179676"/>
                    <a:pt x="4547575" y="182484"/>
                    <a:pt x="4649800" y="185291"/>
                  </a:cubicBezTo>
                  <a:cubicBezTo>
                    <a:pt x="4664404" y="185291"/>
                    <a:pt x="4684849" y="185291"/>
                    <a:pt x="4699453" y="185291"/>
                  </a:cubicBezTo>
                  <a:cubicBezTo>
                    <a:pt x="4684849" y="188098"/>
                    <a:pt x="4664404" y="188098"/>
                    <a:pt x="4649800" y="188098"/>
                  </a:cubicBezTo>
                  <a:cubicBezTo>
                    <a:pt x="4611831" y="188098"/>
                    <a:pt x="4576782" y="190906"/>
                    <a:pt x="4538813" y="193713"/>
                  </a:cubicBezTo>
                  <a:cubicBezTo>
                    <a:pt x="4497922" y="188098"/>
                    <a:pt x="4457032" y="185291"/>
                    <a:pt x="4416142" y="185291"/>
                  </a:cubicBezTo>
                  <a:cubicBezTo>
                    <a:pt x="4381093" y="182484"/>
                    <a:pt x="4343124" y="179676"/>
                    <a:pt x="4308075" y="179676"/>
                  </a:cubicBezTo>
                  <a:lnTo>
                    <a:pt x="4343124" y="179676"/>
                  </a:lnTo>
                  <a:close/>
                  <a:moveTo>
                    <a:pt x="3937142" y="188098"/>
                  </a:moveTo>
                  <a:cubicBezTo>
                    <a:pt x="4030606" y="190906"/>
                    <a:pt x="4124069" y="193713"/>
                    <a:pt x="4214612" y="199328"/>
                  </a:cubicBezTo>
                  <a:cubicBezTo>
                    <a:pt x="4255502" y="199328"/>
                    <a:pt x="4299313" y="202136"/>
                    <a:pt x="4340203" y="202136"/>
                  </a:cubicBezTo>
                  <a:cubicBezTo>
                    <a:pt x="4334362" y="202136"/>
                    <a:pt x="4328520" y="202136"/>
                    <a:pt x="4325599" y="204943"/>
                  </a:cubicBezTo>
                  <a:cubicBezTo>
                    <a:pt x="4188325" y="202136"/>
                    <a:pt x="4056892" y="199328"/>
                    <a:pt x="3922539" y="188098"/>
                  </a:cubicBezTo>
                  <a:cubicBezTo>
                    <a:pt x="3928380" y="188098"/>
                    <a:pt x="3931301" y="188098"/>
                    <a:pt x="3937142" y="188098"/>
                  </a:cubicBezTo>
                  <a:close/>
                  <a:moveTo>
                    <a:pt x="3834917" y="303203"/>
                  </a:moveTo>
                  <a:cubicBezTo>
                    <a:pt x="3998478" y="300396"/>
                    <a:pt x="4162038" y="297588"/>
                    <a:pt x="4325599" y="297588"/>
                  </a:cubicBezTo>
                  <a:cubicBezTo>
                    <a:pt x="4147435" y="314433"/>
                    <a:pt x="3969270" y="322855"/>
                    <a:pt x="3788185" y="322855"/>
                  </a:cubicBezTo>
                  <a:cubicBezTo>
                    <a:pt x="3788185" y="322855"/>
                    <a:pt x="3788185" y="320048"/>
                    <a:pt x="3785265" y="320048"/>
                  </a:cubicBezTo>
                  <a:cubicBezTo>
                    <a:pt x="3799868" y="311626"/>
                    <a:pt x="3814472" y="306011"/>
                    <a:pt x="3834917" y="303203"/>
                  </a:cubicBezTo>
                  <a:close/>
                  <a:moveTo>
                    <a:pt x="4030606" y="2119616"/>
                  </a:moveTo>
                  <a:cubicBezTo>
                    <a:pt x="3983874" y="2116809"/>
                    <a:pt x="3940063" y="2116809"/>
                    <a:pt x="3896252" y="2119616"/>
                  </a:cubicBezTo>
                  <a:cubicBezTo>
                    <a:pt x="3709325" y="2122423"/>
                    <a:pt x="3525320" y="2128038"/>
                    <a:pt x="3341314" y="2136461"/>
                  </a:cubicBezTo>
                  <a:cubicBezTo>
                    <a:pt x="3186515" y="2144883"/>
                    <a:pt x="3034637" y="2150498"/>
                    <a:pt x="2879839" y="2153305"/>
                  </a:cubicBezTo>
                  <a:cubicBezTo>
                    <a:pt x="2821424" y="2156113"/>
                    <a:pt x="2765930" y="2158920"/>
                    <a:pt x="2707516" y="2167342"/>
                  </a:cubicBezTo>
                  <a:cubicBezTo>
                    <a:pt x="2687070" y="2170150"/>
                    <a:pt x="2672467" y="2167342"/>
                    <a:pt x="2657863" y="2161728"/>
                  </a:cubicBezTo>
                  <a:cubicBezTo>
                    <a:pt x="2725040" y="2153305"/>
                    <a:pt x="2792217" y="2144883"/>
                    <a:pt x="2859393" y="2136461"/>
                  </a:cubicBezTo>
                  <a:cubicBezTo>
                    <a:pt x="2909046" y="2130846"/>
                    <a:pt x="2958698" y="2125231"/>
                    <a:pt x="3008351" y="2119616"/>
                  </a:cubicBezTo>
                  <a:cubicBezTo>
                    <a:pt x="3069686" y="2114001"/>
                    <a:pt x="3131021" y="2108386"/>
                    <a:pt x="3195277" y="2105579"/>
                  </a:cubicBezTo>
                  <a:cubicBezTo>
                    <a:pt x="3455222" y="2088734"/>
                    <a:pt x="3721009" y="2083119"/>
                    <a:pt x="3983874" y="2080312"/>
                  </a:cubicBezTo>
                  <a:cubicBezTo>
                    <a:pt x="4191246" y="2080312"/>
                    <a:pt x="4398618" y="2077504"/>
                    <a:pt x="4608910" y="2077504"/>
                  </a:cubicBezTo>
                  <a:lnTo>
                    <a:pt x="4614751" y="2083119"/>
                  </a:lnTo>
                  <a:cubicBezTo>
                    <a:pt x="4617672" y="2085927"/>
                    <a:pt x="4617672" y="2085927"/>
                    <a:pt x="4617672" y="2088734"/>
                  </a:cubicBezTo>
                  <a:cubicBezTo>
                    <a:pt x="4427825" y="2111194"/>
                    <a:pt x="4232136" y="2122423"/>
                    <a:pt x="4030606" y="2119616"/>
                  </a:cubicBezTo>
                  <a:close/>
                  <a:moveTo>
                    <a:pt x="5891110" y="2184187"/>
                  </a:moveTo>
                  <a:cubicBezTo>
                    <a:pt x="5891110" y="2184187"/>
                    <a:pt x="5891110" y="2184187"/>
                    <a:pt x="5888189" y="2184187"/>
                  </a:cubicBezTo>
                  <a:cubicBezTo>
                    <a:pt x="5858982" y="2186995"/>
                    <a:pt x="5832695" y="2189802"/>
                    <a:pt x="5803488" y="2189802"/>
                  </a:cubicBezTo>
                  <a:cubicBezTo>
                    <a:pt x="5800567" y="2192609"/>
                    <a:pt x="5800567" y="2195417"/>
                    <a:pt x="5797646" y="2195417"/>
                  </a:cubicBezTo>
                  <a:cubicBezTo>
                    <a:pt x="5788884" y="2195417"/>
                    <a:pt x="5777201" y="2195417"/>
                    <a:pt x="5765519" y="2195417"/>
                  </a:cubicBezTo>
                  <a:cubicBezTo>
                    <a:pt x="5765519" y="2195417"/>
                    <a:pt x="5765519" y="2195417"/>
                    <a:pt x="5762598" y="2195417"/>
                  </a:cubicBezTo>
                  <a:cubicBezTo>
                    <a:pt x="5587354" y="2175765"/>
                    <a:pt x="5415031" y="2167342"/>
                    <a:pt x="5242708" y="2172957"/>
                  </a:cubicBezTo>
                  <a:cubicBezTo>
                    <a:pt x="5163848" y="2178572"/>
                    <a:pt x="5084989" y="2184187"/>
                    <a:pt x="5006129" y="2189802"/>
                  </a:cubicBezTo>
                  <a:cubicBezTo>
                    <a:pt x="5003208" y="2189802"/>
                    <a:pt x="5003208" y="2189802"/>
                    <a:pt x="5000287" y="2189802"/>
                  </a:cubicBezTo>
                  <a:cubicBezTo>
                    <a:pt x="4854251" y="2184187"/>
                    <a:pt x="4708215" y="2184187"/>
                    <a:pt x="4559258" y="2181380"/>
                  </a:cubicBezTo>
                  <a:cubicBezTo>
                    <a:pt x="4556337" y="2181380"/>
                    <a:pt x="4553416" y="2181380"/>
                    <a:pt x="4547575" y="2181380"/>
                  </a:cubicBezTo>
                  <a:cubicBezTo>
                    <a:pt x="4778312" y="2172957"/>
                    <a:pt x="5009050" y="2164535"/>
                    <a:pt x="5242708" y="2161728"/>
                  </a:cubicBezTo>
                  <a:lnTo>
                    <a:pt x="5242708" y="2158920"/>
                  </a:lnTo>
                  <a:cubicBezTo>
                    <a:pt x="5388744" y="2161728"/>
                    <a:pt x="5534781" y="2161728"/>
                    <a:pt x="5680817" y="2164535"/>
                  </a:cubicBezTo>
                  <a:cubicBezTo>
                    <a:pt x="5721708" y="2167342"/>
                    <a:pt x="5762598" y="2167342"/>
                    <a:pt x="5800567" y="2172957"/>
                  </a:cubicBezTo>
                  <a:cubicBezTo>
                    <a:pt x="5803488" y="2172957"/>
                    <a:pt x="5803488" y="2172957"/>
                    <a:pt x="5803488" y="2175765"/>
                  </a:cubicBezTo>
                  <a:cubicBezTo>
                    <a:pt x="5832695" y="2175765"/>
                    <a:pt x="5861902" y="2178572"/>
                    <a:pt x="5891110" y="2181380"/>
                  </a:cubicBezTo>
                  <a:cubicBezTo>
                    <a:pt x="5891110" y="2181380"/>
                    <a:pt x="5891110" y="2181380"/>
                    <a:pt x="5891110" y="2184187"/>
                  </a:cubicBezTo>
                  <a:close/>
                  <a:moveTo>
                    <a:pt x="5546464" y="297588"/>
                  </a:moveTo>
                  <a:cubicBezTo>
                    <a:pt x="5561068" y="300396"/>
                    <a:pt x="5575671" y="300396"/>
                    <a:pt x="5587354" y="300396"/>
                  </a:cubicBezTo>
                  <a:cubicBezTo>
                    <a:pt x="5581513" y="300396"/>
                    <a:pt x="5575671" y="300396"/>
                    <a:pt x="5569830" y="300396"/>
                  </a:cubicBezTo>
                  <a:cubicBezTo>
                    <a:pt x="5561068" y="300396"/>
                    <a:pt x="5555226" y="300396"/>
                    <a:pt x="5546464" y="297588"/>
                  </a:cubicBezTo>
                  <a:close/>
                  <a:moveTo>
                    <a:pt x="5806409" y="261092"/>
                  </a:moveTo>
                  <a:cubicBezTo>
                    <a:pt x="5791805" y="258284"/>
                    <a:pt x="5777201" y="258284"/>
                    <a:pt x="5762598" y="258284"/>
                  </a:cubicBezTo>
                  <a:cubicBezTo>
                    <a:pt x="5762598" y="261092"/>
                    <a:pt x="5762598" y="261092"/>
                    <a:pt x="5762598" y="263899"/>
                  </a:cubicBezTo>
                  <a:cubicBezTo>
                    <a:pt x="5759677" y="263899"/>
                    <a:pt x="5759677" y="263899"/>
                    <a:pt x="5756756" y="263899"/>
                  </a:cubicBezTo>
                  <a:cubicBezTo>
                    <a:pt x="5745073" y="266707"/>
                    <a:pt x="5733391" y="266707"/>
                    <a:pt x="5721708" y="266707"/>
                  </a:cubicBezTo>
                  <a:lnTo>
                    <a:pt x="5698342" y="266707"/>
                  </a:lnTo>
                  <a:cubicBezTo>
                    <a:pt x="5701262" y="263899"/>
                    <a:pt x="5701262" y="263899"/>
                    <a:pt x="5701262" y="263899"/>
                  </a:cubicBezTo>
                  <a:lnTo>
                    <a:pt x="5701262" y="263899"/>
                  </a:lnTo>
                  <a:cubicBezTo>
                    <a:pt x="5695421" y="263899"/>
                    <a:pt x="5689580" y="263899"/>
                    <a:pt x="5683738" y="263899"/>
                  </a:cubicBezTo>
                  <a:cubicBezTo>
                    <a:pt x="5645769" y="261092"/>
                    <a:pt x="5604879" y="261092"/>
                    <a:pt x="5563988" y="261092"/>
                  </a:cubicBezTo>
                  <a:lnTo>
                    <a:pt x="5528940" y="261092"/>
                  </a:lnTo>
                  <a:cubicBezTo>
                    <a:pt x="5520177" y="258284"/>
                    <a:pt x="5508495" y="258284"/>
                    <a:pt x="5499732" y="255477"/>
                  </a:cubicBezTo>
                  <a:lnTo>
                    <a:pt x="5555226" y="255477"/>
                  </a:lnTo>
                  <a:cubicBezTo>
                    <a:pt x="5663293" y="255477"/>
                    <a:pt x="5768439" y="255477"/>
                    <a:pt x="5873586" y="252669"/>
                  </a:cubicBezTo>
                  <a:lnTo>
                    <a:pt x="5929079" y="252669"/>
                  </a:lnTo>
                  <a:cubicBezTo>
                    <a:pt x="5888189" y="255477"/>
                    <a:pt x="5847299" y="258284"/>
                    <a:pt x="5806409" y="261092"/>
                  </a:cubicBezTo>
                  <a:close/>
                  <a:moveTo>
                    <a:pt x="6965938" y="78608"/>
                  </a:moveTo>
                  <a:cubicBezTo>
                    <a:pt x="6942572" y="78608"/>
                    <a:pt x="6922127" y="78608"/>
                    <a:pt x="6901682" y="75801"/>
                  </a:cubicBezTo>
                  <a:cubicBezTo>
                    <a:pt x="6863712" y="72993"/>
                    <a:pt x="6825743" y="72993"/>
                    <a:pt x="6784853" y="70186"/>
                  </a:cubicBezTo>
                  <a:cubicBezTo>
                    <a:pt x="6869554" y="70186"/>
                    <a:pt x="6951334" y="70186"/>
                    <a:pt x="7036036" y="70186"/>
                  </a:cubicBezTo>
                  <a:cubicBezTo>
                    <a:pt x="7012670" y="72993"/>
                    <a:pt x="6986383" y="75801"/>
                    <a:pt x="6965938" y="78608"/>
                  </a:cubicBezTo>
                  <a:close/>
                  <a:moveTo>
                    <a:pt x="8417540" y="2153305"/>
                  </a:moveTo>
                  <a:lnTo>
                    <a:pt x="8420461" y="2153305"/>
                  </a:lnTo>
                  <a:cubicBezTo>
                    <a:pt x="8461351" y="2150498"/>
                    <a:pt x="8499321" y="2150498"/>
                    <a:pt x="8540211" y="2147690"/>
                  </a:cubicBezTo>
                  <a:cubicBezTo>
                    <a:pt x="8598625" y="2144883"/>
                    <a:pt x="8659961" y="2144883"/>
                    <a:pt x="8718375" y="2142076"/>
                  </a:cubicBezTo>
                  <a:cubicBezTo>
                    <a:pt x="8800155" y="2142076"/>
                    <a:pt x="8879015" y="2142076"/>
                    <a:pt x="8960795" y="2144883"/>
                  </a:cubicBezTo>
                  <a:cubicBezTo>
                    <a:pt x="9089307" y="2144883"/>
                    <a:pt x="9214899" y="2147690"/>
                    <a:pt x="9343411" y="2150498"/>
                  </a:cubicBezTo>
                  <a:cubicBezTo>
                    <a:pt x="9378459" y="2153305"/>
                    <a:pt x="9413508" y="2153305"/>
                    <a:pt x="9448557" y="2158920"/>
                  </a:cubicBezTo>
                  <a:cubicBezTo>
                    <a:pt x="9448557" y="2158920"/>
                    <a:pt x="9448557" y="2158920"/>
                    <a:pt x="9445637" y="2158920"/>
                  </a:cubicBezTo>
                  <a:cubicBezTo>
                    <a:pt x="9174008" y="2170150"/>
                    <a:pt x="8902381" y="2172957"/>
                    <a:pt x="8627833" y="2164535"/>
                  </a:cubicBezTo>
                  <a:cubicBezTo>
                    <a:pt x="8557735" y="2161728"/>
                    <a:pt x="8487637" y="2161728"/>
                    <a:pt x="8417540" y="2156113"/>
                  </a:cubicBezTo>
                  <a:lnTo>
                    <a:pt x="8417540" y="2153305"/>
                  </a:lnTo>
                  <a:close/>
                  <a:moveTo>
                    <a:pt x="9247026" y="2251566"/>
                  </a:moveTo>
                  <a:cubicBezTo>
                    <a:pt x="9214899" y="2251566"/>
                    <a:pt x="9179850" y="2251566"/>
                    <a:pt x="9144801" y="2251566"/>
                  </a:cubicBezTo>
                  <a:cubicBezTo>
                    <a:pt x="9124356" y="2248758"/>
                    <a:pt x="9103911" y="2248758"/>
                    <a:pt x="9083466" y="2248758"/>
                  </a:cubicBezTo>
                  <a:lnTo>
                    <a:pt x="9276234" y="2248758"/>
                  </a:lnTo>
                  <a:cubicBezTo>
                    <a:pt x="9267472" y="2251566"/>
                    <a:pt x="9255789" y="2251566"/>
                    <a:pt x="9247026" y="2251566"/>
                  </a:cubicBezTo>
                  <a:close/>
                  <a:moveTo>
                    <a:pt x="9401826" y="2231914"/>
                  </a:moveTo>
                  <a:cubicBezTo>
                    <a:pt x="9346332" y="2234721"/>
                    <a:pt x="9287917" y="2234721"/>
                    <a:pt x="9232423" y="2237528"/>
                  </a:cubicBezTo>
                  <a:cubicBezTo>
                    <a:pt x="9176929" y="2243143"/>
                    <a:pt x="9121435" y="2245951"/>
                    <a:pt x="9065942" y="2248758"/>
                  </a:cubicBezTo>
                  <a:cubicBezTo>
                    <a:pt x="8937430" y="2245951"/>
                    <a:pt x="8808917" y="2243143"/>
                    <a:pt x="8683326" y="2243143"/>
                  </a:cubicBezTo>
                  <a:cubicBezTo>
                    <a:pt x="8624912" y="2243143"/>
                    <a:pt x="8566497" y="2243143"/>
                    <a:pt x="8505162" y="2248758"/>
                  </a:cubicBezTo>
                  <a:cubicBezTo>
                    <a:pt x="8473033" y="2245951"/>
                    <a:pt x="8440906" y="2243143"/>
                    <a:pt x="8405857" y="2240336"/>
                  </a:cubicBezTo>
                  <a:cubicBezTo>
                    <a:pt x="8412283" y="2240336"/>
                    <a:pt x="8418124" y="2240336"/>
                    <a:pt x="8423965" y="2240336"/>
                  </a:cubicBezTo>
                  <a:cubicBezTo>
                    <a:pt x="8415495" y="2240336"/>
                    <a:pt x="8406733" y="2240336"/>
                    <a:pt x="8397095" y="2240336"/>
                  </a:cubicBezTo>
                  <a:cubicBezTo>
                    <a:pt x="8437985" y="2234721"/>
                    <a:pt x="8475954" y="2226299"/>
                    <a:pt x="8519765" y="2220684"/>
                  </a:cubicBezTo>
                  <a:cubicBezTo>
                    <a:pt x="8516844" y="2220684"/>
                    <a:pt x="8513924" y="2220684"/>
                    <a:pt x="8511003" y="2220684"/>
                  </a:cubicBezTo>
                  <a:cubicBezTo>
                    <a:pt x="8496400" y="2220684"/>
                    <a:pt x="8481796" y="2220684"/>
                    <a:pt x="8467192" y="2220684"/>
                  </a:cubicBezTo>
                  <a:cubicBezTo>
                    <a:pt x="8429222" y="2220684"/>
                    <a:pt x="8397095" y="2217876"/>
                    <a:pt x="8370808" y="2206647"/>
                  </a:cubicBezTo>
                  <a:cubicBezTo>
                    <a:pt x="8417540" y="2201032"/>
                    <a:pt x="8464272" y="2195417"/>
                    <a:pt x="8511003" y="2192609"/>
                  </a:cubicBezTo>
                  <a:cubicBezTo>
                    <a:pt x="8639515" y="2184187"/>
                    <a:pt x="8770948" y="2181380"/>
                    <a:pt x="8896539" y="2181380"/>
                  </a:cubicBezTo>
                  <a:cubicBezTo>
                    <a:pt x="9074704" y="2172957"/>
                    <a:pt x="9247026" y="2175765"/>
                    <a:pt x="9419350" y="2192609"/>
                  </a:cubicBezTo>
                  <a:cubicBezTo>
                    <a:pt x="9439795" y="2195417"/>
                    <a:pt x="9460240" y="2195417"/>
                    <a:pt x="9483606" y="2198224"/>
                  </a:cubicBezTo>
                  <a:cubicBezTo>
                    <a:pt x="9486527" y="2198224"/>
                    <a:pt x="9489447" y="2203839"/>
                    <a:pt x="9489447" y="2203839"/>
                  </a:cubicBezTo>
                  <a:cubicBezTo>
                    <a:pt x="9492368" y="2206647"/>
                    <a:pt x="9492368" y="2206647"/>
                    <a:pt x="9495288" y="2209454"/>
                  </a:cubicBezTo>
                  <a:cubicBezTo>
                    <a:pt x="9466081" y="2220684"/>
                    <a:pt x="9433954" y="2229106"/>
                    <a:pt x="9401826" y="2231914"/>
                  </a:cubicBezTo>
                  <a:close/>
                  <a:moveTo>
                    <a:pt x="9317125" y="109490"/>
                  </a:moveTo>
                  <a:cubicBezTo>
                    <a:pt x="9358015" y="109490"/>
                    <a:pt x="9398905" y="103875"/>
                    <a:pt x="9439795" y="103875"/>
                  </a:cubicBezTo>
                  <a:cubicBezTo>
                    <a:pt x="9451477" y="103875"/>
                    <a:pt x="9463161" y="103875"/>
                    <a:pt x="9474844" y="103875"/>
                  </a:cubicBezTo>
                  <a:cubicBezTo>
                    <a:pt x="9466081" y="101068"/>
                    <a:pt x="9457319" y="98260"/>
                    <a:pt x="9448557" y="95453"/>
                  </a:cubicBezTo>
                  <a:cubicBezTo>
                    <a:pt x="9413508" y="92645"/>
                    <a:pt x="9381380" y="89838"/>
                    <a:pt x="9349252" y="87031"/>
                  </a:cubicBezTo>
                  <a:cubicBezTo>
                    <a:pt x="9460240" y="81416"/>
                    <a:pt x="9571227" y="81416"/>
                    <a:pt x="9682216" y="87031"/>
                  </a:cubicBezTo>
                  <a:cubicBezTo>
                    <a:pt x="9726027" y="89838"/>
                    <a:pt x="9769838" y="101068"/>
                    <a:pt x="9813648" y="109490"/>
                  </a:cubicBezTo>
                  <a:lnTo>
                    <a:pt x="9317125" y="109490"/>
                  </a:lnTo>
                  <a:close/>
                  <a:moveTo>
                    <a:pt x="10050227" y="1024715"/>
                  </a:moveTo>
                  <a:lnTo>
                    <a:pt x="10050227" y="1221236"/>
                  </a:lnTo>
                  <a:cubicBezTo>
                    <a:pt x="10044386" y="1108938"/>
                    <a:pt x="10041465" y="993833"/>
                    <a:pt x="10041465" y="881536"/>
                  </a:cubicBezTo>
                  <a:cubicBezTo>
                    <a:pt x="10029782" y="892765"/>
                    <a:pt x="10023940" y="906803"/>
                    <a:pt x="10023940" y="929262"/>
                  </a:cubicBezTo>
                  <a:cubicBezTo>
                    <a:pt x="10023940" y="951722"/>
                    <a:pt x="10023940" y="971374"/>
                    <a:pt x="10026861" y="993833"/>
                  </a:cubicBezTo>
                  <a:cubicBezTo>
                    <a:pt x="10018100" y="1047175"/>
                    <a:pt x="10012258" y="1100516"/>
                    <a:pt x="10012258" y="1156665"/>
                  </a:cubicBezTo>
                  <a:cubicBezTo>
                    <a:pt x="10012258" y="1280192"/>
                    <a:pt x="10018100" y="1400912"/>
                    <a:pt x="10026861" y="1521632"/>
                  </a:cubicBezTo>
                  <a:cubicBezTo>
                    <a:pt x="10021020" y="1591818"/>
                    <a:pt x="10018100" y="1659196"/>
                    <a:pt x="10012258" y="1732190"/>
                  </a:cubicBezTo>
                  <a:cubicBezTo>
                    <a:pt x="10012258" y="1757456"/>
                    <a:pt x="10009337" y="1782723"/>
                    <a:pt x="10012258" y="1807990"/>
                  </a:cubicBezTo>
                  <a:cubicBezTo>
                    <a:pt x="10006416" y="1810798"/>
                    <a:pt x="10003496" y="1813605"/>
                    <a:pt x="9997654" y="1816413"/>
                  </a:cubicBezTo>
                  <a:cubicBezTo>
                    <a:pt x="9994733" y="1704115"/>
                    <a:pt x="9994733" y="1589010"/>
                    <a:pt x="10003496" y="1476713"/>
                  </a:cubicBezTo>
                  <a:lnTo>
                    <a:pt x="10003496" y="1471098"/>
                  </a:lnTo>
                  <a:cubicBezTo>
                    <a:pt x="9988892" y="1305459"/>
                    <a:pt x="9968447" y="1139820"/>
                    <a:pt x="9942160" y="971374"/>
                  </a:cubicBezTo>
                  <a:cubicBezTo>
                    <a:pt x="9939239" y="943299"/>
                    <a:pt x="9936319" y="915225"/>
                    <a:pt x="9939239" y="889958"/>
                  </a:cubicBezTo>
                  <a:lnTo>
                    <a:pt x="9942160" y="887151"/>
                  </a:lnTo>
                  <a:lnTo>
                    <a:pt x="9950922" y="887151"/>
                  </a:lnTo>
                  <a:cubicBezTo>
                    <a:pt x="9953843" y="889958"/>
                    <a:pt x="9956764" y="892765"/>
                    <a:pt x="9959685" y="892765"/>
                  </a:cubicBezTo>
                  <a:cubicBezTo>
                    <a:pt x="9965526" y="929262"/>
                    <a:pt x="9971368" y="968566"/>
                    <a:pt x="9977209" y="1005063"/>
                  </a:cubicBezTo>
                  <a:cubicBezTo>
                    <a:pt x="9974289" y="991026"/>
                    <a:pt x="9974289" y="974181"/>
                    <a:pt x="9974289" y="960144"/>
                  </a:cubicBezTo>
                  <a:cubicBezTo>
                    <a:pt x="9974289" y="853461"/>
                    <a:pt x="9971368" y="749586"/>
                    <a:pt x="9971368" y="642903"/>
                  </a:cubicBezTo>
                  <a:cubicBezTo>
                    <a:pt x="9971368" y="642903"/>
                    <a:pt x="9974289" y="642903"/>
                    <a:pt x="9977209" y="640096"/>
                  </a:cubicBezTo>
                  <a:cubicBezTo>
                    <a:pt x="9997654" y="755201"/>
                    <a:pt x="10009337" y="870306"/>
                    <a:pt x="10018100" y="985411"/>
                  </a:cubicBezTo>
                  <a:cubicBezTo>
                    <a:pt x="10018100" y="915225"/>
                    <a:pt x="10018100" y="845039"/>
                    <a:pt x="10012258" y="774853"/>
                  </a:cubicBezTo>
                  <a:cubicBezTo>
                    <a:pt x="10012258" y="701860"/>
                    <a:pt x="10006416" y="631674"/>
                    <a:pt x="10006416" y="561488"/>
                  </a:cubicBezTo>
                  <a:cubicBezTo>
                    <a:pt x="10003496" y="508146"/>
                    <a:pt x="10000575" y="457612"/>
                    <a:pt x="9994733" y="404271"/>
                  </a:cubicBezTo>
                  <a:cubicBezTo>
                    <a:pt x="9991812" y="387427"/>
                    <a:pt x="9994733" y="373389"/>
                    <a:pt x="10003496" y="364967"/>
                  </a:cubicBezTo>
                  <a:cubicBezTo>
                    <a:pt x="10021020" y="477265"/>
                    <a:pt x="10035623" y="589562"/>
                    <a:pt x="10044386" y="704667"/>
                  </a:cubicBezTo>
                  <a:cubicBezTo>
                    <a:pt x="10047307" y="696245"/>
                    <a:pt x="10050227" y="690630"/>
                    <a:pt x="10053148" y="685015"/>
                  </a:cubicBezTo>
                  <a:cubicBezTo>
                    <a:pt x="10053148" y="682208"/>
                    <a:pt x="10056069" y="682208"/>
                    <a:pt x="10058990" y="682208"/>
                  </a:cubicBezTo>
                  <a:cubicBezTo>
                    <a:pt x="10050227" y="791698"/>
                    <a:pt x="10047307" y="906803"/>
                    <a:pt x="10050227" y="1024715"/>
                  </a:cubicBezTo>
                  <a:close/>
                </a:path>
              </a:pathLst>
            </a:custGeom>
            <a:solidFill>
              <a:srgbClr val="FFDE53"/>
            </a:solidFill>
            <a:ln w="29196" cap="flat">
              <a:noFill/>
              <a:prstDash val="solid"/>
              <a:miter/>
            </a:ln>
          </p:spPr>
          <p:txBody>
            <a:bodyPr lIns="180000" tIns="72000" rIns="180000" bIns="72000" rtlCol="0" anchor="ctr"/>
            <a:lstStyle/>
            <a:p>
              <a:r>
                <a:rPr lang="ja-JP" altLang="en-US" sz="2400">
                  <a:solidFill>
                    <a:srgbClr val="000000"/>
                  </a:solidFill>
                  <a:latin typeface="Kozuka Gothic Pro R" panose="020B0400000000000000" charset="-128"/>
                  <a:ea typeface="Kozuka Gothic Pro R" panose="020B0400000000000000" charset="-128"/>
                  <a:sym typeface="微软雅黑" panose="020B0503020204020204" pitchFamily="34" charset="-122"/>
                </a:rPr>
                <a:t>（京華大学と東西大学との間には交換留学制度がある。王は来年の交換留学生を決める面接試験を受ける。</a:t>
              </a:r>
              <a:endParaRPr lang="en-US" altLang="ja-JP" sz="2400">
                <a:solidFill>
                  <a:srgbClr val="000000"/>
                </a:solidFill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endParaRPr>
            </a:p>
            <a:p>
              <a:r>
                <a:rPr lang="ja-JP" altLang="en-US" sz="2400">
                  <a:solidFill>
                    <a:srgbClr val="000000"/>
                  </a:solidFill>
                  <a:latin typeface="Kozuka Gothic Pro R" panose="020B0400000000000000" charset="-128"/>
                  <a:ea typeface="Kozuka Gothic Pro R" panose="020B0400000000000000" charset="-128"/>
                  <a:sym typeface="微软雅黑" panose="020B0503020204020204" pitchFamily="34" charset="-122"/>
                </a:rPr>
                <a:t>面接官は胡先生と、交換研究員</a:t>
              </a:r>
              <a:r>
                <a:rPr lang="ja-JP" altLang="en-US" sz="2400" u="sng">
                  <a:solidFill>
                    <a:srgbClr val="000000"/>
                  </a:solidFill>
                  <a:latin typeface="Kozuka Gothic Pro R" panose="020B0400000000000000" charset="-128"/>
                  <a:ea typeface="Kozuka Gothic Pro R" panose="020B0400000000000000" charset="-128"/>
                  <a:sym typeface="微软雅黑" panose="020B0503020204020204" pitchFamily="34" charset="-122"/>
                </a:rPr>
                <a:t>として</a:t>
              </a:r>
              <a:r>
                <a:rPr lang="ja-JP" altLang="en-US" sz="2400">
                  <a:solidFill>
                    <a:srgbClr val="000000"/>
                  </a:solidFill>
                  <a:latin typeface="Kozuka Gothic Pro R" panose="020B0400000000000000" charset="-128"/>
                  <a:ea typeface="Kozuka Gothic Pro R" panose="020B0400000000000000" charset="-128"/>
                  <a:sym typeface="微软雅黑" panose="020B0503020204020204" pitchFamily="34" charset="-122"/>
                </a:rPr>
                <a:t>京華大学に来ている田島先生）</a:t>
              </a:r>
              <a:endParaRPr lang="ja-JP" altLang="en-US" sz="2400">
                <a:solidFill>
                  <a:srgbClr val="000000"/>
                </a:solidFill>
                <a:latin typeface="Kozuka Gothic Pro R" panose="020B0400000000000000" charset="-128"/>
                <a:ea typeface="Kozuka Gothic Pro R" panose="020B0400000000000000" charset="-128"/>
                <a:sym typeface="微软雅黑" panose="020B0503020204020204" pitchFamily="34" charset="-122"/>
              </a:endParaRPr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6776922" y="2051986"/>
              <a:ext cx="5257" cy="28074"/>
            </a:xfrm>
            <a:custGeom>
              <a:avLst/>
              <a:gdLst>
                <a:gd name="connsiteX0" fmla="*/ 5257 w 5257"/>
                <a:gd name="connsiteY0" fmla="*/ 0 h 28074"/>
                <a:gd name="connsiteX1" fmla="*/ 0 w 5257"/>
                <a:gd name="connsiteY1" fmla="*/ 0 h 28074"/>
                <a:gd name="connsiteX2" fmla="*/ 5257 w 5257"/>
                <a:gd name="connsiteY2" fmla="*/ 0 h 2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7" h="28074">
                  <a:moveTo>
                    <a:pt x="5257" y="0"/>
                  </a:moveTo>
                  <a:lnTo>
                    <a:pt x="0" y="0"/>
                  </a:lnTo>
                  <a:cubicBezTo>
                    <a:pt x="2629" y="0"/>
                    <a:pt x="5257" y="0"/>
                    <a:pt x="5257" y="0"/>
                  </a:cubicBezTo>
                  <a:close/>
                </a:path>
              </a:pathLst>
            </a:custGeom>
            <a:solidFill>
              <a:srgbClr val="FFDE53"/>
            </a:solidFill>
            <a:ln w="29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9577900" y="1998645"/>
              <a:ext cx="14019" cy="28074"/>
            </a:xfrm>
            <a:custGeom>
              <a:avLst/>
              <a:gdLst>
                <a:gd name="connsiteX0" fmla="*/ 14020 w 14019"/>
                <a:gd name="connsiteY0" fmla="*/ 0 h 28074"/>
                <a:gd name="connsiteX1" fmla="*/ 0 w 14019"/>
                <a:gd name="connsiteY1" fmla="*/ 0 h 28074"/>
                <a:gd name="connsiteX2" fmla="*/ 14020 w 14019"/>
                <a:gd name="connsiteY2" fmla="*/ 0 h 2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9" h="28074">
                  <a:moveTo>
                    <a:pt x="14020" y="0"/>
                  </a:moveTo>
                  <a:lnTo>
                    <a:pt x="0" y="0"/>
                  </a:lnTo>
                  <a:cubicBezTo>
                    <a:pt x="5257" y="0"/>
                    <a:pt x="8470" y="0"/>
                    <a:pt x="14020" y="0"/>
                  </a:cubicBezTo>
                  <a:close/>
                </a:path>
              </a:pathLst>
            </a:custGeom>
            <a:solidFill>
              <a:srgbClr val="FFDE53"/>
            </a:solidFill>
            <a:ln w="29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10909168" y="2007067"/>
              <a:ext cx="17524" cy="14037"/>
            </a:xfrm>
            <a:custGeom>
              <a:avLst/>
              <a:gdLst>
                <a:gd name="connsiteX0" fmla="*/ 0 w 17524"/>
                <a:gd name="connsiteY0" fmla="*/ 0 h 14037"/>
                <a:gd name="connsiteX1" fmla="*/ 17525 w 17524"/>
                <a:gd name="connsiteY1" fmla="*/ 14037 h 14037"/>
                <a:gd name="connsiteX2" fmla="*/ 2921 w 17524"/>
                <a:gd name="connsiteY2" fmla="*/ 5615 h 14037"/>
                <a:gd name="connsiteX3" fmla="*/ 0 w 17524"/>
                <a:gd name="connsiteY3" fmla="*/ 0 h 14037"/>
                <a:gd name="connsiteX4" fmla="*/ 0 w 17524"/>
                <a:gd name="connsiteY4" fmla="*/ 0 h 1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24" h="14037">
                  <a:moveTo>
                    <a:pt x="0" y="0"/>
                  </a:moveTo>
                  <a:cubicBezTo>
                    <a:pt x="5842" y="2807"/>
                    <a:pt x="11684" y="8422"/>
                    <a:pt x="17525" y="14037"/>
                  </a:cubicBezTo>
                  <a:cubicBezTo>
                    <a:pt x="11684" y="11230"/>
                    <a:pt x="8763" y="8422"/>
                    <a:pt x="2921" y="5615"/>
                  </a:cubicBezTo>
                  <a:cubicBezTo>
                    <a:pt x="2921" y="2807"/>
                    <a:pt x="2921" y="2807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DE53"/>
            </a:solidFill>
            <a:ln w="29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11014314" y="2506791"/>
              <a:ext cx="2920" cy="14037"/>
            </a:xfrm>
            <a:custGeom>
              <a:avLst/>
              <a:gdLst>
                <a:gd name="connsiteX0" fmla="*/ 0 w 2920"/>
                <a:gd name="connsiteY0" fmla="*/ 2807 h 14037"/>
                <a:gd name="connsiteX1" fmla="*/ 2921 w 2920"/>
                <a:gd name="connsiteY1" fmla="*/ 0 h 14037"/>
                <a:gd name="connsiteX2" fmla="*/ 2921 w 2920"/>
                <a:gd name="connsiteY2" fmla="*/ 2807 h 14037"/>
                <a:gd name="connsiteX3" fmla="*/ 2921 w 2920"/>
                <a:gd name="connsiteY3" fmla="*/ 14037 h 14037"/>
                <a:gd name="connsiteX4" fmla="*/ 0 w 2920"/>
                <a:gd name="connsiteY4" fmla="*/ 2807 h 14037"/>
                <a:gd name="connsiteX5" fmla="*/ 0 w 2920"/>
                <a:gd name="connsiteY5" fmla="*/ 2807 h 1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20" h="14037">
                  <a:moveTo>
                    <a:pt x="0" y="2807"/>
                  </a:moveTo>
                  <a:cubicBezTo>
                    <a:pt x="2921" y="0"/>
                    <a:pt x="2921" y="0"/>
                    <a:pt x="2921" y="0"/>
                  </a:cubicBezTo>
                  <a:cubicBezTo>
                    <a:pt x="2921" y="0"/>
                    <a:pt x="2921" y="0"/>
                    <a:pt x="2921" y="2807"/>
                  </a:cubicBezTo>
                  <a:cubicBezTo>
                    <a:pt x="2921" y="5615"/>
                    <a:pt x="2921" y="8422"/>
                    <a:pt x="2921" y="14037"/>
                  </a:cubicBezTo>
                  <a:cubicBezTo>
                    <a:pt x="0" y="8422"/>
                    <a:pt x="0" y="5615"/>
                    <a:pt x="0" y="2807"/>
                  </a:cubicBezTo>
                  <a:lnTo>
                    <a:pt x="0" y="2807"/>
                  </a:lnTo>
                  <a:close/>
                </a:path>
              </a:pathLst>
            </a:custGeom>
            <a:solidFill>
              <a:srgbClr val="FFDE53"/>
            </a:solidFill>
            <a:ln w="29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11034760" y="2728579"/>
              <a:ext cx="29207" cy="103875"/>
            </a:xfrm>
            <a:custGeom>
              <a:avLst/>
              <a:gdLst>
                <a:gd name="connsiteX0" fmla="*/ 0 w 29207"/>
                <a:gd name="connsiteY0" fmla="*/ 0 h 103875"/>
                <a:gd name="connsiteX1" fmla="*/ 0 w 29207"/>
                <a:gd name="connsiteY1" fmla="*/ 30882 h 103875"/>
                <a:gd name="connsiteX2" fmla="*/ 0 w 29207"/>
                <a:gd name="connsiteY2" fmla="*/ 103875 h 103875"/>
                <a:gd name="connsiteX3" fmla="*/ 0 w 29207"/>
                <a:gd name="connsiteY3" fmla="*/ 14037 h 103875"/>
                <a:gd name="connsiteX4" fmla="*/ 0 w 29207"/>
                <a:gd name="connsiteY4" fmla="*/ 0 h 103875"/>
                <a:gd name="connsiteX5" fmla="*/ 0 w 29207"/>
                <a:gd name="connsiteY5" fmla="*/ 0 h 10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207" h="103875">
                  <a:moveTo>
                    <a:pt x="0" y="0"/>
                  </a:moveTo>
                  <a:cubicBezTo>
                    <a:pt x="0" y="8422"/>
                    <a:pt x="0" y="19652"/>
                    <a:pt x="0" y="30882"/>
                  </a:cubicBezTo>
                  <a:cubicBezTo>
                    <a:pt x="0" y="53341"/>
                    <a:pt x="0" y="78608"/>
                    <a:pt x="0" y="103875"/>
                  </a:cubicBezTo>
                  <a:cubicBezTo>
                    <a:pt x="0" y="75801"/>
                    <a:pt x="0" y="44919"/>
                    <a:pt x="0" y="14037"/>
                  </a:cubicBezTo>
                  <a:cubicBezTo>
                    <a:pt x="0" y="8422"/>
                    <a:pt x="0" y="5615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DE53"/>
            </a:solidFill>
            <a:ln w="29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7150191" y="2186743"/>
              <a:ext cx="43810" cy="28074"/>
            </a:xfrm>
            <a:custGeom>
              <a:avLst/>
              <a:gdLst>
                <a:gd name="connsiteX0" fmla="*/ 43811 w 43810"/>
                <a:gd name="connsiteY0" fmla="*/ 0 h 28074"/>
                <a:gd name="connsiteX1" fmla="*/ 14604 w 43810"/>
                <a:gd name="connsiteY1" fmla="*/ 0 h 28074"/>
                <a:gd name="connsiteX2" fmla="*/ 0 w 43810"/>
                <a:gd name="connsiteY2" fmla="*/ 0 h 28074"/>
                <a:gd name="connsiteX3" fmla="*/ 43811 w 43810"/>
                <a:gd name="connsiteY3" fmla="*/ 0 h 28074"/>
                <a:gd name="connsiteX4" fmla="*/ 43811 w 43810"/>
                <a:gd name="connsiteY4" fmla="*/ 0 h 2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0" h="28074">
                  <a:moveTo>
                    <a:pt x="43811" y="0"/>
                  </a:moveTo>
                  <a:cubicBezTo>
                    <a:pt x="35049" y="0"/>
                    <a:pt x="23365" y="0"/>
                    <a:pt x="14604" y="0"/>
                  </a:cubicBezTo>
                  <a:cubicBezTo>
                    <a:pt x="11683" y="0"/>
                    <a:pt x="5841" y="0"/>
                    <a:pt x="0" y="0"/>
                  </a:cubicBezTo>
                  <a:cubicBezTo>
                    <a:pt x="14604" y="0"/>
                    <a:pt x="29207" y="0"/>
                    <a:pt x="43811" y="0"/>
                  </a:cubicBezTo>
                  <a:lnTo>
                    <a:pt x="43811" y="0"/>
                  </a:lnTo>
                  <a:close/>
                </a:path>
              </a:pathLst>
            </a:custGeom>
            <a:solidFill>
              <a:srgbClr val="FFDE53"/>
            </a:solidFill>
            <a:ln w="29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1156856" y="4123875"/>
              <a:ext cx="20445" cy="16844"/>
            </a:xfrm>
            <a:custGeom>
              <a:avLst/>
              <a:gdLst>
                <a:gd name="connsiteX0" fmla="*/ 20445 w 20445"/>
                <a:gd name="connsiteY0" fmla="*/ 16845 h 16844"/>
                <a:gd name="connsiteX1" fmla="*/ 11683 w 20445"/>
                <a:gd name="connsiteY1" fmla="*/ 11230 h 16844"/>
                <a:gd name="connsiteX2" fmla="*/ 0 w 20445"/>
                <a:gd name="connsiteY2" fmla="*/ 0 h 16844"/>
                <a:gd name="connsiteX3" fmla="*/ 5841 w 20445"/>
                <a:gd name="connsiteY3" fmla="*/ 2807 h 16844"/>
                <a:gd name="connsiteX4" fmla="*/ 20445 w 20445"/>
                <a:gd name="connsiteY4" fmla="*/ 16845 h 16844"/>
                <a:gd name="connsiteX5" fmla="*/ 20445 w 20445"/>
                <a:gd name="connsiteY5" fmla="*/ 16845 h 1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45" h="16844">
                  <a:moveTo>
                    <a:pt x="20445" y="16845"/>
                  </a:moveTo>
                  <a:cubicBezTo>
                    <a:pt x="17524" y="14037"/>
                    <a:pt x="14604" y="14037"/>
                    <a:pt x="11683" y="11230"/>
                  </a:cubicBezTo>
                  <a:cubicBezTo>
                    <a:pt x="5841" y="8422"/>
                    <a:pt x="2921" y="5615"/>
                    <a:pt x="0" y="0"/>
                  </a:cubicBezTo>
                  <a:cubicBezTo>
                    <a:pt x="2921" y="0"/>
                    <a:pt x="5841" y="0"/>
                    <a:pt x="5841" y="2807"/>
                  </a:cubicBezTo>
                  <a:cubicBezTo>
                    <a:pt x="11683" y="8422"/>
                    <a:pt x="17524" y="11230"/>
                    <a:pt x="20445" y="16845"/>
                  </a:cubicBezTo>
                  <a:lnTo>
                    <a:pt x="20445" y="16845"/>
                  </a:lnTo>
                  <a:close/>
                </a:path>
              </a:pathLst>
            </a:custGeom>
            <a:solidFill>
              <a:srgbClr val="FFDE53"/>
            </a:solidFill>
            <a:ln w="29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489695" y="4107031"/>
              <a:ext cx="671767" cy="22573"/>
            </a:xfrm>
            <a:custGeom>
              <a:avLst/>
              <a:gdLst>
                <a:gd name="connsiteX0" fmla="*/ 671768 w 671767"/>
                <a:gd name="connsiteY0" fmla="*/ 8422 h 22573"/>
                <a:gd name="connsiteX1" fmla="*/ 671768 w 671767"/>
                <a:gd name="connsiteY1" fmla="*/ 8422 h 22573"/>
                <a:gd name="connsiteX2" fmla="*/ 516968 w 671767"/>
                <a:gd name="connsiteY2" fmla="*/ 0 h 22573"/>
                <a:gd name="connsiteX3" fmla="*/ 370932 w 671767"/>
                <a:gd name="connsiteY3" fmla="*/ 8422 h 22573"/>
                <a:gd name="connsiteX4" fmla="*/ 274548 w 671767"/>
                <a:gd name="connsiteY4" fmla="*/ 2807 h 22573"/>
                <a:gd name="connsiteX5" fmla="*/ 268707 w 671767"/>
                <a:gd name="connsiteY5" fmla="*/ 2807 h 22573"/>
                <a:gd name="connsiteX6" fmla="*/ 321280 w 671767"/>
                <a:gd name="connsiteY6" fmla="*/ 8422 h 22573"/>
                <a:gd name="connsiteX7" fmla="*/ 0 w 671767"/>
                <a:gd name="connsiteY7" fmla="*/ 14037 h 22573"/>
                <a:gd name="connsiteX8" fmla="*/ 493603 w 671767"/>
                <a:gd name="connsiteY8" fmla="*/ 19652 h 22573"/>
                <a:gd name="connsiteX9" fmla="*/ 636719 w 671767"/>
                <a:gd name="connsiteY9" fmla="*/ 16845 h 22573"/>
                <a:gd name="connsiteX10" fmla="*/ 633798 w 671767"/>
                <a:gd name="connsiteY10" fmla="*/ 16845 h 22573"/>
                <a:gd name="connsiteX11" fmla="*/ 581225 w 671767"/>
                <a:gd name="connsiteY11" fmla="*/ 16845 h 22573"/>
                <a:gd name="connsiteX12" fmla="*/ 671768 w 671767"/>
                <a:gd name="connsiteY12" fmla="*/ 8422 h 2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1767" h="22573">
                  <a:moveTo>
                    <a:pt x="671768" y="8422"/>
                  </a:moveTo>
                  <a:lnTo>
                    <a:pt x="671768" y="8422"/>
                  </a:lnTo>
                  <a:cubicBezTo>
                    <a:pt x="619194" y="2807"/>
                    <a:pt x="569542" y="2807"/>
                    <a:pt x="516968" y="0"/>
                  </a:cubicBezTo>
                  <a:cubicBezTo>
                    <a:pt x="467317" y="2807"/>
                    <a:pt x="420585" y="5615"/>
                    <a:pt x="370932" y="8422"/>
                  </a:cubicBezTo>
                  <a:cubicBezTo>
                    <a:pt x="338804" y="5615"/>
                    <a:pt x="306677" y="2807"/>
                    <a:pt x="274548" y="2807"/>
                  </a:cubicBezTo>
                  <a:lnTo>
                    <a:pt x="268707" y="2807"/>
                  </a:lnTo>
                  <a:cubicBezTo>
                    <a:pt x="286231" y="5615"/>
                    <a:pt x="303756" y="8422"/>
                    <a:pt x="321280" y="8422"/>
                  </a:cubicBezTo>
                  <a:cubicBezTo>
                    <a:pt x="213213" y="11230"/>
                    <a:pt x="108066" y="14037"/>
                    <a:pt x="0" y="14037"/>
                  </a:cubicBezTo>
                  <a:cubicBezTo>
                    <a:pt x="163560" y="22460"/>
                    <a:pt x="327121" y="25267"/>
                    <a:pt x="493603" y="19652"/>
                  </a:cubicBezTo>
                  <a:cubicBezTo>
                    <a:pt x="540335" y="22460"/>
                    <a:pt x="587066" y="19652"/>
                    <a:pt x="636719" y="16845"/>
                  </a:cubicBezTo>
                  <a:lnTo>
                    <a:pt x="633798" y="16845"/>
                  </a:lnTo>
                  <a:cubicBezTo>
                    <a:pt x="616273" y="16845"/>
                    <a:pt x="598749" y="16845"/>
                    <a:pt x="581225" y="16845"/>
                  </a:cubicBezTo>
                  <a:cubicBezTo>
                    <a:pt x="610432" y="14037"/>
                    <a:pt x="642560" y="11230"/>
                    <a:pt x="671768" y="8422"/>
                  </a:cubicBezTo>
                  <a:close/>
                </a:path>
              </a:pathLst>
            </a:custGeom>
            <a:solidFill>
              <a:srgbClr val="FFDE53"/>
            </a:solidFill>
            <a:ln w="29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4848657" y="1998645"/>
              <a:ext cx="52573" cy="2807"/>
            </a:xfrm>
            <a:custGeom>
              <a:avLst/>
              <a:gdLst>
                <a:gd name="connsiteX0" fmla="*/ 20445 w 52573"/>
                <a:gd name="connsiteY0" fmla="*/ 0 h 2807"/>
                <a:gd name="connsiteX1" fmla="*/ 0 w 52573"/>
                <a:gd name="connsiteY1" fmla="*/ 2807 h 2807"/>
                <a:gd name="connsiteX2" fmla="*/ 52573 w 52573"/>
                <a:gd name="connsiteY2" fmla="*/ 0 h 2807"/>
                <a:gd name="connsiteX3" fmla="*/ 20445 w 52573"/>
                <a:gd name="connsiteY3" fmla="*/ 0 h 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73" h="2807">
                  <a:moveTo>
                    <a:pt x="20445" y="0"/>
                  </a:moveTo>
                  <a:cubicBezTo>
                    <a:pt x="11683" y="0"/>
                    <a:pt x="5841" y="0"/>
                    <a:pt x="0" y="2807"/>
                  </a:cubicBezTo>
                  <a:cubicBezTo>
                    <a:pt x="17524" y="0"/>
                    <a:pt x="35049" y="0"/>
                    <a:pt x="52573" y="0"/>
                  </a:cubicBezTo>
                  <a:lnTo>
                    <a:pt x="20445" y="0"/>
                  </a:lnTo>
                  <a:close/>
                </a:path>
              </a:pathLst>
            </a:custGeom>
            <a:solidFill>
              <a:srgbClr val="FFDE53"/>
            </a:solidFill>
            <a:ln w="29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11101936" y="2635933"/>
              <a:ext cx="29207" cy="617636"/>
            </a:xfrm>
            <a:custGeom>
              <a:avLst/>
              <a:gdLst>
                <a:gd name="connsiteX0" fmla="*/ 11683 w 29207"/>
                <a:gd name="connsiteY0" fmla="*/ 0 h 617636"/>
                <a:gd name="connsiteX1" fmla="*/ 0 w 29207"/>
                <a:gd name="connsiteY1" fmla="*/ 106683 h 617636"/>
                <a:gd name="connsiteX2" fmla="*/ 20445 w 29207"/>
                <a:gd name="connsiteY2" fmla="*/ 617636 h 617636"/>
                <a:gd name="connsiteX3" fmla="*/ 29207 w 29207"/>
                <a:gd name="connsiteY3" fmla="*/ 609214 h 617636"/>
                <a:gd name="connsiteX4" fmla="*/ 23366 w 29207"/>
                <a:gd name="connsiteY4" fmla="*/ 510954 h 617636"/>
                <a:gd name="connsiteX5" fmla="*/ 11683 w 29207"/>
                <a:gd name="connsiteY5" fmla="*/ 0 h 61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207" h="617636">
                  <a:moveTo>
                    <a:pt x="11683" y="0"/>
                  </a:moveTo>
                  <a:cubicBezTo>
                    <a:pt x="2921" y="30882"/>
                    <a:pt x="0" y="67379"/>
                    <a:pt x="0" y="106683"/>
                  </a:cubicBezTo>
                  <a:cubicBezTo>
                    <a:pt x="0" y="277936"/>
                    <a:pt x="5842" y="446383"/>
                    <a:pt x="20445" y="617636"/>
                  </a:cubicBezTo>
                  <a:cubicBezTo>
                    <a:pt x="23366" y="614829"/>
                    <a:pt x="29207" y="612022"/>
                    <a:pt x="29207" y="609214"/>
                  </a:cubicBezTo>
                  <a:cubicBezTo>
                    <a:pt x="26286" y="575525"/>
                    <a:pt x="23366" y="544643"/>
                    <a:pt x="23366" y="510954"/>
                  </a:cubicBezTo>
                  <a:cubicBezTo>
                    <a:pt x="17525" y="339700"/>
                    <a:pt x="11683" y="171254"/>
                    <a:pt x="11683" y="0"/>
                  </a:cubicBezTo>
                  <a:close/>
                </a:path>
              </a:pathLst>
            </a:custGeom>
            <a:solidFill>
              <a:srgbClr val="FFDE53"/>
            </a:solidFill>
            <a:ln w="29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10903327" y="3983503"/>
              <a:ext cx="61335" cy="145986"/>
            </a:xfrm>
            <a:custGeom>
              <a:avLst/>
              <a:gdLst>
                <a:gd name="connsiteX0" fmla="*/ 0 w 61335"/>
                <a:gd name="connsiteY0" fmla="*/ 145987 h 145986"/>
                <a:gd name="connsiteX1" fmla="*/ 32128 w 61335"/>
                <a:gd name="connsiteY1" fmla="*/ 131950 h 145986"/>
                <a:gd name="connsiteX2" fmla="*/ 52573 w 61335"/>
                <a:gd name="connsiteY2" fmla="*/ 109490 h 145986"/>
                <a:gd name="connsiteX3" fmla="*/ 61335 w 61335"/>
                <a:gd name="connsiteY3" fmla="*/ 0 h 145986"/>
                <a:gd name="connsiteX4" fmla="*/ 0 w 61335"/>
                <a:gd name="connsiteY4" fmla="*/ 145987 h 14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35" h="145986">
                  <a:moveTo>
                    <a:pt x="0" y="145987"/>
                  </a:moveTo>
                  <a:cubicBezTo>
                    <a:pt x="8762" y="140372"/>
                    <a:pt x="20445" y="137565"/>
                    <a:pt x="32128" y="131950"/>
                  </a:cubicBezTo>
                  <a:cubicBezTo>
                    <a:pt x="37969" y="123527"/>
                    <a:pt x="46732" y="117913"/>
                    <a:pt x="52573" y="109490"/>
                  </a:cubicBezTo>
                  <a:cubicBezTo>
                    <a:pt x="55494" y="72993"/>
                    <a:pt x="61335" y="36497"/>
                    <a:pt x="61335" y="0"/>
                  </a:cubicBezTo>
                  <a:cubicBezTo>
                    <a:pt x="43811" y="47727"/>
                    <a:pt x="23365" y="95453"/>
                    <a:pt x="0" y="145987"/>
                  </a:cubicBezTo>
                  <a:close/>
                </a:path>
              </a:pathLst>
            </a:custGeom>
            <a:solidFill>
              <a:srgbClr val="FFDE53"/>
            </a:solidFill>
            <a:ln w="29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4477724" y="4090269"/>
              <a:ext cx="1805010" cy="58007"/>
            </a:xfrm>
            <a:custGeom>
              <a:avLst/>
              <a:gdLst>
                <a:gd name="connsiteX0" fmla="*/ 0 w 1805010"/>
                <a:gd name="connsiteY0" fmla="*/ 13955 h 58007"/>
                <a:gd name="connsiteX1" fmla="*/ 40890 w 1805010"/>
                <a:gd name="connsiteY1" fmla="*/ 16762 h 58007"/>
                <a:gd name="connsiteX2" fmla="*/ 1352297 w 1805010"/>
                <a:gd name="connsiteY2" fmla="*/ 53259 h 58007"/>
                <a:gd name="connsiteX3" fmla="*/ 1805010 w 1805010"/>
                <a:gd name="connsiteY3" fmla="*/ 25184 h 58007"/>
                <a:gd name="connsiteX4" fmla="*/ 1454523 w 1805010"/>
                <a:gd name="connsiteY4" fmla="*/ 27992 h 58007"/>
                <a:gd name="connsiteX5" fmla="*/ 1469126 w 1805010"/>
                <a:gd name="connsiteY5" fmla="*/ 27992 h 58007"/>
                <a:gd name="connsiteX6" fmla="*/ 1331852 w 1805010"/>
                <a:gd name="connsiteY6" fmla="*/ 19569 h 58007"/>
                <a:gd name="connsiteX7" fmla="*/ 1358139 w 1805010"/>
                <a:gd name="connsiteY7" fmla="*/ 25184 h 58007"/>
                <a:gd name="connsiteX8" fmla="*/ 1314328 w 1805010"/>
                <a:gd name="connsiteY8" fmla="*/ 25184 h 58007"/>
                <a:gd name="connsiteX9" fmla="*/ 841170 w 1805010"/>
                <a:gd name="connsiteY9" fmla="*/ 5532 h 58007"/>
                <a:gd name="connsiteX10" fmla="*/ 0 w 1805010"/>
                <a:gd name="connsiteY10" fmla="*/ 13955 h 58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5010" h="58007">
                  <a:moveTo>
                    <a:pt x="0" y="13955"/>
                  </a:moveTo>
                  <a:cubicBezTo>
                    <a:pt x="14604" y="16762"/>
                    <a:pt x="29207" y="16762"/>
                    <a:pt x="40890" y="16762"/>
                  </a:cubicBezTo>
                  <a:cubicBezTo>
                    <a:pt x="476079" y="11147"/>
                    <a:pt x="914188" y="25184"/>
                    <a:pt x="1352297" y="53259"/>
                  </a:cubicBezTo>
                  <a:cubicBezTo>
                    <a:pt x="1504176" y="64488"/>
                    <a:pt x="1656053" y="56066"/>
                    <a:pt x="1805010" y="25184"/>
                  </a:cubicBezTo>
                  <a:cubicBezTo>
                    <a:pt x="1688181" y="30799"/>
                    <a:pt x="1571352" y="30799"/>
                    <a:pt x="1454523" y="27992"/>
                  </a:cubicBezTo>
                  <a:cubicBezTo>
                    <a:pt x="1457444" y="27992"/>
                    <a:pt x="1463285" y="27992"/>
                    <a:pt x="1469126" y="27992"/>
                  </a:cubicBezTo>
                  <a:cubicBezTo>
                    <a:pt x="1422395" y="25184"/>
                    <a:pt x="1375663" y="22377"/>
                    <a:pt x="1331852" y="19569"/>
                  </a:cubicBezTo>
                  <a:cubicBezTo>
                    <a:pt x="1340615" y="22377"/>
                    <a:pt x="1349377" y="25184"/>
                    <a:pt x="1358139" y="25184"/>
                  </a:cubicBezTo>
                  <a:cubicBezTo>
                    <a:pt x="1343535" y="25184"/>
                    <a:pt x="1328932" y="25184"/>
                    <a:pt x="1314328" y="25184"/>
                  </a:cubicBezTo>
                  <a:cubicBezTo>
                    <a:pt x="1156609" y="19569"/>
                    <a:pt x="998889" y="11147"/>
                    <a:pt x="841170" y="5532"/>
                  </a:cubicBezTo>
                  <a:cubicBezTo>
                    <a:pt x="560780" y="-2890"/>
                    <a:pt x="280390" y="-2890"/>
                    <a:pt x="0" y="13955"/>
                  </a:cubicBezTo>
                  <a:close/>
                </a:path>
              </a:pathLst>
            </a:custGeom>
            <a:solidFill>
              <a:srgbClr val="FFDE53"/>
            </a:solidFill>
            <a:ln w="29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37106" y="2124979"/>
              <a:ext cx="52573" cy="867498"/>
            </a:xfrm>
            <a:custGeom>
              <a:avLst/>
              <a:gdLst>
                <a:gd name="connsiteX0" fmla="*/ 35049 w 52573"/>
                <a:gd name="connsiteY0" fmla="*/ 317241 h 867498"/>
                <a:gd name="connsiteX1" fmla="*/ 23366 w 52573"/>
                <a:gd name="connsiteY1" fmla="*/ 0 h 867498"/>
                <a:gd name="connsiteX2" fmla="*/ 0 w 52573"/>
                <a:gd name="connsiteY2" fmla="*/ 42112 h 867498"/>
                <a:gd name="connsiteX3" fmla="*/ 11683 w 52573"/>
                <a:gd name="connsiteY3" fmla="*/ 145987 h 867498"/>
                <a:gd name="connsiteX4" fmla="*/ 35049 w 52573"/>
                <a:gd name="connsiteY4" fmla="*/ 524991 h 867498"/>
                <a:gd name="connsiteX5" fmla="*/ 43811 w 52573"/>
                <a:gd name="connsiteY5" fmla="*/ 867498 h 867498"/>
                <a:gd name="connsiteX6" fmla="*/ 52573 w 52573"/>
                <a:gd name="connsiteY6" fmla="*/ 654133 h 867498"/>
                <a:gd name="connsiteX7" fmla="*/ 35049 w 52573"/>
                <a:gd name="connsiteY7" fmla="*/ 317241 h 867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573" h="867498">
                  <a:moveTo>
                    <a:pt x="35049" y="317241"/>
                  </a:moveTo>
                  <a:cubicBezTo>
                    <a:pt x="29207" y="210558"/>
                    <a:pt x="26287" y="106683"/>
                    <a:pt x="23366" y="0"/>
                  </a:cubicBezTo>
                  <a:cubicBezTo>
                    <a:pt x="14604" y="11230"/>
                    <a:pt x="8762" y="25267"/>
                    <a:pt x="0" y="42112"/>
                  </a:cubicBezTo>
                  <a:cubicBezTo>
                    <a:pt x="2921" y="75801"/>
                    <a:pt x="5841" y="109490"/>
                    <a:pt x="11683" y="145987"/>
                  </a:cubicBezTo>
                  <a:cubicBezTo>
                    <a:pt x="29207" y="272322"/>
                    <a:pt x="35049" y="398656"/>
                    <a:pt x="35049" y="524991"/>
                  </a:cubicBezTo>
                  <a:cubicBezTo>
                    <a:pt x="37969" y="640096"/>
                    <a:pt x="37969" y="752394"/>
                    <a:pt x="43811" y="867498"/>
                  </a:cubicBezTo>
                  <a:cubicBezTo>
                    <a:pt x="40890" y="800120"/>
                    <a:pt x="43811" y="727127"/>
                    <a:pt x="52573" y="654133"/>
                  </a:cubicBezTo>
                  <a:cubicBezTo>
                    <a:pt x="43811" y="541836"/>
                    <a:pt x="37969" y="429538"/>
                    <a:pt x="35049" y="317241"/>
                  </a:cubicBezTo>
                  <a:close/>
                </a:path>
              </a:pathLst>
            </a:custGeom>
            <a:solidFill>
              <a:srgbClr val="FFDE53"/>
            </a:solidFill>
            <a:ln w="29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1101362" y="2762268"/>
              <a:ext cx="2920" cy="25266"/>
            </a:xfrm>
            <a:custGeom>
              <a:avLst/>
              <a:gdLst>
                <a:gd name="connsiteX0" fmla="*/ 2921 w 2920"/>
                <a:gd name="connsiteY0" fmla="*/ 25267 h 25266"/>
                <a:gd name="connsiteX1" fmla="*/ 2921 w 2920"/>
                <a:gd name="connsiteY1" fmla="*/ 0 h 25266"/>
                <a:gd name="connsiteX2" fmla="*/ 0 w 2920"/>
                <a:gd name="connsiteY2" fmla="*/ 5615 h 25266"/>
                <a:gd name="connsiteX3" fmla="*/ 2921 w 2920"/>
                <a:gd name="connsiteY3" fmla="*/ 25267 h 2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0" h="25266">
                  <a:moveTo>
                    <a:pt x="2921" y="25267"/>
                  </a:moveTo>
                  <a:cubicBezTo>
                    <a:pt x="0" y="16845"/>
                    <a:pt x="0" y="8422"/>
                    <a:pt x="2921" y="0"/>
                  </a:cubicBezTo>
                  <a:cubicBezTo>
                    <a:pt x="0" y="2807"/>
                    <a:pt x="0" y="5615"/>
                    <a:pt x="0" y="5615"/>
                  </a:cubicBezTo>
                  <a:cubicBezTo>
                    <a:pt x="0" y="11230"/>
                    <a:pt x="0" y="19652"/>
                    <a:pt x="2921" y="25267"/>
                  </a:cubicBezTo>
                  <a:close/>
                </a:path>
              </a:pathLst>
            </a:custGeom>
            <a:solidFill>
              <a:srgbClr val="FFDE53"/>
            </a:solidFill>
            <a:ln w="29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1075075" y="2195165"/>
              <a:ext cx="29207" cy="480071"/>
            </a:xfrm>
            <a:custGeom>
              <a:avLst/>
              <a:gdLst>
                <a:gd name="connsiteX0" fmla="*/ 14604 w 29207"/>
                <a:gd name="connsiteY0" fmla="*/ 306011 h 480071"/>
                <a:gd name="connsiteX1" fmla="*/ 23366 w 29207"/>
                <a:gd name="connsiteY1" fmla="*/ 480072 h 480071"/>
                <a:gd name="connsiteX2" fmla="*/ 29207 w 29207"/>
                <a:gd name="connsiteY2" fmla="*/ 407079 h 480071"/>
                <a:gd name="connsiteX3" fmla="*/ 29207 w 29207"/>
                <a:gd name="connsiteY3" fmla="*/ 395849 h 480071"/>
                <a:gd name="connsiteX4" fmla="*/ 0 w 29207"/>
                <a:gd name="connsiteY4" fmla="*/ 0 h 480071"/>
                <a:gd name="connsiteX5" fmla="*/ 14604 w 29207"/>
                <a:gd name="connsiteY5" fmla="*/ 306011 h 480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207" h="480071">
                  <a:moveTo>
                    <a:pt x="14604" y="306011"/>
                  </a:moveTo>
                  <a:cubicBezTo>
                    <a:pt x="20445" y="362160"/>
                    <a:pt x="23366" y="421116"/>
                    <a:pt x="23366" y="480072"/>
                  </a:cubicBezTo>
                  <a:cubicBezTo>
                    <a:pt x="26287" y="457613"/>
                    <a:pt x="26287" y="432346"/>
                    <a:pt x="29207" y="407079"/>
                  </a:cubicBezTo>
                  <a:cubicBezTo>
                    <a:pt x="29207" y="404271"/>
                    <a:pt x="29207" y="398656"/>
                    <a:pt x="29207" y="395849"/>
                  </a:cubicBezTo>
                  <a:cubicBezTo>
                    <a:pt x="26287" y="261092"/>
                    <a:pt x="14604" y="129142"/>
                    <a:pt x="0" y="0"/>
                  </a:cubicBezTo>
                  <a:cubicBezTo>
                    <a:pt x="5841" y="103875"/>
                    <a:pt x="11683" y="202136"/>
                    <a:pt x="14604" y="306011"/>
                  </a:cubicBezTo>
                  <a:close/>
                </a:path>
              </a:pathLst>
            </a:custGeom>
            <a:solidFill>
              <a:srgbClr val="FFDE53"/>
            </a:solidFill>
            <a:ln w="29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23893" y="3685915"/>
              <a:ext cx="376773" cy="603599"/>
            </a:xfrm>
            <a:custGeom>
              <a:avLst/>
              <a:gdLst>
                <a:gd name="connsiteX0" fmla="*/ 5841 w 376773"/>
                <a:gd name="connsiteY0" fmla="*/ 0 h 603599"/>
                <a:gd name="connsiteX1" fmla="*/ 0 w 376773"/>
                <a:gd name="connsiteY1" fmla="*/ 0 h 603599"/>
                <a:gd name="connsiteX2" fmla="*/ 40890 w 376773"/>
                <a:gd name="connsiteY2" fmla="*/ 168446 h 603599"/>
                <a:gd name="connsiteX3" fmla="*/ 40890 w 376773"/>
                <a:gd name="connsiteY3" fmla="*/ 210558 h 603599"/>
                <a:gd name="connsiteX4" fmla="*/ 213213 w 376773"/>
                <a:gd name="connsiteY4" fmla="*/ 519376 h 603599"/>
                <a:gd name="connsiteX5" fmla="*/ 221975 w 376773"/>
                <a:gd name="connsiteY5" fmla="*/ 516569 h 603599"/>
                <a:gd name="connsiteX6" fmla="*/ 347567 w 376773"/>
                <a:gd name="connsiteY6" fmla="*/ 603599 h 603599"/>
                <a:gd name="connsiteX7" fmla="*/ 353408 w 376773"/>
                <a:gd name="connsiteY7" fmla="*/ 595177 h 603599"/>
                <a:gd name="connsiteX8" fmla="*/ 134354 w 376773"/>
                <a:gd name="connsiteY8" fmla="*/ 356545 h 603599"/>
                <a:gd name="connsiteX9" fmla="*/ 116829 w 376773"/>
                <a:gd name="connsiteY9" fmla="*/ 317241 h 603599"/>
                <a:gd name="connsiteX10" fmla="*/ 216134 w 376773"/>
                <a:gd name="connsiteY10" fmla="*/ 412693 h 603599"/>
                <a:gd name="connsiteX11" fmla="*/ 376774 w 376773"/>
                <a:gd name="connsiteY11" fmla="*/ 522184 h 603599"/>
                <a:gd name="connsiteX12" fmla="*/ 312518 w 376773"/>
                <a:gd name="connsiteY12" fmla="*/ 482879 h 603599"/>
                <a:gd name="connsiteX13" fmla="*/ 321280 w 376773"/>
                <a:gd name="connsiteY13" fmla="*/ 480072 h 603599"/>
                <a:gd name="connsiteX14" fmla="*/ 286231 w 376773"/>
                <a:gd name="connsiteY14" fmla="*/ 454805 h 603599"/>
                <a:gd name="connsiteX15" fmla="*/ 248262 w 376773"/>
                <a:gd name="connsiteY15" fmla="*/ 418308 h 603599"/>
                <a:gd name="connsiteX16" fmla="*/ 58415 w 376773"/>
                <a:gd name="connsiteY16" fmla="*/ 115105 h 603599"/>
                <a:gd name="connsiteX17" fmla="*/ 154799 w 376773"/>
                <a:gd name="connsiteY17" fmla="*/ 334085 h 603599"/>
                <a:gd name="connsiteX18" fmla="*/ 175244 w 376773"/>
                <a:gd name="connsiteY18" fmla="*/ 362160 h 603599"/>
                <a:gd name="connsiteX19" fmla="*/ 105146 w 376773"/>
                <a:gd name="connsiteY19" fmla="*/ 283551 h 603599"/>
                <a:gd name="connsiteX20" fmla="*/ 5841 w 376773"/>
                <a:gd name="connsiteY20" fmla="*/ 0 h 60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76773" h="603599">
                  <a:moveTo>
                    <a:pt x="5841" y="0"/>
                  </a:moveTo>
                  <a:lnTo>
                    <a:pt x="0" y="0"/>
                  </a:lnTo>
                  <a:cubicBezTo>
                    <a:pt x="14604" y="56149"/>
                    <a:pt x="26287" y="112298"/>
                    <a:pt x="40890" y="168446"/>
                  </a:cubicBezTo>
                  <a:cubicBezTo>
                    <a:pt x="37969" y="182484"/>
                    <a:pt x="35049" y="196521"/>
                    <a:pt x="40890" y="210558"/>
                  </a:cubicBezTo>
                  <a:cubicBezTo>
                    <a:pt x="75939" y="325663"/>
                    <a:pt x="134354" y="426731"/>
                    <a:pt x="213213" y="519376"/>
                  </a:cubicBezTo>
                  <a:cubicBezTo>
                    <a:pt x="216134" y="516569"/>
                    <a:pt x="219055" y="516569"/>
                    <a:pt x="221975" y="516569"/>
                  </a:cubicBezTo>
                  <a:cubicBezTo>
                    <a:pt x="259945" y="550258"/>
                    <a:pt x="300835" y="578332"/>
                    <a:pt x="347567" y="603599"/>
                  </a:cubicBezTo>
                  <a:cubicBezTo>
                    <a:pt x="350487" y="603599"/>
                    <a:pt x="353408" y="597984"/>
                    <a:pt x="353408" y="595177"/>
                  </a:cubicBezTo>
                  <a:cubicBezTo>
                    <a:pt x="251183" y="541836"/>
                    <a:pt x="178164" y="460420"/>
                    <a:pt x="134354" y="356545"/>
                  </a:cubicBezTo>
                  <a:cubicBezTo>
                    <a:pt x="128512" y="342507"/>
                    <a:pt x="122671" y="331278"/>
                    <a:pt x="116829" y="317241"/>
                  </a:cubicBezTo>
                  <a:cubicBezTo>
                    <a:pt x="148957" y="350930"/>
                    <a:pt x="178164" y="384619"/>
                    <a:pt x="216134" y="412693"/>
                  </a:cubicBezTo>
                  <a:cubicBezTo>
                    <a:pt x="262866" y="460420"/>
                    <a:pt x="315439" y="496917"/>
                    <a:pt x="376774" y="522184"/>
                  </a:cubicBezTo>
                  <a:cubicBezTo>
                    <a:pt x="353408" y="510954"/>
                    <a:pt x="332963" y="496917"/>
                    <a:pt x="312518" y="482879"/>
                  </a:cubicBezTo>
                  <a:cubicBezTo>
                    <a:pt x="315439" y="482879"/>
                    <a:pt x="318359" y="482879"/>
                    <a:pt x="321280" y="480072"/>
                  </a:cubicBezTo>
                  <a:cubicBezTo>
                    <a:pt x="309597" y="471650"/>
                    <a:pt x="294994" y="466035"/>
                    <a:pt x="286231" y="454805"/>
                  </a:cubicBezTo>
                  <a:cubicBezTo>
                    <a:pt x="271628" y="443575"/>
                    <a:pt x="262866" y="429538"/>
                    <a:pt x="248262" y="418308"/>
                  </a:cubicBezTo>
                  <a:cubicBezTo>
                    <a:pt x="169402" y="325663"/>
                    <a:pt x="105146" y="227402"/>
                    <a:pt x="58415" y="115105"/>
                  </a:cubicBezTo>
                  <a:cubicBezTo>
                    <a:pt x="75939" y="185291"/>
                    <a:pt x="108067" y="258284"/>
                    <a:pt x="154799" y="334085"/>
                  </a:cubicBezTo>
                  <a:cubicBezTo>
                    <a:pt x="160640" y="342507"/>
                    <a:pt x="169402" y="353737"/>
                    <a:pt x="175244" y="362160"/>
                  </a:cubicBezTo>
                  <a:cubicBezTo>
                    <a:pt x="148957" y="336893"/>
                    <a:pt x="125591" y="311626"/>
                    <a:pt x="105146" y="283551"/>
                  </a:cubicBezTo>
                  <a:cubicBezTo>
                    <a:pt x="67177" y="190906"/>
                    <a:pt x="32128" y="95453"/>
                    <a:pt x="5841" y="0"/>
                  </a:cubicBezTo>
                  <a:close/>
                </a:path>
              </a:pathLst>
            </a:custGeom>
            <a:solidFill>
              <a:srgbClr val="FFDE53"/>
            </a:solidFill>
            <a:ln w="29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74625" y="3938585"/>
              <a:ext cx="135499" cy="183185"/>
            </a:xfrm>
            <a:custGeom>
              <a:avLst/>
              <a:gdLst>
                <a:gd name="connsiteX0" fmla="*/ 88768 w 135499"/>
                <a:gd name="connsiteY0" fmla="*/ 154409 h 183185"/>
                <a:gd name="connsiteX1" fmla="*/ 97530 w 135499"/>
                <a:gd name="connsiteY1" fmla="*/ 165639 h 183185"/>
                <a:gd name="connsiteX2" fmla="*/ 135499 w 135499"/>
                <a:gd name="connsiteY2" fmla="*/ 182484 h 183185"/>
                <a:gd name="connsiteX3" fmla="*/ 129658 w 135499"/>
                <a:gd name="connsiteY3" fmla="*/ 176869 h 183185"/>
                <a:gd name="connsiteX4" fmla="*/ 6987 w 135499"/>
                <a:gd name="connsiteY4" fmla="*/ 0 h 183185"/>
                <a:gd name="connsiteX5" fmla="*/ 1146 w 135499"/>
                <a:gd name="connsiteY5" fmla="*/ 5615 h 183185"/>
                <a:gd name="connsiteX6" fmla="*/ 88768 w 135499"/>
                <a:gd name="connsiteY6" fmla="*/ 154409 h 18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499" h="183185">
                  <a:moveTo>
                    <a:pt x="88768" y="154409"/>
                  </a:moveTo>
                  <a:cubicBezTo>
                    <a:pt x="91688" y="157217"/>
                    <a:pt x="97530" y="162832"/>
                    <a:pt x="97530" y="165639"/>
                  </a:cubicBezTo>
                  <a:cubicBezTo>
                    <a:pt x="112134" y="179676"/>
                    <a:pt x="123816" y="185291"/>
                    <a:pt x="135499" y="182484"/>
                  </a:cubicBezTo>
                  <a:cubicBezTo>
                    <a:pt x="135499" y="179676"/>
                    <a:pt x="135499" y="176869"/>
                    <a:pt x="129658" y="176869"/>
                  </a:cubicBezTo>
                  <a:cubicBezTo>
                    <a:pt x="82926" y="123527"/>
                    <a:pt x="42036" y="64571"/>
                    <a:pt x="6987" y="0"/>
                  </a:cubicBezTo>
                  <a:cubicBezTo>
                    <a:pt x="1146" y="0"/>
                    <a:pt x="-1775" y="0"/>
                    <a:pt x="1146" y="5615"/>
                  </a:cubicBezTo>
                  <a:cubicBezTo>
                    <a:pt x="24512" y="58956"/>
                    <a:pt x="53719" y="106683"/>
                    <a:pt x="88768" y="154409"/>
                  </a:cubicBezTo>
                  <a:close/>
                </a:path>
              </a:pathLst>
            </a:custGeom>
            <a:solidFill>
              <a:srgbClr val="FFDE53"/>
            </a:solidFill>
            <a:ln w="29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1080917" y="2843684"/>
              <a:ext cx="17524" cy="505338"/>
            </a:xfrm>
            <a:custGeom>
              <a:avLst/>
              <a:gdLst>
                <a:gd name="connsiteX0" fmla="*/ 8762 w 17524"/>
                <a:gd name="connsiteY0" fmla="*/ 350930 h 505338"/>
                <a:gd name="connsiteX1" fmla="*/ 2921 w 17524"/>
                <a:gd name="connsiteY1" fmla="*/ 359352 h 505338"/>
                <a:gd name="connsiteX2" fmla="*/ 8762 w 17524"/>
                <a:gd name="connsiteY2" fmla="*/ 505339 h 505338"/>
                <a:gd name="connsiteX3" fmla="*/ 14604 w 17524"/>
                <a:gd name="connsiteY3" fmla="*/ 258284 h 505338"/>
                <a:gd name="connsiteX4" fmla="*/ 17524 w 17524"/>
                <a:gd name="connsiteY4" fmla="*/ 56149 h 505338"/>
                <a:gd name="connsiteX5" fmla="*/ 14604 w 17524"/>
                <a:gd name="connsiteY5" fmla="*/ 0 h 505338"/>
                <a:gd name="connsiteX6" fmla="*/ 0 w 17524"/>
                <a:gd name="connsiteY6" fmla="*/ 176869 h 505338"/>
                <a:gd name="connsiteX7" fmla="*/ 5841 w 17524"/>
                <a:gd name="connsiteY7" fmla="*/ 320048 h 505338"/>
                <a:gd name="connsiteX8" fmla="*/ 8762 w 17524"/>
                <a:gd name="connsiteY8" fmla="*/ 350930 h 50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24" h="505338">
                  <a:moveTo>
                    <a:pt x="8762" y="350930"/>
                  </a:moveTo>
                  <a:cubicBezTo>
                    <a:pt x="5841" y="353737"/>
                    <a:pt x="5841" y="356545"/>
                    <a:pt x="2921" y="359352"/>
                  </a:cubicBezTo>
                  <a:cubicBezTo>
                    <a:pt x="5841" y="409886"/>
                    <a:pt x="8762" y="457612"/>
                    <a:pt x="8762" y="505339"/>
                  </a:cubicBezTo>
                  <a:cubicBezTo>
                    <a:pt x="8762" y="423923"/>
                    <a:pt x="8762" y="342508"/>
                    <a:pt x="14604" y="258284"/>
                  </a:cubicBezTo>
                  <a:cubicBezTo>
                    <a:pt x="14604" y="190906"/>
                    <a:pt x="17524" y="123527"/>
                    <a:pt x="17524" y="56149"/>
                  </a:cubicBezTo>
                  <a:cubicBezTo>
                    <a:pt x="17524" y="36497"/>
                    <a:pt x="17524" y="19652"/>
                    <a:pt x="14604" y="0"/>
                  </a:cubicBezTo>
                  <a:cubicBezTo>
                    <a:pt x="8762" y="58956"/>
                    <a:pt x="5841" y="117912"/>
                    <a:pt x="0" y="176869"/>
                  </a:cubicBezTo>
                  <a:cubicBezTo>
                    <a:pt x="0" y="224595"/>
                    <a:pt x="2921" y="272322"/>
                    <a:pt x="5841" y="320048"/>
                  </a:cubicBezTo>
                  <a:cubicBezTo>
                    <a:pt x="5841" y="328470"/>
                    <a:pt x="5841" y="339700"/>
                    <a:pt x="8762" y="350930"/>
                  </a:cubicBezTo>
                  <a:close/>
                </a:path>
              </a:pathLst>
            </a:custGeom>
            <a:solidFill>
              <a:srgbClr val="FFDE53"/>
            </a:solidFill>
            <a:ln w="29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817259" y="970413"/>
            <a:ext cx="7274850" cy="1197171"/>
            <a:chOff x="817259" y="1414406"/>
            <a:chExt cx="7274850" cy="1197171"/>
          </a:xfrm>
        </p:grpSpPr>
        <p:grpSp>
          <p:nvGrpSpPr>
            <p:cNvPr id="2" name="图形 12"/>
            <p:cNvGrpSpPr/>
            <p:nvPr/>
          </p:nvGrpSpPr>
          <p:grpSpPr>
            <a:xfrm>
              <a:off x="817259" y="1748971"/>
              <a:ext cx="7274850" cy="862606"/>
              <a:chOff x="817259" y="1748971"/>
              <a:chExt cx="7274850" cy="862606"/>
            </a:xfrm>
            <a:solidFill>
              <a:srgbClr val="FFDE53"/>
            </a:solidFill>
          </p:grpSpPr>
          <p:sp>
            <p:nvSpPr>
              <p:cNvPr id="4" name="任意多边形: 形状 3"/>
              <p:cNvSpPr/>
              <p:nvPr/>
            </p:nvSpPr>
            <p:spPr>
              <a:xfrm>
                <a:off x="817259" y="1748971"/>
                <a:ext cx="2870878" cy="862606"/>
              </a:xfrm>
              <a:custGeom>
                <a:avLst/>
                <a:gdLst>
                  <a:gd name="connsiteX0" fmla="*/ 7295852 w 7301942"/>
                  <a:gd name="connsiteY0" fmla="*/ 95245 h 862606"/>
                  <a:gd name="connsiteX1" fmla="*/ 7249649 w 7301942"/>
                  <a:gd name="connsiteY1" fmla="*/ 69847 h 862606"/>
                  <a:gd name="connsiteX2" fmla="*/ 7268550 w 7301942"/>
                  <a:gd name="connsiteY2" fmla="*/ 70905 h 862606"/>
                  <a:gd name="connsiteX3" fmla="*/ 7222348 w 7301942"/>
                  <a:gd name="connsiteY3" fmla="*/ 58206 h 862606"/>
                  <a:gd name="connsiteX4" fmla="*/ 7140443 w 7301942"/>
                  <a:gd name="connsiteY4" fmla="*/ 31748 h 862606"/>
                  <a:gd name="connsiteX5" fmla="*/ 7134142 w 7301942"/>
                  <a:gd name="connsiteY5" fmla="*/ 33865 h 862606"/>
                  <a:gd name="connsiteX6" fmla="*/ 7134142 w 7301942"/>
                  <a:gd name="connsiteY6" fmla="*/ 35982 h 862606"/>
                  <a:gd name="connsiteX7" fmla="*/ 7134142 w 7301942"/>
                  <a:gd name="connsiteY7" fmla="*/ 38098 h 862606"/>
                  <a:gd name="connsiteX8" fmla="*/ 7144642 w 7301942"/>
                  <a:gd name="connsiteY8" fmla="*/ 43390 h 862606"/>
                  <a:gd name="connsiteX9" fmla="*/ 7117341 w 7301942"/>
                  <a:gd name="connsiteY9" fmla="*/ 41273 h 862606"/>
                  <a:gd name="connsiteX10" fmla="*/ 6844324 w 7301942"/>
                  <a:gd name="connsiteY10" fmla="*/ 22224 h 862606"/>
                  <a:gd name="connsiteX11" fmla="*/ 6842224 w 7301942"/>
                  <a:gd name="connsiteY11" fmla="*/ 23282 h 862606"/>
                  <a:gd name="connsiteX12" fmla="*/ 6840124 w 7301942"/>
                  <a:gd name="connsiteY12" fmla="*/ 24340 h 862606"/>
                  <a:gd name="connsiteX13" fmla="*/ 6840124 w 7301942"/>
                  <a:gd name="connsiteY13" fmla="*/ 25399 h 862606"/>
                  <a:gd name="connsiteX14" fmla="*/ 6720417 w 7301942"/>
                  <a:gd name="connsiteY14" fmla="*/ 25399 h 862606"/>
                  <a:gd name="connsiteX15" fmla="*/ 6640611 w 7301942"/>
                  <a:gd name="connsiteY15" fmla="*/ 28574 h 862606"/>
                  <a:gd name="connsiteX16" fmla="*/ 6592309 w 7301942"/>
                  <a:gd name="connsiteY16" fmla="*/ 26457 h 862606"/>
                  <a:gd name="connsiteX17" fmla="*/ 6344493 w 7301942"/>
                  <a:gd name="connsiteY17" fmla="*/ 16933 h 862606"/>
                  <a:gd name="connsiteX18" fmla="*/ 6798121 w 7301942"/>
                  <a:gd name="connsiteY18" fmla="*/ 12699 h 862606"/>
                  <a:gd name="connsiteX19" fmla="*/ 6793921 w 7301942"/>
                  <a:gd name="connsiteY19" fmla="*/ 10583 h 862606"/>
                  <a:gd name="connsiteX20" fmla="*/ 6533505 w 7301942"/>
                  <a:gd name="connsiteY20" fmla="*/ 5291 h 862606"/>
                  <a:gd name="connsiteX21" fmla="*/ 6319292 w 7301942"/>
                  <a:gd name="connsiteY21" fmla="*/ 9525 h 862606"/>
                  <a:gd name="connsiteX22" fmla="*/ 6256288 w 7301942"/>
                  <a:gd name="connsiteY22" fmla="*/ 11641 h 862606"/>
                  <a:gd name="connsiteX23" fmla="*/ 6233186 w 7301942"/>
                  <a:gd name="connsiteY23" fmla="*/ 12699 h 862606"/>
                  <a:gd name="connsiteX24" fmla="*/ 6216385 w 7301942"/>
                  <a:gd name="connsiteY24" fmla="*/ 12699 h 862606"/>
                  <a:gd name="connsiteX25" fmla="*/ 6212185 w 7301942"/>
                  <a:gd name="connsiteY25" fmla="*/ 12699 h 862606"/>
                  <a:gd name="connsiteX26" fmla="*/ 6222686 w 7301942"/>
                  <a:gd name="connsiteY26" fmla="*/ 13758 h 862606"/>
                  <a:gd name="connsiteX27" fmla="*/ 6081977 w 7301942"/>
                  <a:gd name="connsiteY27" fmla="*/ 25399 h 862606"/>
                  <a:gd name="connsiteX28" fmla="*/ 6214285 w 7301942"/>
                  <a:gd name="connsiteY28" fmla="*/ 22224 h 862606"/>
                  <a:gd name="connsiteX29" fmla="*/ 6273089 w 7301942"/>
                  <a:gd name="connsiteY29" fmla="*/ 19049 h 862606"/>
                  <a:gd name="connsiteX30" fmla="*/ 6405397 w 7301942"/>
                  <a:gd name="connsiteY30" fmla="*/ 29632 h 862606"/>
                  <a:gd name="connsiteX31" fmla="*/ 6420098 w 7301942"/>
                  <a:gd name="connsiteY31" fmla="*/ 29632 h 862606"/>
                  <a:gd name="connsiteX32" fmla="*/ 6128180 w 7301942"/>
                  <a:gd name="connsiteY32" fmla="*/ 30690 h 862606"/>
                  <a:gd name="connsiteX33" fmla="*/ 6291990 w 7301942"/>
                  <a:gd name="connsiteY33" fmla="*/ 39156 h 862606"/>
                  <a:gd name="connsiteX34" fmla="*/ 6205885 w 7301942"/>
                  <a:gd name="connsiteY34" fmla="*/ 41273 h 862606"/>
                  <a:gd name="connsiteX35" fmla="*/ 5811060 w 7301942"/>
                  <a:gd name="connsiteY35" fmla="*/ 41273 h 862606"/>
                  <a:gd name="connsiteX36" fmla="*/ 5775358 w 7301942"/>
                  <a:gd name="connsiteY36" fmla="*/ 39156 h 862606"/>
                  <a:gd name="connsiteX37" fmla="*/ 5544344 w 7301942"/>
                  <a:gd name="connsiteY37" fmla="*/ 34923 h 862606"/>
                  <a:gd name="connsiteX38" fmla="*/ 5359532 w 7301942"/>
                  <a:gd name="connsiteY38" fmla="*/ 33865 h 862606"/>
                  <a:gd name="connsiteX39" fmla="*/ 5223024 w 7301942"/>
                  <a:gd name="connsiteY39" fmla="*/ 26457 h 862606"/>
                  <a:gd name="connsiteX40" fmla="*/ 5569545 w 7301942"/>
                  <a:gd name="connsiteY40" fmla="*/ 25399 h 862606"/>
                  <a:gd name="connsiteX41" fmla="*/ 5680852 w 7301942"/>
                  <a:gd name="connsiteY41" fmla="*/ 25399 h 862606"/>
                  <a:gd name="connsiteX42" fmla="*/ 5739656 w 7301942"/>
                  <a:gd name="connsiteY42" fmla="*/ 16933 h 862606"/>
                  <a:gd name="connsiteX43" fmla="*/ 5680852 w 7301942"/>
                  <a:gd name="connsiteY43" fmla="*/ 17991 h 862606"/>
                  <a:gd name="connsiteX44" fmla="*/ 5664051 w 7301942"/>
                  <a:gd name="connsiteY44" fmla="*/ 19049 h 862606"/>
                  <a:gd name="connsiteX45" fmla="*/ 4494278 w 7301942"/>
                  <a:gd name="connsiteY45" fmla="*/ 21166 h 862606"/>
                  <a:gd name="connsiteX46" fmla="*/ 4544682 w 7301942"/>
                  <a:gd name="connsiteY46" fmla="*/ 24340 h 862606"/>
                  <a:gd name="connsiteX47" fmla="*/ 4666489 w 7301942"/>
                  <a:gd name="connsiteY47" fmla="*/ 25399 h 862606"/>
                  <a:gd name="connsiteX48" fmla="*/ 4731593 w 7301942"/>
                  <a:gd name="connsiteY48" fmla="*/ 29632 h 862606"/>
                  <a:gd name="connsiteX49" fmla="*/ 4855501 w 7301942"/>
                  <a:gd name="connsiteY49" fmla="*/ 34923 h 862606"/>
                  <a:gd name="connsiteX50" fmla="*/ 4863901 w 7301942"/>
                  <a:gd name="connsiteY50" fmla="*/ 35982 h 862606"/>
                  <a:gd name="connsiteX51" fmla="*/ 4823999 w 7301942"/>
                  <a:gd name="connsiteY51" fmla="*/ 38098 h 862606"/>
                  <a:gd name="connsiteX52" fmla="*/ 4330468 w 7301942"/>
                  <a:gd name="connsiteY52" fmla="*/ 35982 h 862606"/>
                  <a:gd name="connsiteX53" fmla="*/ 4301067 w 7301942"/>
                  <a:gd name="connsiteY53" fmla="*/ 37040 h 862606"/>
                  <a:gd name="connsiteX54" fmla="*/ 4172958 w 7301942"/>
                  <a:gd name="connsiteY54" fmla="*/ 40215 h 862606"/>
                  <a:gd name="connsiteX55" fmla="*/ 4097354 w 7301942"/>
                  <a:gd name="connsiteY55" fmla="*/ 40215 h 862606"/>
                  <a:gd name="connsiteX56" fmla="*/ 4059551 w 7301942"/>
                  <a:gd name="connsiteY56" fmla="*/ 39156 h 862606"/>
                  <a:gd name="connsiteX57" fmla="*/ 3698329 w 7301942"/>
                  <a:gd name="connsiteY57" fmla="*/ 29632 h 862606"/>
                  <a:gd name="connsiteX58" fmla="*/ 3542919 w 7301942"/>
                  <a:gd name="connsiteY58" fmla="*/ 24340 h 862606"/>
                  <a:gd name="connsiteX59" fmla="*/ 3742432 w 7301942"/>
                  <a:gd name="connsiteY59" fmla="*/ 26457 h 862606"/>
                  <a:gd name="connsiteX60" fmla="*/ 3746632 w 7301942"/>
                  <a:gd name="connsiteY60" fmla="*/ 25399 h 862606"/>
                  <a:gd name="connsiteX61" fmla="*/ 4004948 w 7301942"/>
                  <a:gd name="connsiteY61" fmla="*/ 32807 h 862606"/>
                  <a:gd name="connsiteX62" fmla="*/ 4151957 w 7301942"/>
                  <a:gd name="connsiteY62" fmla="*/ 35982 h 862606"/>
                  <a:gd name="connsiteX63" fmla="*/ 4116255 w 7301942"/>
                  <a:gd name="connsiteY63" fmla="*/ 30690 h 862606"/>
                  <a:gd name="connsiteX64" fmla="*/ 3841138 w 7301942"/>
                  <a:gd name="connsiteY64" fmla="*/ 20107 h 862606"/>
                  <a:gd name="connsiteX65" fmla="*/ 3788635 w 7301942"/>
                  <a:gd name="connsiteY65" fmla="*/ 19049 h 862606"/>
                  <a:gd name="connsiteX66" fmla="*/ 4305267 w 7301942"/>
                  <a:gd name="connsiteY66" fmla="*/ 16933 h 862606"/>
                  <a:gd name="connsiteX67" fmla="*/ 4307367 w 7301942"/>
                  <a:gd name="connsiteY67" fmla="*/ 15874 h 862606"/>
                  <a:gd name="connsiteX68" fmla="*/ 4137256 w 7301942"/>
                  <a:gd name="connsiteY68" fmla="*/ 10583 h 862606"/>
                  <a:gd name="connsiteX69" fmla="*/ 4082653 w 7301942"/>
                  <a:gd name="connsiteY69" fmla="*/ 10583 h 862606"/>
                  <a:gd name="connsiteX70" fmla="*/ 4280065 w 7301942"/>
                  <a:gd name="connsiteY70" fmla="*/ 7408 h 862606"/>
                  <a:gd name="connsiteX71" fmla="*/ 4282166 w 7301942"/>
                  <a:gd name="connsiteY71" fmla="*/ 6350 h 862606"/>
                  <a:gd name="connsiteX72" fmla="*/ 4093154 w 7301942"/>
                  <a:gd name="connsiteY72" fmla="*/ 0 h 862606"/>
                  <a:gd name="connsiteX73" fmla="*/ 3595423 w 7301942"/>
                  <a:gd name="connsiteY73" fmla="*/ 2117 h 862606"/>
                  <a:gd name="connsiteX74" fmla="*/ 3297204 w 7301942"/>
                  <a:gd name="connsiteY74" fmla="*/ 4233 h 862606"/>
                  <a:gd name="connsiteX75" fmla="*/ 3293004 w 7301942"/>
                  <a:gd name="connsiteY75" fmla="*/ 5291 h 862606"/>
                  <a:gd name="connsiteX76" fmla="*/ 3563921 w 7301942"/>
                  <a:gd name="connsiteY76" fmla="*/ 9525 h 862606"/>
                  <a:gd name="connsiteX77" fmla="*/ 3421112 w 7301942"/>
                  <a:gd name="connsiteY77" fmla="*/ 15874 h 862606"/>
                  <a:gd name="connsiteX78" fmla="*/ 3339207 w 7301942"/>
                  <a:gd name="connsiteY78" fmla="*/ 14816 h 862606"/>
                  <a:gd name="connsiteX79" fmla="*/ 3318206 w 7301942"/>
                  <a:gd name="connsiteY79" fmla="*/ 13758 h 862606"/>
                  <a:gd name="connsiteX80" fmla="*/ 3314005 w 7301942"/>
                  <a:gd name="connsiteY80" fmla="*/ 13758 h 862606"/>
                  <a:gd name="connsiteX81" fmla="*/ 3320306 w 7301942"/>
                  <a:gd name="connsiteY81" fmla="*/ 14816 h 862606"/>
                  <a:gd name="connsiteX82" fmla="*/ 3225800 w 7301942"/>
                  <a:gd name="connsiteY82" fmla="*/ 15874 h 862606"/>
                  <a:gd name="connsiteX83" fmla="*/ 3169096 w 7301942"/>
                  <a:gd name="connsiteY83" fmla="*/ 15874 h 862606"/>
                  <a:gd name="connsiteX84" fmla="*/ 3137595 w 7301942"/>
                  <a:gd name="connsiteY84" fmla="*/ 16933 h 862606"/>
                  <a:gd name="connsiteX85" fmla="*/ 3080891 w 7301942"/>
                  <a:gd name="connsiteY85" fmla="*/ 17991 h 862606"/>
                  <a:gd name="connsiteX86" fmla="*/ 3101892 w 7301942"/>
                  <a:gd name="connsiteY86" fmla="*/ 17991 h 862606"/>
                  <a:gd name="connsiteX87" fmla="*/ 2864578 w 7301942"/>
                  <a:gd name="connsiteY87" fmla="*/ 21166 h 862606"/>
                  <a:gd name="connsiteX88" fmla="*/ 2860377 w 7301942"/>
                  <a:gd name="connsiteY88" fmla="*/ 21166 h 862606"/>
                  <a:gd name="connsiteX89" fmla="*/ 3293004 w 7301942"/>
                  <a:gd name="connsiteY89" fmla="*/ 23282 h 862606"/>
                  <a:gd name="connsiteX90" fmla="*/ 3278303 w 7301942"/>
                  <a:gd name="connsiteY90" fmla="*/ 24340 h 862606"/>
                  <a:gd name="connsiteX91" fmla="*/ 3274103 w 7301942"/>
                  <a:gd name="connsiteY91" fmla="*/ 24340 h 862606"/>
                  <a:gd name="connsiteX92" fmla="*/ 3387510 w 7301942"/>
                  <a:gd name="connsiteY92" fmla="*/ 23282 h 862606"/>
                  <a:gd name="connsiteX93" fmla="*/ 3414812 w 7301942"/>
                  <a:gd name="connsiteY93" fmla="*/ 24340 h 862606"/>
                  <a:gd name="connsiteX94" fmla="*/ 3517718 w 7301942"/>
                  <a:gd name="connsiteY94" fmla="*/ 29632 h 862606"/>
                  <a:gd name="connsiteX95" fmla="*/ 3679428 w 7301942"/>
                  <a:gd name="connsiteY95" fmla="*/ 35982 h 862606"/>
                  <a:gd name="connsiteX96" fmla="*/ 3683628 w 7301942"/>
                  <a:gd name="connsiteY96" fmla="*/ 37040 h 862606"/>
                  <a:gd name="connsiteX97" fmla="*/ 3694129 w 7301942"/>
                  <a:gd name="connsiteY97" fmla="*/ 39156 h 862606"/>
                  <a:gd name="connsiteX98" fmla="*/ 3650026 w 7301942"/>
                  <a:gd name="connsiteY98" fmla="*/ 43390 h 862606"/>
                  <a:gd name="connsiteX99" fmla="*/ 3645826 w 7301942"/>
                  <a:gd name="connsiteY99" fmla="*/ 44448 h 862606"/>
                  <a:gd name="connsiteX100" fmla="*/ 3954545 w 7301942"/>
                  <a:gd name="connsiteY100" fmla="*/ 52914 h 862606"/>
                  <a:gd name="connsiteX101" fmla="*/ 3988147 w 7301942"/>
                  <a:gd name="connsiteY101" fmla="*/ 58206 h 862606"/>
                  <a:gd name="connsiteX102" fmla="*/ 4191860 w 7301942"/>
                  <a:gd name="connsiteY102" fmla="*/ 61380 h 862606"/>
                  <a:gd name="connsiteX103" fmla="*/ 4141456 w 7301942"/>
                  <a:gd name="connsiteY103" fmla="*/ 61380 h 862606"/>
                  <a:gd name="connsiteX104" fmla="*/ 4093154 w 7301942"/>
                  <a:gd name="connsiteY104" fmla="*/ 61380 h 862606"/>
                  <a:gd name="connsiteX105" fmla="*/ 4065852 w 7301942"/>
                  <a:gd name="connsiteY105" fmla="*/ 61380 h 862606"/>
                  <a:gd name="connsiteX106" fmla="*/ 3698329 w 7301942"/>
                  <a:gd name="connsiteY106" fmla="*/ 53972 h 862606"/>
                  <a:gd name="connsiteX107" fmla="*/ 3689928 w 7301942"/>
                  <a:gd name="connsiteY107" fmla="*/ 53972 h 862606"/>
                  <a:gd name="connsiteX108" fmla="*/ 3752932 w 7301942"/>
                  <a:gd name="connsiteY108" fmla="*/ 51856 h 862606"/>
                  <a:gd name="connsiteX109" fmla="*/ 3673128 w 7301942"/>
                  <a:gd name="connsiteY109" fmla="*/ 49739 h 862606"/>
                  <a:gd name="connsiteX110" fmla="*/ 3419012 w 7301942"/>
                  <a:gd name="connsiteY110" fmla="*/ 45506 h 862606"/>
                  <a:gd name="connsiteX111" fmla="*/ 3452614 w 7301942"/>
                  <a:gd name="connsiteY111" fmla="*/ 45506 h 862606"/>
                  <a:gd name="connsiteX112" fmla="*/ 3536619 w 7301942"/>
                  <a:gd name="connsiteY112" fmla="*/ 44448 h 862606"/>
                  <a:gd name="connsiteX113" fmla="*/ 3540819 w 7301942"/>
                  <a:gd name="connsiteY113" fmla="*/ 43390 h 862606"/>
                  <a:gd name="connsiteX114" fmla="*/ 3557621 w 7301942"/>
                  <a:gd name="connsiteY114" fmla="*/ 38098 h 862606"/>
                  <a:gd name="connsiteX115" fmla="*/ 3551320 w 7301942"/>
                  <a:gd name="connsiteY115" fmla="*/ 38098 h 862606"/>
                  <a:gd name="connsiteX116" fmla="*/ 3545020 w 7301942"/>
                  <a:gd name="connsiteY116" fmla="*/ 38098 h 862606"/>
                  <a:gd name="connsiteX117" fmla="*/ 3059889 w 7301942"/>
                  <a:gd name="connsiteY117" fmla="*/ 40215 h 862606"/>
                  <a:gd name="connsiteX118" fmla="*/ 3022087 w 7301942"/>
                  <a:gd name="connsiteY118" fmla="*/ 39156 h 862606"/>
                  <a:gd name="connsiteX119" fmla="*/ 2898180 w 7301942"/>
                  <a:gd name="connsiteY119" fmla="*/ 39156 h 862606"/>
                  <a:gd name="connsiteX120" fmla="*/ 2889779 w 7301942"/>
                  <a:gd name="connsiteY120" fmla="*/ 39156 h 862606"/>
                  <a:gd name="connsiteX121" fmla="*/ 2793173 w 7301942"/>
                  <a:gd name="connsiteY121" fmla="*/ 32807 h 862606"/>
                  <a:gd name="connsiteX122" fmla="*/ 2793173 w 7301942"/>
                  <a:gd name="connsiteY122" fmla="*/ 32807 h 862606"/>
                  <a:gd name="connsiteX123" fmla="*/ 2791073 w 7301942"/>
                  <a:gd name="connsiteY123" fmla="*/ 33865 h 862606"/>
                  <a:gd name="connsiteX124" fmla="*/ 2791073 w 7301942"/>
                  <a:gd name="connsiteY124" fmla="*/ 35982 h 862606"/>
                  <a:gd name="connsiteX125" fmla="*/ 2814174 w 7301942"/>
                  <a:gd name="connsiteY125" fmla="*/ 39156 h 862606"/>
                  <a:gd name="connsiteX126" fmla="*/ 2826775 w 7301942"/>
                  <a:gd name="connsiteY126" fmla="*/ 40215 h 862606"/>
                  <a:gd name="connsiteX127" fmla="*/ 2843576 w 7301942"/>
                  <a:gd name="connsiteY127" fmla="*/ 41273 h 862606"/>
                  <a:gd name="connsiteX128" fmla="*/ 2854077 w 7301942"/>
                  <a:gd name="connsiteY128" fmla="*/ 42331 h 862606"/>
                  <a:gd name="connsiteX129" fmla="*/ 2751170 w 7301942"/>
                  <a:gd name="connsiteY129" fmla="*/ 44448 h 862606"/>
                  <a:gd name="connsiteX130" fmla="*/ 2753271 w 7301942"/>
                  <a:gd name="connsiteY130" fmla="*/ 45506 h 862606"/>
                  <a:gd name="connsiteX131" fmla="*/ 2763771 w 7301942"/>
                  <a:gd name="connsiteY131" fmla="*/ 47623 h 862606"/>
                  <a:gd name="connsiteX132" fmla="*/ 2919181 w 7301942"/>
                  <a:gd name="connsiteY132" fmla="*/ 55031 h 862606"/>
                  <a:gd name="connsiteX133" fmla="*/ 2807874 w 7301942"/>
                  <a:gd name="connsiteY133" fmla="*/ 48681 h 862606"/>
                  <a:gd name="connsiteX134" fmla="*/ 3043089 w 7301942"/>
                  <a:gd name="connsiteY134" fmla="*/ 48681 h 862606"/>
                  <a:gd name="connsiteX135" fmla="*/ 3370709 w 7301942"/>
                  <a:gd name="connsiteY135" fmla="*/ 49739 h 862606"/>
                  <a:gd name="connsiteX136" fmla="*/ 3551320 w 7301942"/>
                  <a:gd name="connsiteY136" fmla="*/ 52914 h 862606"/>
                  <a:gd name="connsiteX137" fmla="*/ 3622724 w 7301942"/>
                  <a:gd name="connsiteY137" fmla="*/ 53972 h 862606"/>
                  <a:gd name="connsiteX138" fmla="*/ 3584922 w 7301942"/>
                  <a:gd name="connsiteY138" fmla="*/ 57147 h 862606"/>
                  <a:gd name="connsiteX139" fmla="*/ 3555520 w 7301942"/>
                  <a:gd name="connsiteY139" fmla="*/ 55031 h 862606"/>
                  <a:gd name="connsiteX140" fmla="*/ 3555520 w 7301942"/>
                  <a:gd name="connsiteY140" fmla="*/ 56089 h 862606"/>
                  <a:gd name="connsiteX141" fmla="*/ 3551320 w 7301942"/>
                  <a:gd name="connsiteY141" fmla="*/ 57147 h 862606"/>
                  <a:gd name="connsiteX142" fmla="*/ 3551320 w 7301942"/>
                  <a:gd name="connsiteY142" fmla="*/ 59264 h 862606"/>
                  <a:gd name="connsiteX143" fmla="*/ 3568121 w 7301942"/>
                  <a:gd name="connsiteY143" fmla="*/ 61380 h 862606"/>
                  <a:gd name="connsiteX144" fmla="*/ 3532419 w 7301942"/>
                  <a:gd name="connsiteY144" fmla="*/ 62439 h 862606"/>
                  <a:gd name="connsiteX145" fmla="*/ 3219499 w 7301942"/>
                  <a:gd name="connsiteY145" fmla="*/ 58206 h 862606"/>
                  <a:gd name="connsiteX146" fmla="*/ 3196398 w 7301942"/>
                  <a:gd name="connsiteY146" fmla="*/ 58206 h 862606"/>
                  <a:gd name="connsiteX147" fmla="*/ 3135494 w 7301942"/>
                  <a:gd name="connsiteY147" fmla="*/ 56089 h 862606"/>
                  <a:gd name="connsiteX148" fmla="*/ 3133394 w 7301942"/>
                  <a:gd name="connsiteY148" fmla="*/ 57147 h 862606"/>
                  <a:gd name="connsiteX149" fmla="*/ 3133394 w 7301942"/>
                  <a:gd name="connsiteY149" fmla="*/ 58206 h 862606"/>
                  <a:gd name="connsiteX150" fmla="*/ 2755371 w 7301942"/>
                  <a:gd name="connsiteY150" fmla="*/ 57147 h 862606"/>
                  <a:gd name="connsiteX151" fmla="*/ 2616762 w 7301942"/>
                  <a:gd name="connsiteY151" fmla="*/ 58206 h 862606"/>
                  <a:gd name="connsiteX152" fmla="*/ 2616762 w 7301942"/>
                  <a:gd name="connsiteY152" fmla="*/ 57147 h 862606"/>
                  <a:gd name="connsiteX153" fmla="*/ 2707068 w 7301942"/>
                  <a:gd name="connsiteY153" fmla="*/ 53972 h 862606"/>
                  <a:gd name="connsiteX154" fmla="*/ 2740670 w 7301942"/>
                  <a:gd name="connsiteY154" fmla="*/ 44448 h 862606"/>
                  <a:gd name="connsiteX155" fmla="*/ 2688167 w 7301942"/>
                  <a:gd name="connsiteY155" fmla="*/ 46564 h 862606"/>
                  <a:gd name="connsiteX156" fmla="*/ 2494955 w 7301942"/>
                  <a:gd name="connsiteY156" fmla="*/ 56089 h 862606"/>
                  <a:gd name="connsiteX157" fmla="*/ 2450852 w 7301942"/>
                  <a:gd name="connsiteY157" fmla="*/ 53972 h 862606"/>
                  <a:gd name="connsiteX158" fmla="*/ 2450852 w 7301942"/>
                  <a:gd name="connsiteY158" fmla="*/ 55031 h 862606"/>
                  <a:gd name="connsiteX159" fmla="*/ 2413049 w 7301942"/>
                  <a:gd name="connsiteY159" fmla="*/ 56089 h 862606"/>
                  <a:gd name="connsiteX160" fmla="*/ 2375247 w 7301942"/>
                  <a:gd name="connsiteY160" fmla="*/ 53972 h 862606"/>
                  <a:gd name="connsiteX161" fmla="*/ 2490754 w 7301942"/>
                  <a:gd name="connsiteY161" fmla="*/ 46564 h 862606"/>
                  <a:gd name="connsiteX162" fmla="*/ 2557959 w 7301942"/>
                  <a:gd name="connsiteY162" fmla="*/ 41273 h 862606"/>
                  <a:gd name="connsiteX163" fmla="*/ 210013 w 7301942"/>
                  <a:gd name="connsiteY163" fmla="*/ 41273 h 862606"/>
                  <a:gd name="connsiteX164" fmla="*/ 123908 w 7301942"/>
                  <a:gd name="connsiteY164" fmla="*/ 53972 h 862606"/>
                  <a:gd name="connsiteX165" fmla="*/ 98706 w 7301942"/>
                  <a:gd name="connsiteY165" fmla="*/ 75138 h 862606"/>
                  <a:gd name="connsiteX166" fmla="*/ 113407 w 7301942"/>
                  <a:gd name="connsiteY166" fmla="*/ 147101 h 862606"/>
                  <a:gd name="connsiteX167" fmla="*/ 113407 w 7301942"/>
                  <a:gd name="connsiteY167" fmla="*/ 138635 h 862606"/>
                  <a:gd name="connsiteX168" fmla="*/ 121808 w 7301942"/>
                  <a:gd name="connsiteY168" fmla="*/ 118528 h 862606"/>
                  <a:gd name="connsiteX169" fmla="*/ 123908 w 7301942"/>
                  <a:gd name="connsiteY169" fmla="*/ 220123 h 862606"/>
                  <a:gd name="connsiteX170" fmla="*/ 128108 w 7301942"/>
                  <a:gd name="connsiteY170" fmla="*/ 339709 h 862606"/>
                  <a:gd name="connsiteX171" fmla="*/ 128108 w 7301942"/>
                  <a:gd name="connsiteY171" fmla="*/ 345000 h 862606"/>
                  <a:gd name="connsiteX172" fmla="*/ 132308 w 7301942"/>
                  <a:gd name="connsiteY172" fmla="*/ 533374 h 862606"/>
                  <a:gd name="connsiteX173" fmla="*/ 128108 w 7301942"/>
                  <a:gd name="connsiteY173" fmla="*/ 715399 h 862606"/>
                  <a:gd name="connsiteX174" fmla="*/ 123908 w 7301942"/>
                  <a:gd name="connsiteY174" fmla="*/ 666718 h 862606"/>
                  <a:gd name="connsiteX175" fmla="*/ 117607 w 7301942"/>
                  <a:gd name="connsiteY175" fmla="*/ 650844 h 862606"/>
                  <a:gd name="connsiteX176" fmla="*/ 113407 w 7301942"/>
                  <a:gd name="connsiteY176" fmla="*/ 647669 h 862606"/>
                  <a:gd name="connsiteX177" fmla="*/ 113407 w 7301942"/>
                  <a:gd name="connsiteY177" fmla="*/ 638144 h 862606"/>
                  <a:gd name="connsiteX178" fmla="*/ 90306 w 7301942"/>
                  <a:gd name="connsiteY178" fmla="*/ 495276 h 862606"/>
                  <a:gd name="connsiteX179" fmla="*/ 65104 w 7301942"/>
                  <a:gd name="connsiteY179" fmla="*/ 306902 h 862606"/>
                  <a:gd name="connsiteX180" fmla="*/ 56704 w 7301942"/>
                  <a:gd name="connsiteY180" fmla="*/ 171442 h 862606"/>
                  <a:gd name="connsiteX181" fmla="*/ 56704 w 7301942"/>
                  <a:gd name="connsiteY181" fmla="*/ 760905 h 862606"/>
                  <a:gd name="connsiteX182" fmla="*/ 6300 w 7301942"/>
                  <a:gd name="connsiteY182" fmla="*/ 732332 h 862606"/>
                  <a:gd name="connsiteX183" fmla="*/ 0 w 7301942"/>
                  <a:gd name="connsiteY183" fmla="*/ 735506 h 862606"/>
                  <a:gd name="connsiteX184" fmla="*/ 12601 w 7301942"/>
                  <a:gd name="connsiteY184" fmla="*/ 754556 h 862606"/>
                  <a:gd name="connsiteX185" fmla="*/ 18901 w 7301942"/>
                  <a:gd name="connsiteY185" fmla="*/ 757730 h 862606"/>
                  <a:gd name="connsiteX186" fmla="*/ 60904 w 7301942"/>
                  <a:gd name="connsiteY186" fmla="*/ 791595 h 862606"/>
                  <a:gd name="connsiteX187" fmla="*/ 100806 w 7301942"/>
                  <a:gd name="connsiteY187" fmla="*/ 825460 h 862606"/>
                  <a:gd name="connsiteX188" fmla="*/ 134408 w 7301942"/>
                  <a:gd name="connsiteY188" fmla="*/ 839218 h 862606"/>
                  <a:gd name="connsiteX189" fmla="*/ 161710 w 7301942"/>
                  <a:gd name="connsiteY189" fmla="*/ 852976 h 862606"/>
                  <a:gd name="connsiteX190" fmla="*/ 180611 w 7301942"/>
                  <a:gd name="connsiteY190" fmla="*/ 852976 h 862606"/>
                  <a:gd name="connsiteX191" fmla="*/ 176411 w 7301942"/>
                  <a:gd name="connsiteY191" fmla="*/ 848743 h 862606"/>
                  <a:gd name="connsiteX192" fmla="*/ 170111 w 7301942"/>
                  <a:gd name="connsiteY192" fmla="*/ 845568 h 862606"/>
                  <a:gd name="connsiteX193" fmla="*/ 210013 w 7301942"/>
                  <a:gd name="connsiteY193" fmla="*/ 847684 h 862606"/>
                  <a:gd name="connsiteX194" fmla="*/ 2851977 w 7301942"/>
                  <a:gd name="connsiteY194" fmla="*/ 847684 h 862606"/>
                  <a:gd name="connsiteX195" fmla="*/ 2583160 w 7301942"/>
                  <a:gd name="connsiteY195" fmla="*/ 841335 h 862606"/>
                  <a:gd name="connsiteX196" fmla="*/ 2175735 w 7301942"/>
                  <a:gd name="connsiteY196" fmla="*/ 834985 h 862606"/>
                  <a:gd name="connsiteX197" fmla="*/ 2583160 w 7301942"/>
                  <a:gd name="connsiteY197" fmla="*/ 831810 h 862606"/>
                  <a:gd name="connsiteX198" fmla="*/ 3051489 w 7301942"/>
                  <a:gd name="connsiteY198" fmla="*/ 821227 h 862606"/>
                  <a:gd name="connsiteX199" fmla="*/ 3051489 w 7301942"/>
                  <a:gd name="connsiteY199" fmla="*/ 820169 h 862606"/>
                  <a:gd name="connsiteX200" fmla="*/ 3135494 w 7301942"/>
                  <a:gd name="connsiteY200" fmla="*/ 822286 h 862606"/>
                  <a:gd name="connsiteX201" fmla="*/ 2931782 w 7301942"/>
                  <a:gd name="connsiteY201" fmla="*/ 825460 h 862606"/>
                  <a:gd name="connsiteX202" fmla="*/ 3385410 w 7301942"/>
                  <a:gd name="connsiteY202" fmla="*/ 831810 h 862606"/>
                  <a:gd name="connsiteX203" fmla="*/ 3469415 w 7301942"/>
                  <a:gd name="connsiteY203" fmla="*/ 836043 h 862606"/>
                  <a:gd name="connsiteX204" fmla="*/ 3526119 w 7301942"/>
                  <a:gd name="connsiteY204" fmla="*/ 834985 h 862606"/>
                  <a:gd name="connsiteX205" fmla="*/ 3572321 w 7301942"/>
                  <a:gd name="connsiteY205" fmla="*/ 836043 h 862606"/>
                  <a:gd name="connsiteX206" fmla="*/ 3902042 w 7301942"/>
                  <a:gd name="connsiteY206" fmla="*/ 836043 h 862606"/>
                  <a:gd name="connsiteX207" fmla="*/ 3759233 w 7301942"/>
                  <a:gd name="connsiteY207" fmla="*/ 830752 h 862606"/>
                  <a:gd name="connsiteX208" fmla="*/ 3788635 w 7301942"/>
                  <a:gd name="connsiteY208" fmla="*/ 828635 h 862606"/>
                  <a:gd name="connsiteX209" fmla="*/ 3700429 w 7301942"/>
                  <a:gd name="connsiteY209" fmla="*/ 828635 h 862606"/>
                  <a:gd name="connsiteX210" fmla="*/ 3685728 w 7301942"/>
                  <a:gd name="connsiteY210" fmla="*/ 827577 h 862606"/>
                  <a:gd name="connsiteX211" fmla="*/ 3956645 w 7301942"/>
                  <a:gd name="connsiteY211" fmla="*/ 828635 h 862606"/>
                  <a:gd name="connsiteX212" fmla="*/ 4088953 w 7301942"/>
                  <a:gd name="connsiteY212" fmla="*/ 830752 h 862606"/>
                  <a:gd name="connsiteX213" fmla="*/ 4156158 w 7301942"/>
                  <a:gd name="connsiteY213" fmla="*/ 832868 h 862606"/>
                  <a:gd name="connsiteX214" fmla="*/ 4244363 w 7301942"/>
                  <a:gd name="connsiteY214" fmla="*/ 847684 h 862606"/>
                  <a:gd name="connsiteX215" fmla="*/ 5481340 w 7301942"/>
                  <a:gd name="connsiteY215" fmla="*/ 847684 h 862606"/>
                  <a:gd name="connsiteX216" fmla="*/ 5493731 w 7301942"/>
                  <a:gd name="connsiteY216" fmla="*/ 854246 h 862606"/>
                  <a:gd name="connsiteX217" fmla="*/ 5539933 w 7301942"/>
                  <a:gd name="connsiteY217" fmla="*/ 848637 h 862606"/>
                  <a:gd name="connsiteX218" fmla="*/ 5679172 w 7301942"/>
                  <a:gd name="connsiteY218" fmla="*/ 848637 h 862606"/>
                  <a:gd name="connsiteX219" fmla="*/ 5764437 w 7301942"/>
                  <a:gd name="connsiteY219" fmla="*/ 850436 h 862606"/>
                  <a:gd name="connsiteX220" fmla="*/ 5789009 w 7301942"/>
                  <a:gd name="connsiteY220" fmla="*/ 856680 h 862606"/>
                  <a:gd name="connsiteX221" fmla="*/ 5777248 w 7301942"/>
                  <a:gd name="connsiteY221" fmla="*/ 847790 h 862606"/>
                  <a:gd name="connsiteX222" fmla="*/ 6102768 w 7301942"/>
                  <a:gd name="connsiteY222" fmla="*/ 847790 h 862606"/>
                  <a:gd name="connsiteX223" fmla="*/ 6161572 w 7301942"/>
                  <a:gd name="connsiteY223" fmla="*/ 848848 h 862606"/>
                  <a:gd name="connsiteX224" fmla="*/ 6144771 w 7301942"/>
                  <a:gd name="connsiteY224" fmla="*/ 848848 h 862606"/>
                  <a:gd name="connsiteX225" fmla="*/ 6119569 w 7301942"/>
                  <a:gd name="connsiteY225" fmla="*/ 850965 h 862606"/>
                  <a:gd name="connsiteX226" fmla="*/ 6115369 w 7301942"/>
                  <a:gd name="connsiteY226" fmla="*/ 850965 h 862606"/>
                  <a:gd name="connsiteX227" fmla="*/ 6199374 w 7301942"/>
                  <a:gd name="connsiteY227" fmla="*/ 855198 h 862606"/>
                  <a:gd name="connsiteX228" fmla="*/ 6587898 w 7301942"/>
                  <a:gd name="connsiteY228" fmla="*/ 862606 h 862606"/>
                  <a:gd name="connsiteX229" fmla="*/ 6690805 w 7301942"/>
                  <a:gd name="connsiteY229" fmla="*/ 859431 h 862606"/>
                  <a:gd name="connsiteX230" fmla="*/ 6575298 w 7301942"/>
                  <a:gd name="connsiteY230" fmla="*/ 855198 h 862606"/>
                  <a:gd name="connsiteX231" fmla="*/ 6436689 w 7301942"/>
                  <a:gd name="connsiteY231" fmla="*/ 853082 h 862606"/>
                  <a:gd name="connsiteX232" fmla="*/ 6682404 w 7301942"/>
                  <a:gd name="connsiteY232" fmla="*/ 852023 h 862606"/>
                  <a:gd name="connsiteX233" fmla="*/ 6699205 w 7301942"/>
                  <a:gd name="connsiteY233" fmla="*/ 847790 h 862606"/>
                  <a:gd name="connsiteX234" fmla="*/ 7108730 w 7301942"/>
                  <a:gd name="connsiteY234" fmla="*/ 847790 h 862606"/>
                  <a:gd name="connsiteX235" fmla="*/ 7154934 w 7301942"/>
                  <a:gd name="connsiteY235" fmla="*/ 844615 h 862606"/>
                  <a:gd name="connsiteX236" fmla="*/ 7207437 w 7301942"/>
                  <a:gd name="connsiteY236" fmla="*/ 769477 h 862606"/>
                  <a:gd name="connsiteX237" fmla="*/ 7217937 w 7301942"/>
                  <a:gd name="connsiteY237" fmla="*/ 680582 h 862606"/>
                  <a:gd name="connsiteX238" fmla="*/ 7220037 w 7301942"/>
                  <a:gd name="connsiteY238" fmla="*/ 622376 h 862606"/>
                  <a:gd name="connsiteX239" fmla="*/ 7217937 w 7301942"/>
                  <a:gd name="connsiteY239" fmla="*/ 616026 h 862606"/>
                  <a:gd name="connsiteX240" fmla="*/ 7209536 w 7301942"/>
                  <a:gd name="connsiteY240" fmla="*/ 536655 h 862606"/>
                  <a:gd name="connsiteX241" fmla="*/ 7209536 w 7301942"/>
                  <a:gd name="connsiteY241" fmla="*/ 410719 h 862606"/>
                  <a:gd name="connsiteX242" fmla="*/ 7217937 w 7301942"/>
                  <a:gd name="connsiteY242" fmla="*/ 539830 h 862606"/>
                  <a:gd name="connsiteX243" fmla="*/ 7220037 w 7301942"/>
                  <a:gd name="connsiteY243" fmla="*/ 538772 h 862606"/>
                  <a:gd name="connsiteX244" fmla="*/ 7224238 w 7301942"/>
                  <a:gd name="connsiteY244" fmla="*/ 507023 h 862606"/>
                  <a:gd name="connsiteX245" fmla="*/ 7224238 w 7301942"/>
                  <a:gd name="connsiteY245" fmla="*/ 509140 h 862606"/>
                  <a:gd name="connsiteX246" fmla="*/ 7226338 w 7301942"/>
                  <a:gd name="connsiteY246" fmla="*/ 523956 h 862606"/>
                  <a:gd name="connsiteX247" fmla="*/ 7228438 w 7301942"/>
                  <a:gd name="connsiteY247" fmla="*/ 523956 h 862606"/>
                  <a:gd name="connsiteX248" fmla="*/ 7230538 w 7301942"/>
                  <a:gd name="connsiteY248" fmla="*/ 578986 h 862606"/>
                  <a:gd name="connsiteX249" fmla="*/ 7234738 w 7301942"/>
                  <a:gd name="connsiteY249" fmla="*/ 591686 h 862606"/>
                  <a:gd name="connsiteX250" fmla="*/ 7234738 w 7301942"/>
                  <a:gd name="connsiteY250" fmla="*/ 617085 h 862606"/>
                  <a:gd name="connsiteX251" fmla="*/ 7226338 w 7301942"/>
                  <a:gd name="connsiteY251" fmla="*/ 617085 h 862606"/>
                  <a:gd name="connsiteX252" fmla="*/ 7226338 w 7301942"/>
                  <a:gd name="connsiteY252" fmla="*/ 650950 h 862606"/>
                  <a:gd name="connsiteX253" fmla="*/ 7232638 w 7301942"/>
                  <a:gd name="connsiteY253" fmla="*/ 642483 h 862606"/>
                  <a:gd name="connsiteX254" fmla="*/ 7222137 w 7301942"/>
                  <a:gd name="connsiteY254" fmla="*/ 743020 h 862606"/>
                  <a:gd name="connsiteX255" fmla="*/ 7253639 w 7301942"/>
                  <a:gd name="connsiteY255" fmla="*/ 689048 h 862606"/>
                  <a:gd name="connsiteX256" fmla="*/ 7257840 w 7301942"/>
                  <a:gd name="connsiteY256" fmla="*/ 686931 h 862606"/>
                  <a:gd name="connsiteX257" fmla="*/ 7220037 w 7301942"/>
                  <a:gd name="connsiteY257" fmla="*/ 766302 h 862606"/>
                  <a:gd name="connsiteX258" fmla="*/ 7205337 w 7301942"/>
                  <a:gd name="connsiteY258" fmla="*/ 825566 h 862606"/>
                  <a:gd name="connsiteX259" fmla="*/ 7209536 w 7301942"/>
                  <a:gd name="connsiteY259" fmla="*/ 823450 h 862606"/>
                  <a:gd name="connsiteX260" fmla="*/ 7259940 w 7301942"/>
                  <a:gd name="connsiteY260" fmla="*/ 789585 h 862606"/>
                  <a:gd name="connsiteX261" fmla="*/ 7262040 w 7301942"/>
                  <a:gd name="connsiteY261" fmla="*/ 769477 h 862606"/>
                  <a:gd name="connsiteX262" fmla="*/ 7262040 w 7301942"/>
                  <a:gd name="connsiteY262" fmla="*/ 698572 h 862606"/>
                  <a:gd name="connsiteX263" fmla="*/ 7238939 w 7301942"/>
                  <a:gd name="connsiteY263" fmla="*/ 595919 h 862606"/>
                  <a:gd name="connsiteX264" fmla="*/ 7247339 w 7301942"/>
                  <a:gd name="connsiteY264" fmla="*/ 598035 h 862606"/>
                  <a:gd name="connsiteX265" fmla="*/ 7245239 w 7301942"/>
                  <a:gd name="connsiteY265" fmla="*/ 558667 h 862606"/>
                  <a:gd name="connsiteX266" fmla="*/ 7245239 w 7301942"/>
                  <a:gd name="connsiteY266" fmla="*/ 558879 h 862606"/>
                  <a:gd name="connsiteX267" fmla="*/ 7245239 w 7301942"/>
                  <a:gd name="connsiteY267" fmla="*/ 557821 h 862606"/>
                  <a:gd name="connsiteX268" fmla="*/ 7245239 w 7301942"/>
                  <a:gd name="connsiteY268" fmla="*/ 558667 h 862606"/>
                  <a:gd name="connsiteX269" fmla="*/ 7247339 w 7301942"/>
                  <a:gd name="connsiteY269" fmla="*/ 546180 h 862606"/>
                  <a:gd name="connsiteX270" fmla="*/ 7253639 w 7301942"/>
                  <a:gd name="connsiteY270" fmla="*/ 555704 h 862606"/>
                  <a:gd name="connsiteX271" fmla="*/ 7264140 w 7301942"/>
                  <a:gd name="connsiteY271" fmla="*/ 592744 h 862606"/>
                  <a:gd name="connsiteX272" fmla="*/ 7262040 w 7301942"/>
                  <a:gd name="connsiteY272" fmla="*/ 558879 h 862606"/>
                  <a:gd name="connsiteX273" fmla="*/ 7262040 w 7301942"/>
                  <a:gd name="connsiteY273" fmla="*/ 551471 h 862606"/>
                  <a:gd name="connsiteX274" fmla="*/ 7278841 w 7301942"/>
                  <a:gd name="connsiteY274" fmla="*/ 568404 h 862606"/>
                  <a:gd name="connsiteX275" fmla="*/ 7274641 w 7301942"/>
                  <a:gd name="connsiteY275" fmla="*/ 509140 h 862606"/>
                  <a:gd name="connsiteX276" fmla="*/ 7268340 w 7301942"/>
                  <a:gd name="connsiteY276" fmla="*/ 475275 h 862606"/>
                  <a:gd name="connsiteX277" fmla="*/ 7268340 w 7301942"/>
                  <a:gd name="connsiteY277" fmla="*/ 463634 h 862606"/>
                  <a:gd name="connsiteX278" fmla="*/ 7285141 w 7301942"/>
                  <a:gd name="connsiteY278" fmla="*/ 490091 h 862606"/>
                  <a:gd name="connsiteX279" fmla="*/ 7285141 w 7301942"/>
                  <a:gd name="connsiteY279" fmla="*/ 486916 h 862606"/>
                  <a:gd name="connsiteX280" fmla="*/ 7276741 w 7301942"/>
                  <a:gd name="connsiteY280" fmla="*/ 294308 h 862606"/>
                  <a:gd name="connsiteX281" fmla="*/ 7270441 w 7301942"/>
                  <a:gd name="connsiteY281" fmla="*/ 331348 h 862606"/>
                  <a:gd name="connsiteX282" fmla="*/ 7264140 w 7301942"/>
                  <a:gd name="connsiteY282" fmla="*/ 168373 h 862606"/>
                  <a:gd name="connsiteX283" fmla="*/ 7264140 w 7301942"/>
                  <a:gd name="connsiteY283" fmla="*/ 169537 h 862606"/>
                  <a:gd name="connsiteX284" fmla="*/ 7264140 w 7301942"/>
                  <a:gd name="connsiteY284" fmla="*/ 172500 h 862606"/>
                  <a:gd name="connsiteX285" fmla="*/ 7264140 w 7301942"/>
                  <a:gd name="connsiteY285" fmla="*/ 169537 h 862606"/>
                  <a:gd name="connsiteX286" fmla="*/ 7264140 w 7301942"/>
                  <a:gd name="connsiteY286" fmla="*/ 168267 h 862606"/>
                  <a:gd name="connsiteX287" fmla="*/ 7264140 w 7301942"/>
                  <a:gd name="connsiteY287" fmla="*/ 168267 h 862606"/>
                  <a:gd name="connsiteX288" fmla="*/ 7264140 w 7301942"/>
                  <a:gd name="connsiteY288" fmla="*/ 164034 h 862606"/>
                  <a:gd name="connsiteX289" fmla="*/ 7262040 w 7301942"/>
                  <a:gd name="connsiteY289" fmla="*/ 168267 h 862606"/>
                  <a:gd name="connsiteX290" fmla="*/ 7262040 w 7301942"/>
                  <a:gd name="connsiteY290" fmla="*/ 119586 h 862606"/>
                  <a:gd name="connsiteX291" fmla="*/ 7238939 w 7301942"/>
                  <a:gd name="connsiteY291" fmla="*/ 78313 h 862606"/>
                  <a:gd name="connsiteX292" fmla="*/ 7297742 w 7301942"/>
                  <a:gd name="connsiteY292" fmla="*/ 101595 h 862606"/>
                  <a:gd name="connsiteX293" fmla="*/ 7301943 w 7301942"/>
                  <a:gd name="connsiteY293" fmla="*/ 100537 h 862606"/>
                  <a:gd name="connsiteX294" fmla="*/ 7301943 w 7301942"/>
                  <a:gd name="connsiteY294" fmla="*/ 98420 h 862606"/>
                  <a:gd name="connsiteX295" fmla="*/ 7295852 w 7301942"/>
                  <a:gd name="connsiteY295" fmla="*/ 95245 h 862606"/>
                  <a:gd name="connsiteX296" fmla="*/ 56704 w 7301942"/>
                  <a:gd name="connsiteY296" fmla="*/ 772546 h 862606"/>
                  <a:gd name="connsiteX297" fmla="*/ 35702 w 7301942"/>
                  <a:gd name="connsiteY297" fmla="*/ 757730 h 862606"/>
                  <a:gd name="connsiteX298" fmla="*/ 39902 w 7301942"/>
                  <a:gd name="connsiteY298" fmla="*/ 759847 h 862606"/>
                  <a:gd name="connsiteX299" fmla="*/ 56704 w 7301942"/>
                  <a:gd name="connsiteY299" fmla="*/ 768313 h 862606"/>
                  <a:gd name="connsiteX300" fmla="*/ 56704 w 7301942"/>
                  <a:gd name="connsiteY300" fmla="*/ 772546 h 862606"/>
                  <a:gd name="connsiteX301" fmla="*/ 4107855 w 7301942"/>
                  <a:gd name="connsiteY301" fmla="*/ 83604 h 862606"/>
                  <a:gd name="connsiteX302" fmla="*/ 4126756 w 7301942"/>
                  <a:gd name="connsiteY302" fmla="*/ 83604 h 862606"/>
                  <a:gd name="connsiteX303" fmla="*/ 4185559 w 7301942"/>
                  <a:gd name="connsiteY303" fmla="*/ 84663 h 862606"/>
                  <a:gd name="connsiteX304" fmla="*/ 4200260 w 7301942"/>
                  <a:gd name="connsiteY304" fmla="*/ 85721 h 862606"/>
                  <a:gd name="connsiteX305" fmla="*/ 4088953 w 7301942"/>
                  <a:gd name="connsiteY305" fmla="*/ 84663 h 862606"/>
                  <a:gd name="connsiteX306" fmla="*/ 4107855 w 7301942"/>
                  <a:gd name="connsiteY306" fmla="*/ 83604 h 862606"/>
                  <a:gd name="connsiteX307" fmla="*/ 3920943 w 7301942"/>
                  <a:gd name="connsiteY307" fmla="*/ 88896 h 862606"/>
                  <a:gd name="connsiteX308" fmla="*/ 3920943 w 7301942"/>
                  <a:gd name="connsiteY308" fmla="*/ 92071 h 862606"/>
                  <a:gd name="connsiteX309" fmla="*/ 3925143 w 7301942"/>
                  <a:gd name="connsiteY309" fmla="*/ 92071 h 862606"/>
                  <a:gd name="connsiteX310" fmla="*/ 3912542 w 7301942"/>
                  <a:gd name="connsiteY310" fmla="*/ 94187 h 862606"/>
                  <a:gd name="connsiteX311" fmla="*/ 3820137 w 7301942"/>
                  <a:gd name="connsiteY311" fmla="*/ 93129 h 862606"/>
                  <a:gd name="connsiteX312" fmla="*/ 3815936 w 7301942"/>
                  <a:gd name="connsiteY312" fmla="*/ 93129 h 862606"/>
                  <a:gd name="connsiteX313" fmla="*/ 3666827 w 7301942"/>
                  <a:gd name="connsiteY313" fmla="*/ 91012 h 862606"/>
                  <a:gd name="connsiteX314" fmla="*/ 3788635 w 7301942"/>
                  <a:gd name="connsiteY314" fmla="*/ 88896 h 862606"/>
                  <a:gd name="connsiteX315" fmla="*/ 3920943 w 7301942"/>
                  <a:gd name="connsiteY315" fmla="*/ 88896 h 862606"/>
                  <a:gd name="connsiteX316" fmla="*/ 3790735 w 7301942"/>
                  <a:gd name="connsiteY316" fmla="*/ 94187 h 862606"/>
                  <a:gd name="connsiteX317" fmla="*/ 3748732 w 7301942"/>
                  <a:gd name="connsiteY317" fmla="*/ 95245 h 862606"/>
                  <a:gd name="connsiteX318" fmla="*/ 3738232 w 7301942"/>
                  <a:gd name="connsiteY318" fmla="*/ 95245 h 862606"/>
                  <a:gd name="connsiteX319" fmla="*/ 3580722 w 7301942"/>
                  <a:gd name="connsiteY319" fmla="*/ 93129 h 862606"/>
                  <a:gd name="connsiteX320" fmla="*/ 3679428 w 7301942"/>
                  <a:gd name="connsiteY320" fmla="*/ 93129 h 862606"/>
                  <a:gd name="connsiteX321" fmla="*/ 3790735 w 7301942"/>
                  <a:gd name="connsiteY321" fmla="*/ 94187 h 862606"/>
                  <a:gd name="connsiteX322" fmla="*/ 3826437 w 7301942"/>
                  <a:gd name="connsiteY322" fmla="*/ 65614 h 862606"/>
                  <a:gd name="connsiteX323" fmla="*/ 3824337 w 7301942"/>
                  <a:gd name="connsiteY323" fmla="*/ 66672 h 862606"/>
                  <a:gd name="connsiteX324" fmla="*/ 3729831 w 7301942"/>
                  <a:gd name="connsiteY324" fmla="*/ 64555 h 862606"/>
                  <a:gd name="connsiteX325" fmla="*/ 3601723 w 7301942"/>
                  <a:gd name="connsiteY325" fmla="*/ 58206 h 862606"/>
                  <a:gd name="connsiteX326" fmla="*/ 3826437 w 7301942"/>
                  <a:gd name="connsiteY326" fmla="*/ 65614 h 862606"/>
                  <a:gd name="connsiteX327" fmla="*/ 3526119 w 7301942"/>
                  <a:gd name="connsiteY327" fmla="*/ 75138 h 862606"/>
                  <a:gd name="connsiteX328" fmla="*/ 3629235 w 7301942"/>
                  <a:gd name="connsiteY328" fmla="*/ 73127 h 862606"/>
                  <a:gd name="connsiteX329" fmla="*/ 3629025 w 7301942"/>
                  <a:gd name="connsiteY329" fmla="*/ 73022 h 862606"/>
                  <a:gd name="connsiteX330" fmla="*/ 3635325 w 7301942"/>
                  <a:gd name="connsiteY330" fmla="*/ 73022 h 862606"/>
                  <a:gd name="connsiteX331" fmla="*/ 3629235 w 7301942"/>
                  <a:gd name="connsiteY331" fmla="*/ 73127 h 862606"/>
                  <a:gd name="connsiteX332" fmla="*/ 3633225 w 7301942"/>
                  <a:gd name="connsiteY332" fmla="*/ 75138 h 862606"/>
                  <a:gd name="connsiteX333" fmla="*/ 3595423 w 7301942"/>
                  <a:gd name="connsiteY333" fmla="*/ 75138 h 862606"/>
                  <a:gd name="connsiteX334" fmla="*/ 3545020 w 7301942"/>
                  <a:gd name="connsiteY334" fmla="*/ 76196 h 862606"/>
                  <a:gd name="connsiteX335" fmla="*/ 3526119 w 7301942"/>
                  <a:gd name="connsiteY335" fmla="*/ 75138 h 862606"/>
                  <a:gd name="connsiteX336" fmla="*/ 3526119 w 7301942"/>
                  <a:gd name="connsiteY336" fmla="*/ 75138 h 862606"/>
                  <a:gd name="connsiteX337" fmla="*/ 3482016 w 7301942"/>
                  <a:gd name="connsiteY337" fmla="*/ 82546 h 862606"/>
                  <a:gd name="connsiteX338" fmla="*/ 3566021 w 7301942"/>
                  <a:gd name="connsiteY338" fmla="*/ 81488 h 862606"/>
                  <a:gd name="connsiteX339" fmla="*/ 3584922 w 7301942"/>
                  <a:gd name="connsiteY339" fmla="*/ 81488 h 862606"/>
                  <a:gd name="connsiteX340" fmla="*/ 3580722 w 7301942"/>
                  <a:gd name="connsiteY340" fmla="*/ 80429 h 862606"/>
                  <a:gd name="connsiteX341" fmla="*/ 3694129 w 7301942"/>
                  <a:gd name="connsiteY341" fmla="*/ 78313 h 862606"/>
                  <a:gd name="connsiteX342" fmla="*/ 3694129 w 7301942"/>
                  <a:gd name="connsiteY342" fmla="*/ 77255 h 862606"/>
                  <a:gd name="connsiteX343" fmla="*/ 3767634 w 7301942"/>
                  <a:gd name="connsiteY343" fmla="*/ 76196 h 862606"/>
                  <a:gd name="connsiteX344" fmla="*/ 3794935 w 7301942"/>
                  <a:gd name="connsiteY344" fmla="*/ 78313 h 862606"/>
                  <a:gd name="connsiteX345" fmla="*/ 3788635 w 7301942"/>
                  <a:gd name="connsiteY345" fmla="*/ 78313 h 862606"/>
                  <a:gd name="connsiteX346" fmla="*/ 3297204 w 7301942"/>
                  <a:gd name="connsiteY346" fmla="*/ 86779 h 862606"/>
                  <a:gd name="connsiteX347" fmla="*/ 3185897 w 7301942"/>
                  <a:gd name="connsiteY347" fmla="*/ 85721 h 862606"/>
                  <a:gd name="connsiteX348" fmla="*/ 3227900 w 7301942"/>
                  <a:gd name="connsiteY348" fmla="*/ 84663 h 862606"/>
                  <a:gd name="connsiteX349" fmla="*/ 3303505 w 7301942"/>
                  <a:gd name="connsiteY349" fmla="*/ 84663 h 862606"/>
                  <a:gd name="connsiteX350" fmla="*/ 3349707 w 7301942"/>
                  <a:gd name="connsiteY350" fmla="*/ 84663 h 862606"/>
                  <a:gd name="connsiteX351" fmla="*/ 3513518 w 7301942"/>
                  <a:gd name="connsiteY351" fmla="*/ 84663 h 862606"/>
                  <a:gd name="connsiteX352" fmla="*/ 3482016 w 7301942"/>
                  <a:gd name="connsiteY352" fmla="*/ 82546 h 862606"/>
                  <a:gd name="connsiteX353" fmla="*/ 2959083 w 7301942"/>
                  <a:gd name="connsiteY353" fmla="*/ 101595 h 862606"/>
                  <a:gd name="connsiteX354" fmla="*/ 3003186 w 7301942"/>
                  <a:gd name="connsiteY354" fmla="*/ 98420 h 862606"/>
                  <a:gd name="connsiteX355" fmla="*/ 3082991 w 7301942"/>
                  <a:gd name="connsiteY355" fmla="*/ 92071 h 862606"/>
                  <a:gd name="connsiteX356" fmla="*/ 3181697 w 7301942"/>
                  <a:gd name="connsiteY356" fmla="*/ 93129 h 862606"/>
                  <a:gd name="connsiteX357" fmla="*/ 3410611 w 7301942"/>
                  <a:gd name="connsiteY357" fmla="*/ 96304 h 862606"/>
                  <a:gd name="connsiteX358" fmla="*/ 3402211 w 7301942"/>
                  <a:gd name="connsiteY358" fmla="*/ 96304 h 862606"/>
                  <a:gd name="connsiteX359" fmla="*/ 3391710 w 7301942"/>
                  <a:gd name="connsiteY359" fmla="*/ 97362 h 862606"/>
                  <a:gd name="connsiteX360" fmla="*/ 3385410 w 7301942"/>
                  <a:gd name="connsiteY360" fmla="*/ 98420 h 862606"/>
                  <a:gd name="connsiteX361" fmla="*/ 3356008 w 7301942"/>
                  <a:gd name="connsiteY361" fmla="*/ 100537 h 862606"/>
                  <a:gd name="connsiteX362" fmla="*/ 3293004 w 7301942"/>
                  <a:gd name="connsiteY362" fmla="*/ 101595 h 862606"/>
                  <a:gd name="connsiteX363" fmla="*/ 2959083 w 7301942"/>
                  <a:gd name="connsiteY363" fmla="*/ 101595 h 862606"/>
                  <a:gd name="connsiteX364" fmla="*/ 2967484 w 7301942"/>
                  <a:gd name="connsiteY364" fmla="*/ 106887 h 862606"/>
                  <a:gd name="connsiteX365" fmla="*/ 2824675 w 7301942"/>
                  <a:gd name="connsiteY365" fmla="*/ 109003 h 862606"/>
                  <a:gd name="connsiteX366" fmla="*/ 2929681 w 7301942"/>
                  <a:gd name="connsiteY366" fmla="*/ 103712 h 862606"/>
                  <a:gd name="connsiteX367" fmla="*/ 2952783 w 7301942"/>
                  <a:gd name="connsiteY367" fmla="*/ 105828 h 862606"/>
                  <a:gd name="connsiteX368" fmla="*/ 2967484 w 7301942"/>
                  <a:gd name="connsiteY368" fmla="*/ 106887 h 862606"/>
                  <a:gd name="connsiteX369" fmla="*/ 3122893 w 7301942"/>
                  <a:gd name="connsiteY369" fmla="*/ 67730 h 862606"/>
                  <a:gd name="connsiteX370" fmla="*/ 3343407 w 7301942"/>
                  <a:gd name="connsiteY370" fmla="*/ 69847 h 862606"/>
                  <a:gd name="connsiteX371" fmla="*/ 3379109 w 7301942"/>
                  <a:gd name="connsiteY371" fmla="*/ 69847 h 862606"/>
                  <a:gd name="connsiteX372" fmla="*/ 3343407 w 7301942"/>
                  <a:gd name="connsiteY372" fmla="*/ 70905 h 862606"/>
                  <a:gd name="connsiteX373" fmla="*/ 3263602 w 7301942"/>
                  <a:gd name="connsiteY373" fmla="*/ 73022 h 862606"/>
                  <a:gd name="connsiteX374" fmla="*/ 3175397 w 7301942"/>
                  <a:gd name="connsiteY374" fmla="*/ 69847 h 862606"/>
                  <a:gd name="connsiteX375" fmla="*/ 3097692 w 7301942"/>
                  <a:gd name="connsiteY375" fmla="*/ 67730 h 862606"/>
                  <a:gd name="connsiteX376" fmla="*/ 3122893 w 7301942"/>
                  <a:gd name="connsiteY376" fmla="*/ 67730 h 862606"/>
                  <a:gd name="connsiteX377" fmla="*/ 2830975 w 7301942"/>
                  <a:gd name="connsiteY377" fmla="*/ 70905 h 862606"/>
                  <a:gd name="connsiteX378" fmla="*/ 3030488 w 7301942"/>
                  <a:gd name="connsiteY378" fmla="*/ 75138 h 862606"/>
                  <a:gd name="connsiteX379" fmla="*/ 3120793 w 7301942"/>
                  <a:gd name="connsiteY379" fmla="*/ 76196 h 862606"/>
                  <a:gd name="connsiteX380" fmla="*/ 3110293 w 7301942"/>
                  <a:gd name="connsiteY380" fmla="*/ 77255 h 862606"/>
                  <a:gd name="connsiteX381" fmla="*/ 2820475 w 7301942"/>
                  <a:gd name="connsiteY381" fmla="*/ 70905 h 862606"/>
                  <a:gd name="connsiteX382" fmla="*/ 2830975 w 7301942"/>
                  <a:gd name="connsiteY382" fmla="*/ 70905 h 862606"/>
                  <a:gd name="connsiteX383" fmla="*/ 2757471 w 7301942"/>
                  <a:gd name="connsiteY383" fmla="*/ 114295 h 862606"/>
                  <a:gd name="connsiteX384" fmla="*/ 3110293 w 7301942"/>
                  <a:gd name="connsiteY384" fmla="*/ 112178 h 862606"/>
                  <a:gd name="connsiteX385" fmla="*/ 2723869 w 7301942"/>
                  <a:gd name="connsiteY385" fmla="*/ 121702 h 862606"/>
                  <a:gd name="connsiteX386" fmla="*/ 2721769 w 7301942"/>
                  <a:gd name="connsiteY386" fmla="*/ 120644 h 862606"/>
                  <a:gd name="connsiteX387" fmla="*/ 2757471 w 7301942"/>
                  <a:gd name="connsiteY387" fmla="*/ 114295 h 862606"/>
                  <a:gd name="connsiteX388" fmla="*/ 2898180 w 7301942"/>
                  <a:gd name="connsiteY388" fmla="*/ 799003 h 862606"/>
                  <a:gd name="connsiteX389" fmla="*/ 2801574 w 7301942"/>
                  <a:gd name="connsiteY389" fmla="*/ 799003 h 862606"/>
                  <a:gd name="connsiteX390" fmla="*/ 2402549 w 7301942"/>
                  <a:gd name="connsiteY390" fmla="*/ 805353 h 862606"/>
                  <a:gd name="connsiteX391" fmla="*/ 2070728 w 7301942"/>
                  <a:gd name="connsiteY391" fmla="*/ 811703 h 862606"/>
                  <a:gd name="connsiteX392" fmla="*/ 1946821 w 7301942"/>
                  <a:gd name="connsiteY392" fmla="*/ 816994 h 862606"/>
                  <a:gd name="connsiteX393" fmla="*/ 1911118 w 7301942"/>
                  <a:gd name="connsiteY393" fmla="*/ 814878 h 862606"/>
                  <a:gd name="connsiteX394" fmla="*/ 2056027 w 7301942"/>
                  <a:gd name="connsiteY394" fmla="*/ 805353 h 862606"/>
                  <a:gd name="connsiteX395" fmla="*/ 2163134 w 7301942"/>
                  <a:gd name="connsiteY395" fmla="*/ 799003 h 862606"/>
                  <a:gd name="connsiteX396" fmla="*/ 2297542 w 7301942"/>
                  <a:gd name="connsiteY396" fmla="*/ 793712 h 862606"/>
                  <a:gd name="connsiteX397" fmla="*/ 2864578 w 7301942"/>
                  <a:gd name="connsiteY397" fmla="*/ 784187 h 862606"/>
                  <a:gd name="connsiteX398" fmla="*/ 3314005 w 7301942"/>
                  <a:gd name="connsiteY398" fmla="*/ 783129 h 862606"/>
                  <a:gd name="connsiteX399" fmla="*/ 3318206 w 7301942"/>
                  <a:gd name="connsiteY399" fmla="*/ 785246 h 862606"/>
                  <a:gd name="connsiteX400" fmla="*/ 3320306 w 7301942"/>
                  <a:gd name="connsiteY400" fmla="*/ 787362 h 862606"/>
                  <a:gd name="connsiteX401" fmla="*/ 2898180 w 7301942"/>
                  <a:gd name="connsiteY401" fmla="*/ 799003 h 862606"/>
                  <a:gd name="connsiteX402" fmla="*/ 4235962 w 7301942"/>
                  <a:gd name="connsiteY402" fmla="*/ 823344 h 862606"/>
                  <a:gd name="connsiteX403" fmla="*/ 4233862 w 7301942"/>
                  <a:gd name="connsiteY403" fmla="*/ 823344 h 862606"/>
                  <a:gd name="connsiteX404" fmla="*/ 4172958 w 7301942"/>
                  <a:gd name="connsiteY404" fmla="*/ 825460 h 862606"/>
                  <a:gd name="connsiteX405" fmla="*/ 4168758 w 7301942"/>
                  <a:gd name="connsiteY405" fmla="*/ 827577 h 862606"/>
                  <a:gd name="connsiteX406" fmla="*/ 4145657 w 7301942"/>
                  <a:gd name="connsiteY406" fmla="*/ 827577 h 862606"/>
                  <a:gd name="connsiteX407" fmla="*/ 4143557 w 7301942"/>
                  <a:gd name="connsiteY407" fmla="*/ 827577 h 862606"/>
                  <a:gd name="connsiteX408" fmla="*/ 3769733 w 7301942"/>
                  <a:gd name="connsiteY408" fmla="*/ 819111 h 862606"/>
                  <a:gd name="connsiteX409" fmla="*/ 3599623 w 7301942"/>
                  <a:gd name="connsiteY409" fmla="*/ 825460 h 862606"/>
                  <a:gd name="connsiteX410" fmla="*/ 3595423 w 7301942"/>
                  <a:gd name="connsiteY410" fmla="*/ 825460 h 862606"/>
                  <a:gd name="connsiteX411" fmla="*/ 3278303 w 7301942"/>
                  <a:gd name="connsiteY411" fmla="*/ 822286 h 862606"/>
                  <a:gd name="connsiteX412" fmla="*/ 3269902 w 7301942"/>
                  <a:gd name="connsiteY412" fmla="*/ 822286 h 862606"/>
                  <a:gd name="connsiteX413" fmla="*/ 3769733 w 7301942"/>
                  <a:gd name="connsiteY413" fmla="*/ 814878 h 862606"/>
                  <a:gd name="connsiteX414" fmla="*/ 3769733 w 7301942"/>
                  <a:gd name="connsiteY414" fmla="*/ 813819 h 862606"/>
                  <a:gd name="connsiteX415" fmla="*/ 4084753 w 7301942"/>
                  <a:gd name="connsiteY415" fmla="*/ 815936 h 862606"/>
                  <a:gd name="connsiteX416" fmla="*/ 4170858 w 7301942"/>
                  <a:gd name="connsiteY416" fmla="*/ 819111 h 862606"/>
                  <a:gd name="connsiteX417" fmla="*/ 4172958 w 7301942"/>
                  <a:gd name="connsiteY417" fmla="*/ 820169 h 862606"/>
                  <a:gd name="connsiteX418" fmla="*/ 4235962 w 7301942"/>
                  <a:gd name="connsiteY418" fmla="*/ 822286 h 862606"/>
                  <a:gd name="connsiteX419" fmla="*/ 4235962 w 7301942"/>
                  <a:gd name="connsiteY419" fmla="*/ 823344 h 862606"/>
                  <a:gd name="connsiteX420" fmla="*/ 3988147 w 7301942"/>
                  <a:gd name="connsiteY420" fmla="*/ 112178 h 862606"/>
                  <a:gd name="connsiteX421" fmla="*/ 4017549 w 7301942"/>
                  <a:gd name="connsiteY421" fmla="*/ 113236 h 862606"/>
                  <a:gd name="connsiteX422" fmla="*/ 4004948 w 7301942"/>
                  <a:gd name="connsiteY422" fmla="*/ 113236 h 862606"/>
                  <a:gd name="connsiteX423" fmla="*/ 3988147 w 7301942"/>
                  <a:gd name="connsiteY423" fmla="*/ 112178 h 862606"/>
                  <a:gd name="connsiteX424" fmla="*/ 4175059 w 7301942"/>
                  <a:gd name="connsiteY424" fmla="*/ 98420 h 862606"/>
                  <a:gd name="connsiteX425" fmla="*/ 4143557 w 7301942"/>
                  <a:gd name="connsiteY425" fmla="*/ 97362 h 862606"/>
                  <a:gd name="connsiteX426" fmla="*/ 4143557 w 7301942"/>
                  <a:gd name="connsiteY426" fmla="*/ 99479 h 862606"/>
                  <a:gd name="connsiteX427" fmla="*/ 4139356 w 7301942"/>
                  <a:gd name="connsiteY427" fmla="*/ 99479 h 862606"/>
                  <a:gd name="connsiteX428" fmla="*/ 4114155 w 7301942"/>
                  <a:gd name="connsiteY428" fmla="*/ 100537 h 862606"/>
                  <a:gd name="connsiteX429" fmla="*/ 4097354 w 7301942"/>
                  <a:gd name="connsiteY429" fmla="*/ 100537 h 862606"/>
                  <a:gd name="connsiteX430" fmla="*/ 4099454 w 7301942"/>
                  <a:gd name="connsiteY430" fmla="*/ 99479 h 862606"/>
                  <a:gd name="connsiteX431" fmla="*/ 4099454 w 7301942"/>
                  <a:gd name="connsiteY431" fmla="*/ 99479 h 862606"/>
                  <a:gd name="connsiteX432" fmla="*/ 4086853 w 7301942"/>
                  <a:gd name="connsiteY432" fmla="*/ 99479 h 862606"/>
                  <a:gd name="connsiteX433" fmla="*/ 4000748 w 7301942"/>
                  <a:gd name="connsiteY433" fmla="*/ 98420 h 862606"/>
                  <a:gd name="connsiteX434" fmla="*/ 3975546 w 7301942"/>
                  <a:gd name="connsiteY434" fmla="*/ 98420 h 862606"/>
                  <a:gd name="connsiteX435" fmla="*/ 3954545 w 7301942"/>
                  <a:gd name="connsiteY435" fmla="*/ 96304 h 862606"/>
                  <a:gd name="connsiteX436" fmla="*/ 3994447 w 7301942"/>
                  <a:gd name="connsiteY436" fmla="*/ 96304 h 862606"/>
                  <a:gd name="connsiteX437" fmla="*/ 4223362 w 7301942"/>
                  <a:gd name="connsiteY437" fmla="*/ 95245 h 862606"/>
                  <a:gd name="connsiteX438" fmla="*/ 4263264 w 7301942"/>
                  <a:gd name="connsiteY438" fmla="*/ 95245 h 862606"/>
                  <a:gd name="connsiteX439" fmla="*/ 4175059 w 7301942"/>
                  <a:gd name="connsiteY439" fmla="*/ 98420 h 862606"/>
                  <a:gd name="connsiteX440" fmla="*/ 5008810 w 7301942"/>
                  <a:gd name="connsiteY440" fmla="*/ 29632 h 862606"/>
                  <a:gd name="connsiteX441" fmla="*/ 4962608 w 7301942"/>
                  <a:gd name="connsiteY441" fmla="*/ 28574 h 862606"/>
                  <a:gd name="connsiteX442" fmla="*/ 4878602 w 7301942"/>
                  <a:gd name="connsiteY442" fmla="*/ 26457 h 862606"/>
                  <a:gd name="connsiteX443" fmla="*/ 5059214 w 7301942"/>
                  <a:gd name="connsiteY443" fmla="*/ 26457 h 862606"/>
                  <a:gd name="connsiteX444" fmla="*/ 5008810 w 7301942"/>
                  <a:gd name="connsiteY444" fmla="*/ 29632 h 862606"/>
                  <a:gd name="connsiteX445" fmla="*/ 6052575 w 7301942"/>
                  <a:gd name="connsiteY445" fmla="*/ 811703 h 862606"/>
                  <a:gd name="connsiteX446" fmla="*/ 6054675 w 7301942"/>
                  <a:gd name="connsiteY446" fmla="*/ 811703 h 862606"/>
                  <a:gd name="connsiteX447" fmla="*/ 6140781 w 7301942"/>
                  <a:gd name="connsiteY447" fmla="*/ 809586 h 862606"/>
                  <a:gd name="connsiteX448" fmla="*/ 6268889 w 7301942"/>
                  <a:gd name="connsiteY448" fmla="*/ 807470 h 862606"/>
                  <a:gd name="connsiteX449" fmla="*/ 6443199 w 7301942"/>
                  <a:gd name="connsiteY449" fmla="*/ 808528 h 862606"/>
                  <a:gd name="connsiteX450" fmla="*/ 6718316 w 7301942"/>
                  <a:gd name="connsiteY450" fmla="*/ 810644 h 862606"/>
                  <a:gd name="connsiteX451" fmla="*/ 6793921 w 7301942"/>
                  <a:gd name="connsiteY451" fmla="*/ 813819 h 862606"/>
                  <a:gd name="connsiteX452" fmla="*/ 6791821 w 7301942"/>
                  <a:gd name="connsiteY452" fmla="*/ 813819 h 862606"/>
                  <a:gd name="connsiteX453" fmla="*/ 6203784 w 7301942"/>
                  <a:gd name="connsiteY453" fmla="*/ 815936 h 862606"/>
                  <a:gd name="connsiteX454" fmla="*/ 6052575 w 7301942"/>
                  <a:gd name="connsiteY454" fmla="*/ 812761 h 862606"/>
                  <a:gd name="connsiteX455" fmla="*/ 6052575 w 7301942"/>
                  <a:gd name="connsiteY455" fmla="*/ 811703 h 862606"/>
                  <a:gd name="connsiteX456" fmla="*/ 6649012 w 7301942"/>
                  <a:gd name="connsiteY456" fmla="*/ 848743 h 862606"/>
                  <a:gd name="connsiteX457" fmla="*/ 6575507 w 7301942"/>
                  <a:gd name="connsiteY457" fmla="*/ 848743 h 862606"/>
                  <a:gd name="connsiteX458" fmla="*/ 6531405 w 7301942"/>
                  <a:gd name="connsiteY458" fmla="*/ 847684 h 862606"/>
                  <a:gd name="connsiteX459" fmla="*/ 6670013 w 7301942"/>
                  <a:gd name="connsiteY459" fmla="*/ 847684 h 862606"/>
                  <a:gd name="connsiteX460" fmla="*/ 6649012 w 7301942"/>
                  <a:gd name="connsiteY460" fmla="*/ 848743 h 862606"/>
                  <a:gd name="connsiteX461" fmla="*/ 6760319 w 7301942"/>
                  <a:gd name="connsiteY461" fmla="*/ 841335 h 862606"/>
                  <a:gd name="connsiteX462" fmla="*/ 6638511 w 7301942"/>
                  <a:gd name="connsiteY462" fmla="*/ 843451 h 862606"/>
                  <a:gd name="connsiteX463" fmla="*/ 6518804 w 7301942"/>
                  <a:gd name="connsiteY463" fmla="*/ 847684 h 862606"/>
                  <a:gd name="connsiteX464" fmla="*/ 6243687 w 7301942"/>
                  <a:gd name="connsiteY464" fmla="*/ 845568 h 862606"/>
                  <a:gd name="connsiteX465" fmla="*/ 6115579 w 7301942"/>
                  <a:gd name="connsiteY465" fmla="*/ 847684 h 862606"/>
                  <a:gd name="connsiteX466" fmla="*/ 6044174 w 7301942"/>
                  <a:gd name="connsiteY466" fmla="*/ 844510 h 862606"/>
                  <a:gd name="connsiteX467" fmla="*/ 6057195 w 7301942"/>
                  <a:gd name="connsiteY467" fmla="*/ 844510 h 862606"/>
                  <a:gd name="connsiteX468" fmla="*/ 6037874 w 7301942"/>
                  <a:gd name="connsiteY468" fmla="*/ 844510 h 862606"/>
                  <a:gd name="connsiteX469" fmla="*/ 6126079 w 7301942"/>
                  <a:gd name="connsiteY469" fmla="*/ 837102 h 862606"/>
                  <a:gd name="connsiteX470" fmla="*/ 6119779 w 7301942"/>
                  <a:gd name="connsiteY470" fmla="*/ 837102 h 862606"/>
                  <a:gd name="connsiteX471" fmla="*/ 6088277 w 7301942"/>
                  <a:gd name="connsiteY471" fmla="*/ 837102 h 862606"/>
                  <a:gd name="connsiteX472" fmla="*/ 6018973 w 7301942"/>
                  <a:gd name="connsiteY472" fmla="*/ 831810 h 862606"/>
                  <a:gd name="connsiteX473" fmla="*/ 6119779 w 7301942"/>
                  <a:gd name="connsiteY473" fmla="*/ 826519 h 862606"/>
                  <a:gd name="connsiteX474" fmla="*/ 6396996 w 7301942"/>
                  <a:gd name="connsiteY474" fmla="*/ 822286 h 862606"/>
                  <a:gd name="connsiteX475" fmla="*/ 6772920 w 7301942"/>
                  <a:gd name="connsiteY475" fmla="*/ 826519 h 862606"/>
                  <a:gd name="connsiteX476" fmla="*/ 6819122 w 7301942"/>
                  <a:gd name="connsiteY476" fmla="*/ 828635 h 862606"/>
                  <a:gd name="connsiteX477" fmla="*/ 6823323 w 7301942"/>
                  <a:gd name="connsiteY477" fmla="*/ 830752 h 862606"/>
                  <a:gd name="connsiteX478" fmla="*/ 6827523 w 7301942"/>
                  <a:gd name="connsiteY478" fmla="*/ 832868 h 862606"/>
                  <a:gd name="connsiteX479" fmla="*/ 6760319 w 7301942"/>
                  <a:gd name="connsiteY479" fmla="*/ 841335 h 862606"/>
                  <a:gd name="connsiteX480" fmla="*/ 6699415 w 7301942"/>
                  <a:gd name="connsiteY480" fmla="*/ 41273 h 862606"/>
                  <a:gd name="connsiteX481" fmla="*/ 6787620 w 7301942"/>
                  <a:gd name="connsiteY481" fmla="*/ 39156 h 862606"/>
                  <a:gd name="connsiteX482" fmla="*/ 6812822 w 7301942"/>
                  <a:gd name="connsiteY482" fmla="*/ 39156 h 862606"/>
                  <a:gd name="connsiteX483" fmla="*/ 6793921 w 7301942"/>
                  <a:gd name="connsiteY483" fmla="*/ 35982 h 862606"/>
                  <a:gd name="connsiteX484" fmla="*/ 6722516 w 7301942"/>
                  <a:gd name="connsiteY484" fmla="*/ 32807 h 862606"/>
                  <a:gd name="connsiteX485" fmla="*/ 6961932 w 7301942"/>
                  <a:gd name="connsiteY485" fmla="*/ 32807 h 862606"/>
                  <a:gd name="connsiteX486" fmla="*/ 7056437 w 7301942"/>
                  <a:gd name="connsiteY486" fmla="*/ 41273 h 862606"/>
                  <a:gd name="connsiteX487" fmla="*/ 6699415 w 7301942"/>
                  <a:gd name="connsiteY487" fmla="*/ 41273 h 862606"/>
                  <a:gd name="connsiteX488" fmla="*/ 7226547 w 7301942"/>
                  <a:gd name="connsiteY488" fmla="*/ 386273 h 862606"/>
                  <a:gd name="connsiteX489" fmla="*/ 7226547 w 7301942"/>
                  <a:gd name="connsiteY489" fmla="*/ 460353 h 862606"/>
                  <a:gd name="connsiteX490" fmla="*/ 7220247 w 7301942"/>
                  <a:gd name="connsiteY490" fmla="*/ 332301 h 862606"/>
                  <a:gd name="connsiteX491" fmla="*/ 7207646 w 7301942"/>
                  <a:gd name="connsiteY491" fmla="*/ 350292 h 862606"/>
                  <a:gd name="connsiteX492" fmla="*/ 7209747 w 7301942"/>
                  <a:gd name="connsiteY492" fmla="*/ 374632 h 862606"/>
                  <a:gd name="connsiteX493" fmla="*/ 7199246 w 7301942"/>
                  <a:gd name="connsiteY493" fmla="*/ 436012 h 862606"/>
                  <a:gd name="connsiteX494" fmla="*/ 7209747 w 7301942"/>
                  <a:gd name="connsiteY494" fmla="*/ 573589 h 862606"/>
                  <a:gd name="connsiteX495" fmla="*/ 7199246 w 7301942"/>
                  <a:gd name="connsiteY495" fmla="*/ 652960 h 862606"/>
                  <a:gd name="connsiteX496" fmla="*/ 7199246 w 7301942"/>
                  <a:gd name="connsiteY496" fmla="*/ 681534 h 862606"/>
                  <a:gd name="connsiteX497" fmla="*/ 7188745 w 7301942"/>
                  <a:gd name="connsiteY497" fmla="*/ 684709 h 862606"/>
                  <a:gd name="connsiteX498" fmla="*/ 7192946 w 7301942"/>
                  <a:gd name="connsiteY498" fmla="*/ 556657 h 862606"/>
                  <a:gd name="connsiteX499" fmla="*/ 7192946 w 7301942"/>
                  <a:gd name="connsiteY499" fmla="*/ 554540 h 862606"/>
                  <a:gd name="connsiteX500" fmla="*/ 7148843 w 7301942"/>
                  <a:gd name="connsiteY500" fmla="*/ 366166 h 862606"/>
                  <a:gd name="connsiteX501" fmla="*/ 7146743 w 7301942"/>
                  <a:gd name="connsiteY501" fmla="*/ 335476 h 862606"/>
                  <a:gd name="connsiteX502" fmla="*/ 7148843 w 7301942"/>
                  <a:gd name="connsiteY502" fmla="*/ 334417 h 862606"/>
                  <a:gd name="connsiteX503" fmla="*/ 7155143 w 7301942"/>
                  <a:gd name="connsiteY503" fmla="*/ 334417 h 862606"/>
                  <a:gd name="connsiteX504" fmla="*/ 7161444 w 7301942"/>
                  <a:gd name="connsiteY504" fmla="*/ 336534 h 862606"/>
                  <a:gd name="connsiteX505" fmla="*/ 7174044 w 7301942"/>
                  <a:gd name="connsiteY505" fmla="*/ 378865 h 862606"/>
                  <a:gd name="connsiteX506" fmla="*/ 7171945 w 7301942"/>
                  <a:gd name="connsiteY506" fmla="*/ 361933 h 862606"/>
                  <a:gd name="connsiteX507" fmla="*/ 7169844 w 7301942"/>
                  <a:gd name="connsiteY507" fmla="*/ 242347 h 862606"/>
                  <a:gd name="connsiteX508" fmla="*/ 7174044 w 7301942"/>
                  <a:gd name="connsiteY508" fmla="*/ 241288 h 862606"/>
                  <a:gd name="connsiteX509" fmla="*/ 7203447 w 7301942"/>
                  <a:gd name="connsiteY509" fmla="*/ 371457 h 862606"/>
                  <a:gd name="connsiteX510" fmla="*/ 7199246 w 7301942"/>
                  <a:gd name="connsiteY510" fmla="*/ 292086 h 862606"/>
                  <a:gd name="connsiteX511" fmla="*/ 7195045 w 7301942"/>
                  <a:gd name="connsiteY511" fmla="*/ 211657 h 862606"/>
                  <a:gd name="connsiteX512" fmla="*/ 7186645 w 7301942"/>
                  <a:gd name="connsiteY512" fmla="*/ 152393 h 862606"/>
                  <a:gd name="connsiteX513" fmla="*/ 7192946 w 7301942"/>
                  <a:gd name="connsiteY513" fmla="*/ 137577 h 862606"/>
                  <a:gd name="connsiteX514" fmla="*/ 7222348 w 7301942"/>
                  <a:gd name="connsiteY514" fmla="*/ 265629 h 862606"/>
                  <a:gd name="connsiteX515" fmla="*/ 7228648 w 7301942"/>
                  <a:gd name="connsiteY515" fmla="*/ 258221 h 862606"/>
                  <a:gd name="connsiteX516" fmla="*/ 7232848 w 7301942"/>
                  <a:gd name="connsiteY516" fmla="*/ 257163 h 862606"/>
                  <a:gd name="connsiteX517" fmla="*/ 7226547 w 7301942"/>
                  <a:gd name="connsiteY517" fmla="*/ 386273 h 862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</a:cxnLst>
                <a:rect l="l" t="t" r="r" b="b"/>
                <a:pathLst>
                  <a:path w="7301942" h="862606">
                    <a:moveTo>
                      <a:pt x="7295852" y="95245"/>
                    </a:moveTo>
                    <a:cubicBezTo>
                      <a:pt x="7283251" y="86779"/>
                      <a:pt x="7266450" y="78313"/>
                      <a:pt x="7249649" y="69847"/>
                    </a:cubicBezTo>
                    <a:cubicBezTo>
                      <a:pt x="7255950" y="70905"/>
                      <a:pt x="7262250" y="70905"/>
                      <a:pt x="7268550" y="70905"/>
                    </a:cubicBezTo>
                    <a:cubicBezTo>
                      <a:pt x="7255950" y="65614"/>
                      <a:pt x="7239148" y="61380"/>
                      <a:pt x="7222348" y="58206"/>
                    </a:cubicBezTo>
                    <a:cubicBezTo>
                      <a:pt x="7197146" y="47623"/>
                      <a:pt x="7169844" y="39156"/>
                      <a:pt x="7140443" y="31748"/>
                    </a:cubicBezTo>
                    <a:cubicBezTo>
                      <a:pt x="7138342" y="32807"/>
                      <a:pt x="7136242" y="32807"/>
                      <a:pt x="7134142" y="33865"/>
                    </a:cubicBezTo>
                    <a:cubicBezTo>
                      <a:pt x="7134142" y="33865"/>
                      <a:pt x="7134142" y="34923"/>
                      <a:pt x="7134142" y="35982"/>
                    </a:cubicBezTo>
                    <a:lnTo>
                      <a:pt x="7134142" y="38098"/>
                    </a:lnTo>
                    <a:cubicBezTo>
                      <a:pt x="7138342" y="39156"/>
                      <a:pt x="7140443" y="41273"/>
                      <a:pt x="7144642" y="43390"/>
                    </a:cubicBezTo>
                    <a:cubicBezTo>
                      <a:pt x="7136242" y="42331"/>
                      <a:pt x="7125741" y="42331"/>
                      <a:pt x="7117341" y="41273"/>
                    </a:cubicBezTo>
                    <a:cubicBezTo>
                      <a:pt x="7027035" y="29632"/>
                      <a:pt x="6934629" y="23282"/>
                      <a:pt x="6844324" y="22224"/>
                    </a:cubicBezTo>
                    <a:cubicBezTo>
                      <a:pt x="6844324" y="23282"/>
                      <a:pt x="6844324" y="23282"/>
                      <a:pt x="6842224" y="23282"/>
                    </a:cubicBezTo>
                    <a:cubicBezTo>
                      <a:pt x="6840124" y="24340"/>
                      <a:pt x="6840124" y="24340"/>
                      <a:pt x="6840124" y="24340"/>
                    </a:cubicBezTo>
                    <a:lnTo>
                      <a:pt x="6840124" y="25399"/>
                    </a:lnTo>
                    <a:cubicBezTo>
                      <a:pt x="6800221" y="24340"/>
                      <a:pt x="6760319" y="24340"/>
                      <a:pt x="6720417" y="25399"/>
                    </a:cubicBezTo>
                    <a:cubicBezTo>
                      <a:pt x="6693115" y="25399"/>
                      <a:pt x="6667913" y="27515"/>
                      <a:pt x="6640611" y="28574"/>
                    </a:cubicBezTo>
                    <a:cubicBezTo>
                      <a:pt x="6623810" y="27515"/>
                      <a:pt x="6609109" y="27515"/>
                      <a:pt x="6592309" y="26457"/>
                    </a:cubicBezTo>
                    <a:cubicBezTo>
                      <a:pt x="6508303" y="24340"/>
                      <a:pt x="6426398" y="21166"/>
                      <a:pt x="6344493" y="16933"/>
                    </a:cubicBezTo>
                    <a:cubicBezTo>
                      <a:pt x="6497803" y="14816"/>
                      <a:pt x="6649012" y="12699"/>
                      <a:pt x="6798121" y="12699"/>
                    </a:cubicBezTo>
                    <a:cubicBezTo>
                      <a:pt x="6796021" y="11641"/>
                      <a:pt x="6796021" y="10583"/>
                      <a:pt x="6793921" y="10583"/>
                    </a:cubicBezTo>
                    <a:cubicBezTo>
                      <a:pt x="6707816" y="4233"/>
                      <a:pt x="6621710" y="2117"/>
                      <a:pt x="6533505" y="5291"/>
                    </a:cubicBezTo>
                    <a:cubicBezTo>
                      <a:pt x="6464200" y="7408"/>
                      <a:pt x="6394896" y="8466"/>
                      <a:pt x="6319292" y="9525"/>
                    </a:cubicBezTo>
                    <a:cubicBezTo>
                      <a:pt x="6298290" y="9525"/>
                      <a:pt x="6277289" y="10583"/>
                      <a:pt x="6256288" y="11641"/>
                    </a:cubicBezTo>
                    <a:cubicBezTo>
                      <a:pt x="6249987" y="12699"/>
                      <a:pt x="6241587" y="12699"/>
                      <a:pt x="6233186" y="12699"/>
                    </a:cubicBezTo>
                    <a:cubicBezTo>
                      <a:pt x="6226886" y="12699"/>
                      <a:pt x="6222686" y="12699"/>
                      <a:pt x="6216385" y="12699"/>
                    </a:cubicBezTo>
                    <a:lnTo>
                      <a:pt x="6212185" y="12699"/>
                    </a:lnTo>
                    <a:cubicBezTo>
                      <a:pt x="6216385" y="12699"/>
                      <a:pt x="6218485" y="12699"/>
                      <a:pt x="6222686" y="13758"/>
                    </a:cubicBezTo>
                    <a:cubicBezTo>
                      <a:pt x="6174383" y="16933"/>
                      <a:pt x="6126079" y="21166"/>
                      <a:pt x="6081977" y="25399"/>
                    </a:cubicBezTo>
                    <a:cubicBezTo>
                      <a:pt x="6123979" y="27515"/>
                      <a:pt x="6168082" y="27515"/>
                      <a:pt x="6214285" y="22224"/>
                    </a:cubicBezTo>
                    <a:cubicBezTo>
                      <a:pt x="6233186" y="21166"/>
                      <a:pt x="6252087" y="20107"/>
                      <a:pt x="6273089" y="19049"/>
                    </a:cubicBezTo>
                    <a:cubicBezTo>
                      <a:pt x="6315091" y="24340"/>
                      <a:pt x="6361294" y="27515"/>
                      <a:pt x="6405397" y="29632"/>
                    </a:cubicBezTo>
                    <a:cubicBezTo>
                      <a:pt x="6409597" y="29632"/>
                      <a:pt x="6413797" y="29632"/>
                      <a:pt x="6420098" y="29632"/>
                    </a:cubicBezTo>
                    <a:cubicBezTo>
                      <a:pt x="6321392" y="30690"/>
                      <a:pt x="6224786" y="31748"/>
                      <a:pt x="6128180" y="30690"/>
                    </a:cubicBezTo>
                    <a:cubicBezTo>
                      <a:pt x="6180683" y="35982"/>
                      <a:pt x="6235286" y="38098"/>
                      <a:pt x="6291990" y="39156"/>
                    </a:cubicBezTo>
                    <a:cubicBezTo>
                      <a:pt x="6262588" y="39156"/>
                      <a:pt x="6233186" y="40215"/>
                      <a:pt x="6205885" y="41273"/>
                    </a:cubicBezTo>
                    <a:lnTo>
                      <a:pt x="5811060" y="41273"/>
                    </a:lnTo>
                    <a:cubicBezTo>
                      <a:pt x="5800559" y="41273"/>
                      <a:pt x="5785859" y="40215"/>
                      <a:pt x="5775358" y="39156"/>
                    </a:cubicBezTo>
                    <a:cubicBezTo>
                      <a:pt x="5699753" y="37040"/>
                      <a:pt x="5622048" y="35982"/>
                      <a:pt x="5544344" y="34923"/>
                    </a:cubicBezTo>
                    <a:cubicBezTo>
                      <a:pt x="5483440" y="33865"/>
                      <a:pt x="5420436" y="33865"/>
                      <a:pt x="5359532" y="33865"/>
                    </a:cubicBezTo>
                    <a:cubicBezTo>
                      <a:pt x="5313329" y="30690"/>
                      <a:pt x="5269227" y="27515"/>
                      <a:pt x="5223024" y="26457"/>
                    </a:cubicBezTo>
                    <a:cubicBezTo>
                      <a:pt x="5338531" y="25399"/>
                      <a:pt x="5456138" y="25399"/>
                      <a:pt x="5569545" y="25399"/>
                    </a:cubicBezTo>
                    <a:cubicBezTo>
                      <a:pt x="5607348" y="25399"/>
                      <a:pt x="5643050" y="25399"/>
                      <a:pt x="5680852" y="25399"/>
                    </a:cubicBezTo>
                    <a:cubicBezTo>
                      <a:pt x="5706053" y="25399"/>
                      <a:pt x="5727055" y="22224"/>
                      <a:pt x="5739656" y="16933"/>
                    </a:cubicBezTo>
                    <a:cubicBezTo>
                      <a:pt x="5720755" y="16933"/>
                      <a:pt x="5699753" y="16933"/>
                      <a:pt x="5680852" y="17991"/>
                    </a:cubicBezTo>
                    <a:cubicBezTo>
                      <a:pt x="5674551" y="19049"/>
                      <a:pt x="5670352" y="19049"/>
                      <a:pt x="5664051" y="19049"/>
                    </a:cubicBezTo>
                    <a:cubicBezTo>
                      <a:pt x="5273427" y="12699"/>
                      <a:pt x="4884903" y="12699"/>
                      <a:pt x="4494278" y="21166"/>
                    </a:cubicBezTo>
                    <a:cubicBezTo>
                      <a:pt x="4511080" y="22224"/>
                      <a:pt x="4527881" y="23282"/>
                      <a:pt x="4544682" y="24340"/>
                    </a:cubicBezTo>
                    <a:cubicBezTo>
                      <a:pt x="4584584" y="24340"/>
                      <a:pt x="4626587" y="25399"/>
                      <a:pt x="4666489" y="25399"/>
                    </a:cubicBezTo>
                    <a:cubicBezTo>
                      <a:pt x="4687490" y="26457"/>
                      <a:pt x="4710592" y="27515"/>
                      <a:pt x="4731593" y="29632"/>
                    </a:cubicBezTo>
                    <a:cubicBezTo>
                      <a:pt x="4771496" y="30690"/>
                      <a:pt x="4813498" y="32807"/>
                      <a:pt x="4855501" y="34923"/>
                    </a:cubicBezTo>
                    <a:cubicBezTo>
                      <a:pt x="4859701" y="34923"/>
                      <a:pt x="4861801" y="34923"/>
                      <a:pt x="4863901" y="35982"/>
                    </a:cubicBezTo>
                    <a:cubicBezTo>
                      <a:pt x="4851301" y="35982"/>
                      <a:pt x="4838700" y="37040"/>
                      <a:pt x="4823999" y="38098"/>
                    </a:cubicBezTo>
                    <a:cubicBezTo>
                      <a:pt x="4660189" y="35982"/>
                      <a:pt x="4494278" y="35982"/>
                      <a:pt x="4330468" y="35982"/>
                    </a:cubicBezTo>
                    <a:cubicBezTo>
                      <a:pt x="4319968" y="35982"/>
                      <a:pt x="4309467" y="35982"/>
                      <a:pt x="4301067" y="37040"/>
                    </a:cubicBezTo>
                    <a:cubicBezTo>
                      <a:pt x="4256964" y="38098"/>
                      <a:pt x="4217061" y="39156"/>
                      <a:pt x="4172958" y="40215"/>
                    </a:cubicBezTo>
                    <a:cubicBezTo>
                      <a:pt x="4147757" y="40215"/>
                      <a:pt x="4122555" y="40215"/>
                      <a:pt x="4097354" y="40215"/>
                    </a:cubicBezTo>
                    <a:cubicBezTo>
                      <a:pt x="4084753" y="39156"/>
                      <a:pt x="4072152" y="39156"/>
                      <a:pt x="4059551" y="39156"/>
                    </a:cubicBezTo>
                    <a:cubicBezTo>
                      <a:pt x="3939844" y="33865"/>
                      <a:pt x="3818037" y="30690"/>
                      <a:pt x="3698329" y="29632"/>
                    </a:cubicBezTo>
                    <a:cubicBezTo>
                      <a:pt x="3645826" y="28574"/>
                      <a:pt x="3593323" y="26457"/>
                      <a:pt x="3542919" y="24340"/>
                    </a:cubicBezTo>
                    <a:cubicBezTo>
                      <a:pt x="3610124" y="25399"/>
                      <a:pt x="3677328" y="25399"/>
                      <a:pt x="3742432" y="26457"/>
                    </a:cubicBezTo>
                    <a:cubicBezTo>
                      <a:pt x="3744532" y="26457"/>
                      <a:pt x="3744532" y="26457"/>
                      <a:pt x="3746632" y="25399"/>
                    </a:cubicBezTo>
                    <a:cubicBezTo>
                      <a:pt x="3832737" y="27515"/>
                      <a:pt x="3918843" y="29632"/>
                      <a:pt x="4004948" y="32807"/>
                    </a:cubicBezTo>
                    <a:cubicBezTo>
                      <a:pt x="4055351" y="33865"/>
                      <a:pt x="4103654" y="34923"/>
                      <a:pt x="4151957" y="35982"/>
                    </a:cubicBezTo>
                    <a:cubicBezTo>
                      <a:pt x="4143557" y="32807"/>
                      <a:pt x="4130956" y="30690"/>
                      <a:pt x="4116255" y="30690"/>
                    </a:cubicBezTo>
                    <a:cubicBezTo>
                      <a:pt x="4025949" y="26457"/>
                      <a:pt x="3931443" y="23282"/>
                      <a:pt x="3841138" y="20107"/>
                    </a:cubicBezTo>
                    <a:cubicBezTo>
                      <a:pt x="3824337" y="19049"/>
                      <a:pt x="3805436" y="19049"/>
                      <a:pt x="3788635" y="19049"/>
                    </a:cubicBezTo>
                    <a:cubicBezTo>
                      <a:pt x="3960845" y="17991"/>
                      <a:pt x="4133056" y="16933"/>
                      <a:pt x="4305267" y="16933"/>
                    </a:cubicBezTo>
                    <a:cubicBezTo>
                      <a:pt x="4307367" y="16933"/>
                      <a:pt x="4307367" y="16933"/>
                      <a:pt x="4307367" y="15874"/>
                    </a:cubicBezTo>
                    <a:cubicBezTo>
                      <a:pt x="4252763" y="12699"/>
                      <a:pt x="4196060" y="10583"/>
                      <a:pt x="4137256" y="10583"/>
                    </a:cubicBezTo>
                    <a:lnTo>
                      <a:pt x="4082653" y="10583"/>
                    </a:lnTo>
                    <a:cubicBezTo>
                      <a:pt x="4149857" y="9525"/>
                      <a:pt x="4212861" y="8466"/>
                      <a:pt x="4280065" y="7408"/>
                    </a:cubicBezTo>
                    <a:cubicBezTo>
                      <a:pt x="4280065" y="7408"/>
                      <a:pt x="4280065" y="7408"/>
                      <a:pt x="4282166" y="6350"/>
                    </a:cubicBezTo>
                    <a:cubicBezTo>
                      <a:pt x="4221262" y="2117"/>
                      <a:pt x="4158258" y="0"/>
                      <a:pt x="4093154" y="0"/>
                    </a:cubicBezTo>
                    <a:cubicBezTo>
                      <a:pt x="3925143" y="1058"/>
                      <a:pt x="3759233" y="2117"/>
                      <a:pt x="3595423" y="2117"/>
                    </a:cubicBezTo>
                    <a:cubicBezTo>
                      <a:pt x="3496717" y="2117"/>
                      <a:pt x="3398011" y="2117"/>
                      <a:pt x="3297204" y="4233"/>
                    </a:cubicBezTo>
                    <a:cubicBezTo>
                      <a:pt x="3297204" y="4233"/>
                      <a:pt x="3293004" y="4233"/>
                      <a:pt x="3293004" y="5291"/>
                    </a:cubicBezTo>
                    <a:cubicBezTo>
                      <a:pt x="3383310" y="7408"/>
                      <a:pt x="3473615" y="8466"/>
                      <a:pt x="3563921" y="9525"/>
                    </a:cubicBezTo>
                    <a:cubicBezTo>
                      <a:pt x="3515618" y="10583"/>
                      <a:pt x="3469415" y="12699"/>
                      <a:pt x="3421112" y="15874"/>
                    </a:cubicBezTo>
                    <a:cubicBezTo>
                      <a:pt x="3393810" y="14816"/>
                      <a:pt x="3366509" y="14816"/>
                      <a:pt x="3339207" y="14816"/>
                    </a:cubicBezTo>
                    <a:cubicBezTo>
                      <a:pt x="3330806" y="13758"/>
                      <a:pt x="3324506" y="13758"/>
                      <a:pt x="3318206" y="13758"/>
                    </a:cubicBezTo>
                    <a:lnTo>
                      <a:pt x="3314005" y="13758"/>
                    </a:lnTo>
                    <a:cubicBezTo>
                      <a:pt x="3316106" y="14816"/>
                      <a:pt x="3318206" y="14816"/>
                      <a:pt x="3320306" y="14816"/>
                    </a:cubicBezTo>
                    <a:cubicBezTo>
                      <a:pt x="3288804" y="14816"/>
                      <a:pt x="3257302" y="14816"/>
                      <a:pt x="3225800" y="15874"/>
                    </a:cubicBezTo>
                    <a:cubicBezTo>
                      <a:pt x="3206899" y="15874"/>
                      <a:pt x="3187998" y="15874"/>
                      <a:pt x="3169096" y="15874"/>
                    </a:cubicBezTo>
                    <a:cubicBezTo>
                      <a:pt x="3158596" y="15874"/>
                      <a:pt x="3148095" y="15874"/>
                      <a:pt x="3137595" y="16933"/>
                    </a:cubicBezTo>
                    <a:cubicBezTo>
                      <a:pt x="3118693" y="16933"/>
                      <a:pt x="3099792" y="16933"/>
                      <a:pt x="3080891" y="17991"/>
                    </a:cubicBezTo>
                    <a:cubicBezTo>
                      <a:pt x="3089291" y="17991"/>
                      <a:pt x="3095592" y="17991"/>
                      <a:pt x="3101892" y="17991"/>
                    </a:cubicBezTo>
                    <a:cubicBezTo>
                      <a:pt x="3026288" y="21166"/>
                      <a:pt x="2946483" y="21166"/>
                      <a:pt x="2864578" y="21166"/>
                    </a:cubicBezTo>
                    <a:cubicBezTo>
                      <a:pt x="2864578" y="21166"/>
                      <a:pt x="2862477" y="21166"/>
                      <a:pt x="2860377" y="21166"/>
                    </a:cubicBezTo>
                    <a:cubicBezTo>
                      <a:pt x="3005286" y="21166"/>
                      <a:pt x="3148095" y="22224"/>
                      <a:pt x="3293004" y="23282"/>
                    </a:cubicBezTo>
                    <a:cubicBezTo>
                      <a:pt x="3288804" y="23282"/>
                      <a:pt x="3284604" y="23282"/>
                      <a:pt x="3278303" y="24340"/>
                    </a:cubicBezTo>
                    <a:cubicBezTo>
                      <a:pt x="3276203" y="24340"/>
                      <a:pt x="3276203" y="24340"/>
                      <a:pt x="3274103" y="24340"/>
                    </a:cubicBezTo>
                    <a:cubicBezTo>
                      <a:pt x="3309805" y="26457"/>
                      <a:pt x="3347608" y="25399"/>
                      <a:pt x="3387510" y="23282"/>
                    </a:cubicBezTo>
                    <a:cubicBezTo>
                      <a:pt x="3395910" y="23282"/>
                      <a:pt x="3404311" y="23282"/>
                      <a:pt x="3414812" y="24340"/>
                    </a:cubicBezTo>
                    <a:cubicBezTo>
                      <a:pt x="3448414" y="25399"/>
                      <a:pt x="3482016" y="27515"/>
                      <a:pt x="3517718" y="29632"/>
                    </a:cubicBezTo>
                    <a:cubicBezTo>
                      <a:pt x="3572321" y="30690"/>
                      <a:pt x="3626925" y="32807"/>
                      <a:pt x="3679428" y="35982"/>
                    </a:cubicBezTo>
                    <a:cubicBezTo>
                      <a:pt x="3679428" y="35982"/>
                      <a:pt x="3681528" y="35982"/>
                      <a:pt x="3683628" y="37040"/>
                    </a:cubicBezTo>
                    <a:cubicBezTo>
                      <a:pt x="3685728" y="38098"/>
                      <a:pt x="3689928" y="39156"/>
                      <a:pt x="3694129" y="39156"/>
                    </a:cubicBezTo>
                    <a:cubicBezTo>
                      <a:pt x="3679428" y="40215"/>
                      <a:pt x="3664727" y="41273"/>
                      <a:pt x="3650026" y="43390"/>
                    </a:cubicBezTo>
                    <a:cubicBezTo>
                      <a:pt x="3650026" y="43390"/>
                      <a:pt x="3647926" y="44448"/>
                      <a:pt x="3645826" y="44448"/>
                    </a:cubicBezTo>
                    <a:cubicBezTo>
                      <a:pt x="3748732" y="47623"/>
                      <a:pt x="3851639" y="49739"/>
                      <a:pt x="3954545" y="52914"/>
                    </a:cubicBezTo>
                    <a:cubicBezTo>
                      <a:pt x="3965046" y="53972"/>
                      <a:pt x="3975546" y="56089"/>
                      <a:pt x="3988147" y="58206"/>
                    </a:cubicBezTo>
                    <a:cubicBezTo>
                      <a:pt x="4055351" y="59264"/>
                      <a:pt x="4122555" y="59264"/>
                      <a:pt x="4191860" y="61380"/>
                    </a:cubicBezTo>
                    <a:cubicBezTo>
                      <a:pt x="4174639" y="61380"/>
                      <a:pt x="4158888" y="61380"/>
                      <a:pt x="4141456" y="61380"/>
                    </a:cubicBezTo>
                    <a:cubicBezTo>
                      <a:pt x="4124656" y="61380"/>
                      <a:pt x="4109954" y="61380"/>
                      <a:pt x="4093154" y="61380"/>
                    </a:cubicBezTo>
                    <a:cubicBezTo>
                      <a:pt x="4082653" y="61380"/>
                      <a:pt x="4076353" y="61380"/>
                      <a:pt x="4065852" y="61380"/>
                    </a:cubicBezTo>
                    <a:cubicBezTo>
                      <a:pt x="3944044" y="59264"/>
                      <a:pt x="3820137" y="57147"/>
                      <a:pt x="3698329" y="53972"/>
                    </a:cubicBezTo>
                    <a:lnTo>
                      <a:pt x="3689928" y="53972"/>
                    </a:lnTo>
                    <a:cubicBezTo>
                      <a:pt x="3710930" y="52914"/>
                      <a:pt x="3729831" y="52914"/>
                      <a:pt x="3752932" y="51856"/>
                    </a:cubicBezTo>
                    <a:cubicBezTo>
                      <a:pt x="3725631" y="50798"/>
                      <a:pt x="3700429" y="50798"/>
                      <a:pt x="3673128" y="49739"/>
                    </a:cubicBezTo>
                    <a:cubicBezTo>
                      <a:pt x="3589122" y="48681"/>
                      <a:pt x="3503017" y="47623"/>
                      <a:pt x="3419012" y="45506"/>
                    </a:cubicBezTo>
                    <a:cubicBezTo>
                      <a:pt x="3431613" y="45506"/>
                      <a:pt x="3442113" y="45506"/>
                      <a:pt x="3452614" y="45506"/>
                    </a:cubicBezTo>
                    <a:cubicBezTo>
                      <a:pt x="3479915" y="44448"/>
                      <a:pt x="3509317" y="44448"/>
                      <a:pt x="3536619" y="44448"/>
                    </a:cubicBezTo>
                    <a:cubicBezTo>
                      <a:pt x="3538719" y="44448"/>
                      <a:pt x="3538719" y="44448"/>
                      <a:pt x="3540819" y="43390"/>
                    </a:cubicBezTo>
                    <a:cubicBezTo>
                      <a:pt x="3547120" y="41273"/>
                      <a:pt x="3551320" y="39156"/>
                      <a:pt x="3557621" y="38098"/>
                    </a:cubicBezTo>
                    <a:cubicBezTo>
                      <a:pt x="3555520" y="38098"/>
                      <a:pt x="3551320" y="38098"/>
                      <a:pt x="3551320" y="38098"/>
                    </a:cubicBezTo>
                    <a:lnTo>
                      <a:pt x="3545020" y="38098"/>
                    </a:lnTo>
                    <a:cubicBezTo>
                      <a:pt x="3383310" y="37040"/>
                      <a:pt x="3221600" y="38098"/>
                      <a:pt x="3059889" y="40215"/>
                    </a:cubicBezTo>
                    <a:cubicBezTo>
                      <a:pt x="3047289" y="39156"/>
                      <a:pt x="3034688" y="39156"/>
                      <a:pt x="3022087" y="39156"/>
                    </a:cubicBezTo>
                    <a:cubicBezTo>
                      <a:pt x="2982185" y="38098"/>
                      <a:pt x="2940182" y="38098"/>
                      <a:pt x="2898180" y="39156"/>
                    </a:cubicBezTo>
                    <a:cubicBezTo>
                      <a:pt x="2893979" y="39156"/>
                      <a:pt x="2891879" y="39156"/>
                      <a:pt x="2889779" y="39156"/>
                    </a:cubicBezTo>
                    <a:cubicBezTo>
                      <a:pt x="2858277" y="38098"/>
                      <a:pt x="2826775" y="35982"/>
                      <a:pt x="2793173" y="32807"/>
                    </a:cubicBezTo>
                    <a:lnTo>
                      <a:pt x="2793173" y="32807"/>
                    </a:lnTo>
                    <a:cubicBezTo>
                      <a:pt x="2791073" y="33865"/>
                      <a:pt x="2791073" y="33865"/>
                      <a:pt x="2791073" y="33865"/>
                    </a:cubicBezTo>
                    <a:cubicBezTo>
                      <a:pt x="2791073" y="34923"/>
                      <a:pt x="2791073" y="35982"/>
                      <a:pt x="2791073" y="35982"/>
                    </a:cubicBezTo>
                    <a:cubicBezTo>
                      <a:pt x="2799473" y="37040"/>
                      <a:pt x="2807874" y="38098"/>
                      <a:pt x="2814174" y="39156"/>
                    </a:cubicBezTo>
                    <a:cubicBezTo>
                      <a:pt x="2818374" y="39156"/>
                      <a:pt x="2822575" y="39156"/>
                      <a:pt x="2826775" y="40215"/>
                    </a:cubicBezTo>
                    <a:cubicBezTo>
                      <a:pt x="2830975" y="41273"/>
                      <a:pt x="2837276" y="41273"/>
                      <a:pt x="2843576" y="41273"/>
                    </a:cubicBezTo>
                    <a:cubicBezTo>
                      <a:pt x="2847777" y="42331"/>
                      <a:pt x="2851977" y="42331"/>
                      <a:pt x="2854077" y="42331"/>
                    </a:cubicBezTo>
                    <a:cubicBezTo>
                      <a:pt x="2820475" y="43390"/>
                      <a:pt x="2784773" y="43390"/>
                      <a:pt x="2751170" y="44448"/>
                    </a:cubicBezTo>
                    <a:cubicBezTo>
                      <a:pt x="2751170" y="44448"/>
                      <a:pt x="2751170" y="45506"/>
                      <a:pt x="2753271" y="45506"/>
                    </a:cubicBezTo>
                    <a:cubicBezTo>
                      <a:pt x="2757471" y="46564"/>
                      <a:pt x="2759571" y="47623"/>
                      <a:pt x="2763771" y="47623"/>
                    </a:cubicBezTo>
                    <a:cubicBezTo>
                      <a:pt x="2816275" y="52914"/>
                      <a:pt x="2868778" y="56089"/>
                      <a:pt x="2919181" y="55031"/>
                    </a:cubicBezTo>
                    <a:cubicBezTo>
                      <a:pt x="2883479" y="51856"/>
                      <a:pt x="2845676" y="49739"/>
                      <a:pt x="2807874" y="48681"/>
                    </a:cubicBezTo>
                    <a:lnTo>
                      <a:pt x="3043089" y="48681"/>
                    </a:lnTo>
                    <a:cubicBezTo>
                      <a:pt x="3152295" y="49739"/>
                      <a:pt x="3261502" y="49739"/>
                      <a:pt x="3370709" y="49739"/>
                    </a:cubicBezTo>
                    <a:cubicBezTo>
                      <a:pt x="3431613" y="49739"/>
                      <a:pt x="3490416" y="50798"/>
                      <a:pt x="3551320" y="52914"/>
                    </a:cubicBezTo>
                    <a:cubicBezTo>
                      <a:pt x="3576522" y="52914"/>
                      <a:pt x="3599623" y="52914"/>
                      <a:pt x="3622724" y="53972"/>
                    </a:cubicBezTo>
                    <a:cubicBezTo>
                      <a:pt x="3610124" y="53972"/>
                      <a:pt x="3597523" y="55031"/>
                      <a:pt x="3584922" y="57147"/>
                    </a:cubicBezTo>
                    <a:cubicBezTo>
                      <a:pt x="3576522" y="56089"/>
                      <a:pt x="3566021" y="56089"/>
                      <a:pt x="3555520" y="55031"/>
                    </a:cubicBezTo>
                    <a:cubicBezTo>
                      <a:pt x="3555520" y="56089"/>
                      <a:pt x="3555520" y="56089"/>
                      <a:pt x="3555520" y="56089"/>
                    </a:cubicBezTo>
                    <a:cubicBezTo>
                      <a:pt x="3553420" y="56089"/>
                      <a:pt x="3553420" y="56089"/>
                      <a:pt x="3551320" y="57147"/>
                    </a:cubicBezTo>
                    <a:cubicBezTo>
                      <a:pt x="3551320" y="58206"/>
                      <a:pt x="3551320" y="58206"/>
                      <a:pt x="3551320" y="59264"/>
                    </a:cubicBezTo>
                    <a:cubicBezTo>
                      <a:pt x="3557621" y="59264"/>
                      <a:pt x="3561821" y="60322"/>
                      <a:pt x="3568121" y="61380"/>
                    </a:cubicBezTo>
                    <a:cubicBezTo>
                      <a:pt x="3555520" y="61380"/>
                      <a:pt x="3542919" y="62439"/>
                      <a:pt x="3532419" y="62439"/>
                    </a:cubicBezTo>
                    <a:cubicBezTo>
                      <a:pt x="3427412" y="59264"/>
                      <a:pt x="3324506" y="58206"/>
                      <a:pt x="3219499" y="58206"/>
                    </a:cubicBezTo>
                    <a:lnTo>
                      <a:pt x="3196398" y="58206"/>
                    </a:lnTo>
                    <a:cubicBezTo>
                      <a:pt x="3177497" y="57147"/>
                      <a:pt x="3156496" y="56089"/>
                      <a:pt x="3135494" y="56089"/>
                    </a:cubicBezTo>
                    <a:cubicBezTo>
                      <a:pt x="3135494" y="57147"/>
                      <a:pt x="3135494" y="57147"/>
                      <a:pt x="3133394" y="57147"/>
                    </a:cubicBezTo>
                    <a:lnTo>
                      <a:pt x="3133394" y="58206"/>
                    </a:lnTo>
                    <a:cubicBezTo>
                      <a:pt x="3007386" y="57147"/>
                      <a:pt x="2881378" y="57147"/>
                      <a:pt x="2755371" y="57147"/>
                    </a:cubicBezTo>
                    <a:cubicBezTo>
                      <a:pt x="2709168" y="56089"/>
                      <a:pt x="2662965" y="56089"/>
                      <a:pt x="2616762" y="58206"/>
                    </a:cubicBezTo>
                    <a:lnTo>
                      <a:pt x="2616762" y="57147"/>
                    </a:lnTo>
                    <a:cubicBezTo>
                      <a:pt x="2646164" y="56089"/>
                      <a:pt x="2675566" y="53972"/>
                      <a:pt x="2707068" y="53972"/>
                    </a:cubicBezTo>
                    <a:cubicBezTo>
                      <a:pt x="2713368" y="48681"/>
                      <a:pt x="2725969" y="45506"/>
                      <a:pt x="2740670" y="44448"/>
                    </a:cubicBezTo>
                    <a:cubicBezTo>
                      <a:pt x="2723869" y="44448"/>
                      <a:pt x="2707068" y="44448"/>
                      <a:pt x="2688167" y="46564"/>
                    </a:cubicBezTo>
                    <a:cubicBezTo>
                      <a:pt x="2623063" y="52914"/>
                      <a:pt x="2560059" y="56089"/>
                      <a:pt x="2494955" y="56089"/>
                    </a:cubicBezTo>
                    <a:cubicBezTo>
                      <a:pt x="2480254" y="56089"/>
                      <a:pt x="2465553" y="55031"/>
                      <a:pt x="2450852" y="53972"/>
                    </a:cubicBezTo>
                    <a:lnTo>
                      <a:pt x="2450852" y="55031"/>
                    </a:lnTo>
                    <a:cubicBezTo>
                      <a:pt x="2438251" y="55031"/>
                      <a:pt x="2425650" y="55031"/>
                      <a:pt x="2413049" y="56089"/>
                    </a:cubicBezTo>
                    <a:cubicBezTo>
                      <a:pt x="2400449" y="55031"/>
                      <a:pt x="2385748" y="55031"/>
                      <a:pt x="2375247" y="53972"/>
                    </a:cubicBezTo>
                    <a:cubicBezTo>
                      <a:pt x="2410949" y="52914"/>
                      <a:pt x="2448752" y="49739"/>
                      <a:pt x="2490754" y="46564"/>
                    </a:cubicBezTo>
                    <a:cubicBezTo>
                      <a:pt x="2511756" y="44448"/>
                      <a:pt x="2534857" y="43390"/>
                      <a:pt x="2557959" y="41273"/>
                    </a:cubicBezTo>
                    <a:lnTo>
                      <a:pt x="210013" y="41273"/>
                    </a:lnTo>
                    <a:cubicBezTo>
                      <a:pt x="178511" y="41273"/>
                      <a:pt x="149109" y="45506"/>
                      <a:pt x="123908" y="53972"/>
                    </a:cubicBezTo>
                    <a:cubicBezTo>
                      <a:pt x="113407" y="61380"/>
                      <a:pt x="107107" y="67730"/>
                      <a:pt x="98706" y="75138"/>
                    </a:cubicBezTo>
                    <a:cubicBezTo>
                      <a:pt x="102906" y="99479"/>
                      <a:pt x="109207" y="122761"/>
                      <a:pt x="113407" y="147101"/>
                    </a:cubicBezTo>
                    <a:lnTo>
                      <a:pt x="113407" y="138635"/>
                    </a:lnTo>
                    <a:cubicBezTo>
                      <a:pt x="113407" y="130169"/>
                      <a:pt x="113407" y="123819"/>
                      <a:pt x="121808" y="118528"/>
                    </a:cubicBezTo>
                    <a:cubicBezTo>
                      <a:pt x="123908" y="152393"/>
                      <a:pt x="123908" y="186258"/>
                      <a:pt x="123908" y="220123"/>
                    </a:cubicBezTo>
                    <a:cubicBezTo>
                      <a:pt x="128108" y="260338"/>
                      <a:pt x="130208" y="300552"/>
                      <a:pt x="128108" y="339709"/>
                    </a:cubicBezTo>
                    <a:lnTo>
                      <a:pt x="128108" y="345000"/>
                    </a:lnTo>
                    <a:cubicBezTo>
                      <a:pt x="132308" y="406381"/>
                      <a:pt x="134408" y="469877"/>
                      <a:pt x="132308" y="533374"/>
                    </a:cubicBezTo>
                    <a:cubicBezTo>
                      <a:pt x="132308" y="593697"/>
                      <a:pt x="130208" y="655077"/>
                      <a:pt x="128108" y="715399"/>
                    </a:cubicBezTo>
                    <a:cubicBezTo>
                      <a:pt x="126008" y="699525"/>
                      <a:pt x="123908" y="683651"/>
                      <a:pt x="123908" y="666718"/>
                    </a:cubicBezTo>
                    <a:cubicBezTo>
                      <a:pt x="121808" y="661427"/>
                      <a:pt x="119707" y="656135"/>
                      <a:pt x="117607" y="650844"/>
                    </a:cubicBezTo>
                    <a:cubicBezTo>
                      <a:pt x="117607" y="650844"/>
                      <a:pt x="113407" y="649786"/>
                      <a:pt x="113407" y="647669"/>
                    </a:cubicBezTo>
                    <a:lnTo>
                      <a:pt x="113407" y="638144"/>
                    </a:lnTo>
                    <a:cubicBezTo>
                      <a:pt x="100806" y="590522"/>
                      <a:pt x="92406" y="542899"/>
                      <a:pt x="90306" y="495276"/>
                    </a:cubicBezTo>
                    <a:cubicBezTo>
                      <a:pt x="71404" y="433896"/>
                      <a:pt x="63004" y="370399"/>
                      <a:pt x="65104" y="306902"/>
                    </a:cubicBezTo>
                    <a:cubicBezTo>
                      <a:pt x="67204" y="260338"/>
                      <a:pt x="60904" y="215890"/>
                      <a:pt x="56704" y="171442"/>
                    </a:cubicBezTo>
                    <a:lnTo>
                      <a:pt x="56704" y="760905"/>
                    </a:lnTo>
                    <a:cubicBezTo>
                      <a:pt x="39902" y="751381"/>
                      <a:pt x="23101" y="741856"/>
                      <a:pt x="6300" y="732332"/>
                    </a:cubicBezTo>
                    <a:cubicBezTo>
                      <a:pt x="2100" y="732332"/>
                      <a:pt x="0" y="733390"/>
                      <a:pt x="0" y="735506"/>
                    </a:cubicBezTo>
                    <a:cubicBezTo>
                      <a:pt x="4200" y="742914"/>
                      <a:pt x="8401" y="749264"/>
                      <a:pt x="12601" y="754556"/>
                    </a:cubicBezTo>
                    <a:cubicBezTo>
                      <a:pt x="14701" y="755614"/>
                      <a:pt x="16801" y="756672"/>
                      <a:pt x="18901" y="757730"/>
                    </a:cubicBezTo>
                    <a:cubicBezTo>
                      <a:pt x="31502" y="769371"/>
                      <a:pt x="46203" y="779954"/>
                      <a:pt x="60904" y="791595"/>
                    </a:cubicBezTo>
                    <a:cubicBezTo>
                      <a:pt x="67204" y="803237"/>
                      <a:pt x="81905" y="814878"/>
                      <a:pt x="100806" y="825460"/>
                    </a:cubicBezTo>
                    <a:cubicBezTo>
                      <a:pt x="113407" y="830752"/>
                      <a:pt x="123908" y="836043"/>
                      <a:pt x="134408" y="839218"/>
                    </a:cubicBezTo>
                    <a:cubicBezTo>
                      <a:pt x="144909" y="843451"/>
                      <a:pt x="153310" y="847684"/>
                      <a:pt x="161710" y="852976"/>
                    </a:cubicBezTo>
                    <a:lnTo>
                      <a:pt x="180611" y="852976"/>
                    </a:lnTo>
                    <a:cubicBezTo>
                      <a:pt x="180611" y="850859"/>
                      <a:pt x="178511" y="849801"/>
                      <a:pt x="176411" y="848743"/>
                    </a:cubicBezTo>
                    <a:cubicBezTo>
                      <a:pt x="174311" y="847684"/>
                      <a:pt x="172211" y="846626"/>
                      <a:pt x="170111" y="845568"/>
                    </a:cubicBezTo>
                    <a:cubicBezTo>
                      <a:pt x="182711" y="847684"/>
                      <a:pt x="197412" y="847684"/>
                      <a:pt x="210013" y="847684"/>
                    </a:cubicBezTo>
                    <a:lnTo>
                      <a:pt x="2851977" y="847684"/>
                    </a:lnTo>
                    <a:cubicBezTo>
                      <a:pt x="2761671" y="845568"/>
                      <a:pt x="2671365" y="843451"/>
                      <a:pt x="2583160" y="841335"/>
                    </a:cubicBezTo>
                    <a:cubicBezTo>
                      <a:pt x="2444551" y="839218"/>
                      <a:pt x="2310143" y="837102"/>
                      <a:pt x="2175735" y="834985"/>
                    </a:cubicBezTo>
                    <a:cubicBezTo>
                      <a:pt x="2312243" y="834985"/>
                      <a:pt x="2448752" y="833927"/>
                      <a:pt x="2583160" y="831810"/>
                    </a:cubicBezTo>
                    <a:cubicBezTo>
                      <a:pt x="2738570" y="822286"/>
                      <a:pt x="2893979" y="819111"/>
                      <a:pt x="3051489" y="821227"/>
                    </a:cubicBezTo>
                    <a:lnTo>
                      <a:pt x="3051489" y="820169"/>
                    </a:lnTo>
                    <a:cubicBezTo>
                      <a:pt x="3078791" y="821227"/>
                      <a:pt x="3108193" y="821227"/>
                      <a:pt x="3135494" y="822286"/>
                    </a:cubicBezTo>
                    <a:cubicBezTo>
                      <a:pt x="3068290" y="822286"/>
                      <a:pt x="3001086" y="823344"/>
                      <a:pt x="2931782" y="825460"/>
                    </a:cubicBezTo>
                    <a:cubicBezTo>
                      <a:pt x="3082991" y="825460"/>
                      <a:pt x="3234200" y="828635"/>
                      <a:pt x="3385410" y="831810"/>
                    </a:cubicBezTo>
                    <a:cubicBezTo>
                      <a:pt x="3410611" y="834985"/>
                      <a:pt x="3437913" y="836043"/>
                      <a:pt x="3469415" y="836043"/>
                    </a:cubicBezTo>
                    <a:cubicBezTo>
                      <a:pt x="3488316" y="834985"/>
                      <a:pt x="3507217" y="834985"/>
                      <a:pt x="3526119" y="834985"/>
                    </a:cubicBezTo>
                    <a:cubicBezTo>
                      <a:pt x="3540819" y="836043"/>
                      <a:pt x="3555520" y="836043"/>
                      <a:pt x="3572321" y="836043"/>
                    </a:cubicBezTo>
                    <a:cubicBezTo>
                      <a:pt x="3681528" y="839218"/>
                      <a:pt x="3790735" y="839218"/>
                      <a:pt x="3902042" y="836043"/>
                    </a:cubicBezTo>
                    <a:cubicBezTo>
                      <a:pt x="3853739" y="833927"/>
                      <a:pt x="3807536" y="831810"/>
                      <a:pt x="3759233" y="830752"/>
                    </a:cubicBezTo>
                    <a:cubicBezTo>
                      <a:pt x="3769733" y="829694"/>
                      <a:pt x="3780234" y="828635"/>
                      <a:pt x="3788635" y="828635"/>
                    </a:cubicBezTo>
                    <a:lnTo>
                      <a:pt x="3700429" y="828635"/>
                    </a:lnTo>
                    <a:cubicBezTo>
                      <a:pt x="3696229" y="828635"/>
                      <a:pt x="3689928" y="828635"/>
                      <a:pt x="3685728" y="827577"/>
                    </a:cubicBezTo>
                    <a:cubicBezTo>
                      <a:pt x="3776034" y="825460"/>
                      <a:pt x="3866340" y="826519"/>
                      <a:pt x="3956645" y="828635"/>
                    </a:cubicBezTo>
                    <a:cubicBezTo>
                      <a:pt x="4000748" y="828635"/>
                      <a:pt x="4044851" y="829694"/>
                      <a:pt x="4088953" y="830752"/>
                    </a:cubicBezTo>
                    <a:cubicBezTo>
                      <a:pt x="4112055" y="830752"/>
                      <a:pt x="4135156" y="831810"/>
                      <a:pt x="4156158" y="832868"/>
                    </a:cubicBezTo>
                    <a:cubicBezTo>
                      <a:pt x="4191860" y="834985"/>
                      <a:pt x="4219162" y="839218"/>
                      <a:pt x="4244363" y="847684"/>
                    </a:cubicBezTo>
                    <a:lnTo>
                      <a:pt x="5481340" y="847684"/>
                    </a:lnTo>
                    <a:lnTo>
                      <a:pt x="5493731" y="854246"/>
                    </a:lnTo>
                    <a:cubicBezTo>
                      <a:pt x="5507171" y="850753"/>
                      <a:pt x="5522502" y="848637"/>
                      <a:pt x="5539933" y="848637"/>
                    </a:cubicBezTo>
                    <a:lnTo>
                      <a:pt x="5679172" y="848637"/>
                    </a:lnTo>
                    <a:cubicBezTo>
                      <a:pt x="5704374" y="843663"/>
                      <a:pt x="5733986" y="843240"/>
                      <a:pt x="5764437" y="850436"/>
                    </a:cubicBezTo>
                    <a:cubicBezTo>
                      <a:pt x="5772628" y="852447"/>
                      <a:pt x="5780818" y="854457"/>
                      <a:pt x="5789009" y="856680"/>
                    </a:cubicBezTo>
                    <a:lnTo>
                      <a:pt x="5777248" y="847790"/>
                    </a:lnTo>
                    <a:lnTo>
                      <a:pt x="6102768" y="847790"/>
                    </a:lnTo>
                    <a:cubicBezTo>
                      <a:pt x="6121669" y="848848"/>
                      <a:pt x="6142671" y="848848"/>
                      <a:pt x="6161572" y="848848"/>
                    </a:cubicBezTo>
                    <a:cubicBezTo>
                      <a:pt x="6155272" y="848848"/>
                      <a:pt x="6151071" y="848848"/>
                      <a:pt x="6144771" y="848848"/>
                    </a:cubicBezTo>
                    <a:cubicBezTo>
                      <a:pt x="6136370" y="849907"/>
                      <a:pt x="6127969" y="849907"/>
                      <a:pt x="6119569" y="850965"/>
                    </a:cubicBezTo>
                    <a:cubicBezTo>
                      <a:pt x="6119569" y="850965"/>
                      <a:pt x="6117469" y="850965"/>
                      <a:pt x="6115369" y="850965"/>
                    </a:cubicBezTo>
                    <a:cubicBezTo>
                      <a:pt x="6142671" y="853082"/>
                      <a:pt x="6169972" y="854140"/>
                      <a:pt x="6199374" y="855198"/>
                    </a:cubicBezTo>
                    <a:cubicBezTo>
                      <a:pt x="6327482" y="857315"/>
                      <a:pt x="6457690" y="860490"/>
                      <a:pt x="6587898" y="862606"/>
                    </a:cubicBezTo>
                    <a:cubicBezTo>
                      <a:pt x="6621500" y="862606"/>
                      <a:pt x="6655102" y="861548"/>
                      <a:pt x="6690805" y="859431"/>
                    </a:cubicBezTo>
                    <a:cubicBezTo>
                      <a:pt x="6653002" y="857315"/>
                      <a:pt x="6615200" y="856256"/>
                      <a:pt x="6575298" y="855198"/>
                    </a:cubicBezTo>
                    <a:cubicBezTo>
                      <a:pt x="6529094" y="854140"/>
                      <a:pt x="6482892" y="854140"/>
                      <a:pt x="6436689" y="853082"/>
                    </a:cubicBezTo>
                    <a:cubicBezTo>
                      <a:pt x="6518594" y="853082"/>
                      <a:pt x="6598399" y="853082"/>
                      <a:pt x="6682404" y="852023"/>
                    </a:cubicBezTo>
                    <a:cubicBezTo>
                      <a:pt x="6692905" y="852023"/>
                      <a:pt x="6699205" y="850965"/>
                      <a:pt x="6699205" y="847790"/>
                    </a:cubicBezTo>
                    <a:lnTo>
                      <a:pt x="7108730" y="847790"/>
                    </a:lnTo>
                    <a:cubicBezTo>
                      <a:pt x="7125531" y="847790"/>
                      <a:pt x="7140232" y="846732"/>
                      <a:pt x="7154934" y="844615"/>
                    </a:cubicBezTo>
                    <a:cubicBezTo>
                      <a:pt x="7171734" y="820275"/>
                      <a:pt x="7190635" y="794876"/>
                      <a:pt x="7207437" y="769477"/>
                    </a:cubicBezTo>
                    <a:cubicBezTo>
                      <a:pt x="7211637" y="739845"/>
                      <a:pt x="7213737" y="710213"/>
                      <a:pt x="7217937" y="680582"/>
                    </a:cubicBezTo>
                    <a:cubicBezTo>
                      <a:pt x="7217937" y="661532"/>
                      <a:pt x="7217937" y="641425"/>
                      <a:pt x="7220037" y="622376"/>
                    </a:cubicBezTo>
                    <a:cubicBezTo>
                      <a:pt x="7217937" y="620259"/>
                      <a:pt x="7217937" y="618143"/>
                      <a:pt x="7217937" y="616026"/>
                    </a:cubicBezTo>
                    <a:cubicBezTo>
                      <a:pt x="7215837" y="590628"/>
                      <a:pt x="7211637" y="563112"/>
                      <a:pt x="7209536" y="536655"/>
                    </a:cubicBezTo>
                    <a:cubicBezTo>
                      <a:pt x="7205337" y="494324"/>
                      <a:pt x="7205337" y="451992"/>
                      <a:pt x="7209536" y="410719"/>
                    </a:cubicBezTo>
                    <a:cubicBezTo>
                      <a:pt x="7211637" y="454109"/>
                      <a:pt x="7213737" y="497499"/>
                      <a:pt x="7217937" y="539830"/>
                    </a:cubicBezTo>
                    <a:cubicBezTo>
                      <a:pt x="7220037" y="539830"/>
                      <a:pt x="7220037" y="539830"/>
                      <a:pt x="7220037" y="538772"/>
                    </a:cubicBezTo>
                    <a:cubicBezTo>
                      <a:pt x="7217937" y="527131"/>
                      <a:pt x="7220037" y="516548"/>
                      <a:pt x="7224238" y="507023"/>
                    </a:cubicBezTo>
                    <a:cubicBezTo>
                      <a:pt x="7224238" y="508081"/>
                      <a:pt x="7224238" y="509140"/>
                      <a:pt x="7224238" y="509140"/>
                    </a:cubicBezTo>
                    <a:cubicBezTo>
                      <a:pt x="7226338" y="514431"/>
                      <a:pt x="7226338" y="519723"/>
                      <a:pt x="7226338" y="523956"/>
                    </a:cubicBezTo>
                    <a:lnTo>
                      <a:pt x="7228438" y="523956"/>
                    </a:lnTo>
                    <a:cubicBezTo>
                      <a:pt x="7228438" y="541947"/>
                      <a:pt x="7228438" y="559937"/>
                      <a:pt x="7230538" y="578986"/>
                    </a:cubicBezTo>
                    <a:cubicBezTo>
                      <a:pt x="7230538" y="584278"/>
                      <a:pt x="7232638" y="588511"/>
                      <a:pt x="7234738" y="591686"/>
                    </a:cubicBezTo>
                    <a:lnTo>
                      <a:pt x="7234738" y="617085"/>
                    </a:lnTo>
                    <a:cubicBezTo>
                      <a:pt x="7230538" y="619201"/>
                      <a:pt x="7228438" y="619201"/>
                      <a:pt x="7226338" y="617085"/>
                    </a:cubicBezTo>
                    <a:lnTo>
                      <a:pt x="7226338" y="650950"/>
                    </a:lnTo>
                    <a:cubicBezTo>
                      <a:pt x="7226338" y="647775"/>
                      <a:pt x="7228438" y="644600"/>
                      <a:pt x="7232638" y="642483"/>
                    </a:cubicBezTo>
                    <a:cubicBezTo>
                      <a:pt x="7230538" y="676348"/>
                      <a:pt x="7228438" y="709155"/>
                      <a:pt x="7222137" y="743020"/>
                    </a:cubicBezTo>
                    <a:cubicBezTo>
                      <a:pt x="7232638" y="725029"/>
                      <a:pt x="7243139" y="707039"/>
                      <a:pt x="7253639" y="689048"/>
                    </a:cubicBezTo>
                    <a:cubicBezTo>
                      <a:pt x="7253639" y="687990"/>
                      <a:pt x="7255740" y="686931"/>
                      <a:pt x="7257840" y="686931"/>
                    </a:cubicBezTo>
                    <a:cubicBezTo>
                      <a:pt x="7249439" y="714447"/>
                      <a:pt x="7236838" y="740904"/>
                      <a:pt x="7220037" y="766302"/>
                    </a:cubicBezTo>
                    <a:cubicBezTo>
                      <a:pt x="7215837" y="786410"/>
                      <a:pt x="7211637" y="806517"/>
                      <a:pt x="7205337" y="825566"/>
                    </a:cubicBezTo>
                    <a:cubicBezTo>
                      <a:pt x="7207437" y="825566"/>
                      <a:pt x="7207437" y="824508"/>
                      <a:pt x="7209536" y="823450"/>
                    </a:cubicBezTo>
                    <a:cubicBezTo>
                      <a:pt x="7226338" y="812867"/>
                      <a:pt x="7243139" y="802284"/>
                      <a:pt x="7259940" y="789585"/>
                    </a:cubicBezTo>
                    <a:cubicBezTo>
                      <a:pt x="7262040" y="783235"/>
                      <a:pt x="7262040" y="776885"/>
                      <a:pt x="7262040" y="769477"/>
                    </a:cubicBezTo>
                    <a:lnTo>
                      <a:pt x="7262040" y="698572"/>
                    </a:lnTo>
                    <a:cubicBezTo>
                      <a:pt x="7251539" y="664707"/>
                      <a:pt x="7243139" y="629784"/>
                      <a:pt x="7238939" y="595919"/>
                    </a:cubicBezTo>
                    <a:cubicBezTo>
                      <a:pt x="7241038" y="596977"/>
                      <a:pt x="7243139" y="596977"/>
                      <a:pt x="7247339" y="598035"/>
                    </a:cubicBezTo>
                    <a:cubicBezTo>
                      <a:pt x="7245239" y="584595"/>
                      <a:pt x="7245239" y="572108"/>
                      <a:pt x="7245239" y="558667"/>
                    </a:cubicBezTo>
                    <a:cubicBezTo>
                      <a:pt x="7245239" y="558773"/>
                      <a:pt x="7245239" y="558879"/>
                      <a:pt x="7245239" y="558879"/>
                    </a:cubicBezTo>
                    <a:lnTo>
                      <a:pt x="7245239" y="557821"/>
                    </a:lnTo>
                    <a:cubicBezTo>
                      <a:pt x="7245239" y="558138"/>
                      <a:pt x="7245239" y="558350"/>
                      <a:pt x="7245239" y="558667"/>
                    </a:cubicBezTo>
                    <a:cubicBezTo>
                      <a:pt x="7245239" y="554540"/>
                      <a:pt x="7245239" y="550413"/>
                      <a:pt x="7247339" y="546180"/>
                    </a:cubicBezTo>
                    <a:cubicBezTo>
                      <a:pt x="7249439" y="550413"/>
                      <a:pt x="7249439" y="552529"/>
                      <a:pt x="7253639" y="555704"/>
                    </a:cubicBezTo>
                    <a:cubicBezTo>
                      <a:pt x="7255740" y="568404"/>
                      <a:pt x="7259940" y="580045"/>
                      <a:pt x="7264140" y="592744"/>
                    </a:cubicBezTo>
                    <a:cubicBezTo>
                      <a:pt x="7262040" y="581103"/>
                      <a:pt x="7262040" y="569462"/>
                      <a:pt x="7262040" y="558879"/>
                    </a:cubicBezTo>
                    <a:cubicBezTo>
                      <a:pt x="7262040" y="555704"/>
                      <a:pt x="7262040" y="553588"/>
                      <a:pt x="7262040" y="551471"/>
                    </a:cubicBezTo>
                    <a:cubicBezTo>
                      <a:pt x="7266240" y="557821"/>
                      <a:pt x="7272540" y="563112"/>
                      <a:pt x="7278841" y="568404"/>
                    </a:cubicBezTo>
                    <a:cubicBezTo>
                      <a:pt x="7278841" y="548296"/>
                      <a:pt x="7278841" y="529247"/>
                      <a:pt x="7274641" y="509140"/>
                    </a:cubicBezTo>
                    <a:cubicBezTo>
                      <a:pt x="7272540" y="497499"/>
                      <a:pt x="7268340" y="486916"/>
                      <a:pt x="7268340" y="475275"/>
                    </a:cubicBezTo>
                    <a:lnTo>
                      <a:pt x="7268340" y="463634"/>
                    </a:lnTo>
                    <a:cubicBezTo>
                      <a:pt x="7270441" y="474216"/>
                      <a:pt x="7276741" y="482683"/>
                      <a:pt x="7285141" y="490091"/>
                    </a:cubicBezTo>
                    <a:cubicBezTo>
                      <a:pt x="7285141" y="489032"/>
                      <a:pt x="7285141" y="487974"/>
                      <a:pt x="7285141" y="486916"/>
                    </a:cubicBezTo>
                    <a:cubicBezTo>
                      <a:pt x="7283041" y="423419"/>
                      <a:pt x="7280941" y="358864"/>
                      <a:pt x="7276741" y="294308"/>
                    </a:cubicBezTo>
                    <a:cubicBezTo>
                      <a:pt x="7274641" y="307008"/>
                      <a:pt x="7272540" y="319707"/>
                      <a:pt x="7270441" y="331348"/>
                    </a:cubicBezTo>
                    <a:cubicBezTo>
                      <a:pt x="7268340" y="276318"/>
                      <a:pt x="7268340" y="222345"/>
                      <a:pt x="7264140" y="168373"/>
                    </a:cubicBezTo>
                    <a:cubicBezTo>
                      <a:pt x="7264140" y="168690"/>
                      <a:pt x="7264140" y="169219"/>
                      <a:pt x="7264140" y="169537"/>
                    </a:cubicBezTo>
                    <a:cubicBezTo>
                      <a:pt x="7264140" y="170278"/>
                      <a:pt x="7264140" y="171230"/>
                      <a:pt x="7264140" y="172500"/>
                    </a:cubicBezTo>
                    <a:cubicBezTo>
                      <a:pt x="7264140" y="171336"/>
                      <a:pt x="7264140" y="170489"/>
                      <a:pt x="7264140" y="169537"/>
                    </a:cubicBezTo>
                    <a:cubicBezTo>
                      <a:pt x="7264140" y="169114"/>
                      <a:pt x="7264140" y="168690"/>
                      <a:pt x="7264140" y="168267"/>
                    </a:cubicBezTo>
                    <a:cubicBezTo>
                      <a:pt x="7264140" y="168267"/>
                      <a:pt x="7264140" y="168267"/>
                      <a:pt x="7264140" y="168267"/>
                    </a:cubicBezTo>
                    <a:cubicBezTo>
                      <a:pt x="7264140" y="166891"/>
                      <a:pt x="7264140" y="165621"/>
                      <a:pt x="7264140" y="164034"/>
                    </a:cubicBezTo>
                    <a:cubicBezTo>
                      <a:pt x="7262040" y="166150"/>
                      <a:pt x="7262040" y="167209"/>
                      <a:pt x="7262040" y="168267"/>
                    </a:cubicBezTo>
                    <a:lnTo>
                      <a:pt x="7262040" y="119586"/>
                    </a:lnTo>
                    <a:cubicBezTo>
                      <a:pt x="7262040" y="103712"/>
                      <a:pt x="7255740" y="89954"/>
                      <a:pt x="7238939" y="78313"/>
                    </a:cubicBezTo>
                    <a:cubicBezTo>
                      <a:pt x="7259940" y="86779"/>
                      <a:pt x="7278841" y="94187"/>
                      <a:pt x="7297742" y="101595"/>
                    </a:cubicBezTo>
                    <a:cubicBezTo>
                      <a:pt x="7299842" y="101595"/>
                      <a:pt x="7301943" y="100537"/>
                      <a:pt x="7301943" y="100537"/>
                    </a:cubicBezTo>
                    <a:cubicBezTo>
                      <a:pt x="7301943" y="99479"/>
                      <a:pt x="7301943" y="98420"/>
                      <a:pt x="7301943" y="98420"/>
                    </a:cubicBezTo>
                    <a:cubicBezTo>
                      <a:pt x="7300052" y="97362"/>
                      <a:pt x="7297952" y="96304"/>
                      <a:pt x="7295852" y="95245"/>
                    </a:cubicBezTo>
                    <a:close/>
                    <a:moveTo>
                      <a:pt x="56704" y="772546"/>
                    </a:moveTo>
                    <a:cubicBezTo>
                      <a:pt x="50403" y="768313"/>
                      <a:pt x="42003" y="763022"/>
                      <a:pt x="35702" y="757730"/>
                    </a:cubicBezTo>
                    <a:cubicBezTo>
                      <a:pt x="37802" y="758789"/>
                      <a:pt x="39902" y="759847"/>
                      <a:pt x="39902" y="759847"/>
                    </a:cubicBezTo>
                    <a:cubicBezTo>
                      <a:pt x="46203" y="763022"/>
                      <a:pt x="50403" y="766197"/>
                      <a:pt x="56704" y="768313"/>
                    </a:cubicBezTo>
                    <a:lnTo>
                      <a:pt x="56704" y="772546"/>
                    </a:lnTo>
                    <a:close/>
                    <a:moveTo>
                      <a:pt x="4107855" y="83604"/>
                    </a:moveTo>
                    <a:lnTo>
                      <a:pt x="4126756" y="83604"/>
                    </a:lnTo>
                    <a:cubicBezTo>
                      <a:pt x="4145657" y="84663"/>
                      <a:pt x="4166658" y="84663"/>
                      <a:pt x="4185559" y="84663"/>
                    </a:cubicBezTo>
                    <a:cubicBezTo>
                      <a:pt x="4189759" y="84663"/>
                      <a:pt x="4196060" y="84663"/>
                      <a:pt x="4200260" y="85721"/>
                    </a:cubicBezTo>
                    <a:cubicBezTo>
                      <a:pt x="4162458" y="84663"/>
                      <a:pt x="4126756" y="84663"/>
                      <a:pt x="4088953" y="84663"/>
                    </a:cubicBezTo>
                    <a:cubicBezTo>
                      <a:pt x="4095254" y="83604"/>
                      <a:pt x="4101554" y="83604"/>
                      <a:pt x="4107855" y="83604"/>
                    </a:cubicBezTo>
                    <a:close/>
                    <a:moveTo>
                      <a:pt x="3920943" y="88896"/>
                    </a:moveTo>
                    <a:cubicBezTo>
                      <a:pt x="3920943" y="89954"/>
                      <a:pt x="3920943" y="91012"/>
                      <a:pt x="3920943" y="92071"/>
                    </a:cubicBezTo>
                    <a:lnTo>
                      <a:pt x="3925143" y="92071"/>
                    </a:lnTo>
                    <a:cubicBezTo>
                      <a:pt x="3920943" y="92071"/>
                      <a:pt x="3916743" y="93129"/>
                      <a:pt x="3912542" y="94187"/>
                    </a:cubicBezTo>
                    <a:cubicBezTo>
                      <a:pt x="3883141" y="93129"/>
                      <a:pt x="3851639" y="93129"/>
                      <a:pt x="3820137" y="93129"/>
                    </a:cubicBezTo>
                    <a:cubicBezTo>
                      <a:pt x="3820137" y="93129"/>
                      <a:pt x="3818037" y="93129"/>
                      <a:pt x="3815936" y="93129"/>
                    </a:cubicBezTo>
                    <a:cubicBezTo>
                      <a:pt x="3765533" y="93129"/>
                      <a:pt x="3717230" y="92071"/>
                      <a:pt x="3666827" y="91012"/>
                    </a:cubicBezTo>
                    <a:cubicBezTo>
                      <a:pt x="3706730" y="88896"/>
                      <a:pt x="3748732" y="87837"/>
                      <a:pt x="3788635" y="88896"/>
                    </a:cubicBezTo>
                    <a:cubicBezTo>
                      <a:pt x="3834838" y="89954"/>
                      <a:pt x="3876840" y="89954"/>
                      <a:pt x="3920943" y="88896"/>
                    </a:cubicBezTo>
                    <a:close/>
                    <a:moveTo>
                      <a:pt x="3790735" y="94187"/>
                    </a:moveTo>
                    <a:cubicBezTo>
                      <a:pt x="3776034" y="95245"/>
                      <a:pt x="3763433" y="95245"/>
                      <a:pt x="3748732" y="95245"/>
                    </a:cubicBezTo>
                    <a:lnTo>
                      <a:pt x="3738232" y="95245"/>
                    </a:lnTo>
                    <a:cubicBezTo>
                      <a:pt x="3685728" y="94187"/>
                      <a:pt x="3633225" y="93129"/>
                      <a:pt x="3580722" y="93129"/>
                    </a:cubicBezTo>
                    <a:lnTo>
                      <a:pt x="3679428" y="93129"/>
                    </a:lnTo>
                    <a:cubicBezTo>
                      <a:pt x="3717230" y="94187"/>
                      <a:pt x="3752932" y="94187"/>
                      <a:pt x="3790735" y="94187"/>
                    </a:cubicBezTo>
                    <a:close/>
                    <a:moveTo>
                      <a:pt x="3826437" y="65614"/>
                    </a:moveTo>
                    <a:lnTo>
                      <a:pt x="3824337" y="66672"/>
                    </a:lnTo>
                    <a:cubicBezTo>
                      <a:pt x="3792835" y="64555"/>
                      <a:pt x="3763433" y="64555"/>
                      <a:pt x="3729831" y="64555"/>
                    </a:cubicBezTo>
                    <a:cubicBezTo>
                      <a:pt x="3687829" y="62439"/>
                      <a:pt x="3645826" y="60322"/>
                      <a:pt x="3601723" y="58206"/>
                    </a:cubicBezTo>
                    <a:cubicBezTo>
                      <a:pt x="3677328" y="61380"/>
                      <a:pt x="3750832" y="63497"/>
                      <a:pt x="3826437" y="65614"/>
                    </a:cubicBezTo>
                    <a:close/>
                    <a:moveTo>
                      <a:pt x="3526119" y="75138"/>
                    </a:moveTo>
                    <a:cubicBezTo>
                      <a:pt x="3559720" y="74186"/>
                      <a:pt x="3595213" y="73233"/>
                      <a:pt x="3629235" y="73127"/>
                    </a:cubicBezTo>
                    <a:lnTo>
                      <a:pt x="3629025" y="73022"/>
                    </a:lnTo>
                    <a:lnTo>
                      <a:pt x="3635325" y="73022"/>
                    </a:lnTo>
                    <a:cubicBezTo>
                      <a:pt x="3633225" y="73022"/>
                      <a:pt x="3631125" y="73127"/>
                      <a:pt x="3629235" y="73127"/>
                    </a:cubicBezTo>
                    <a:cubicBezTo>
                      <a:pt x="3631335" y="74186"/>
                      <a:pt x="3633225" y="75138"/>
                      <a:pt x="3633225" y="75138"/>
                    </a:cubicBezTo>
                    <a:cubicBezTo>
                      <a:pt x="3620624" y="75138"/>
                      <a:pt x="3608024" y="75138"/>
                      <a:pt x="3595423" y="75138"/>
                    </a:cubicBezTo>
                    <a:cubicBezTo>
                      <a:pt x="3578622" y="75138"/>
                      <a:pt x="3561821" y="76196"/>
                      <a:pt x="3545020" y="76196"/>
                    </a:cubicBezTo>
                    <a:cubicBezTo>
                      <a:pt x="3538719" y="76196"/>
                      <a:pt x="3532419" y="75138"/>
                      <a:pt x="3526119" y="75138"/>
                    </a:cubicBezTo>
                    <a:lnTo>
                      <a:pt x="3526119" y="75138"/>
                    </a:lnTo>
                    <a:close/>
                    <a:moveTo>
                      <a:pt x="3482016" y="82546"/>
                    </a:moveTo>
                    <a:cubicBezTo>
                      <a:pt x="3509317" y="81488"/>
                      <a:pt x="3536619" y="81488"/>
                      <a:pt x="3566021" y="81488"/>
                    </a:cubicBezTo>
                    <a:lnTo>
                      <a:pt x="3584922" y="81488"/>
                    </a:lnTo>
                    <a:cubicBezTo>
                      <a:pt x="3582822" y="81488"/>
                      <a:pt x="3582822" y="81488"/>
                      <a:pt x="3580722" y="80429"/>
                    </a:cubicBezTo>
                    <a:cubicBezTo>
                      <a:pt x="3618524" y="79371"/>
                      <a:pt x="3656327" y="78313"/>
                      <a:pt x="3694129" y="78313"/>
                    </a:cubicBezTo>
                    <a:cubicBezTo>
                      <a:pt x="3694129" y="77255"/>
                      <a:pt x="3694129" y="77255"/>
                      <a:pt x="3694129" y="77255"/>
                    </a:cubicBezTo>
                    <a:cubicBezTo>
                      <a:pt x="3717230" y="76196"/>
                      <a:pt x="3742432" y="76196"/>
                      <a:pt x="3767634" y="76196"/>
                    </a:cubicBezTo>
                    <a:cubicBezTo>
                      <a:pt x="3776034" y="76196"/>
                      <a:pt x="3786535" y="77255"/>
                      <a:pt x="3794935" y="78313"/>
                    </a:cubicBezTo>
                    <a:lnTo>
                      <a:pt x="3788635" y="78313"/>
                    </a:lnTo>
                    <a:cubicBezTo>
                      <a:pt x="3624825" y="83604"/>
                      <a:pt x="3461014" y="86779"/>
                      <a:pt x="3297204" y="86779"/>
                    </a:cubicBezTo>
                    <a:cubicBezTo>
                      <a:pt x="3259402" y="86779"/>
                      <a:pt x="3223700" y="86779"/>
                      <a:pt x="3185897" y="85721"/>
                    </a:cubicBezTo>
                    <a:cubicBezTo>
                      <a:pt x="3200598" y="84663"/>
                      <a:pt x="3213199" y="84663"/>
                      <a:pt x="3227900" y="84663"/>
                    </a:cubicBezTo>
                    <a:cubicBezTo>
                      <a:pt x="3253102" y="84663"/>
                      <a:pt x="3278303" y="84663"/>
                      <a:pt x="3303505" y="84663"/>
                    </a:cubicBezTo>
                    <a:cubicBezTo>
                      <a:pt x="3318206" y="84663"/>
                      <a:pt x="3335007" y="84663"/>
                      <a:pt x="3349707" y="84663"/>
                    </a:cubicBezTo>
                    <a:cubicBezTo>
                      <a:pt x="3404311" y="85721"/>
                      <a:pt x="3458914" y="85721"/>
                      <a:pt x="3513518" y="84663"/>
                    </a:cubicBezTo>
                    <a:cubicBezTo>
                      <a:pt x="3500917" y="83604"/>
                      <a:pt x="3492516" y="83604"/>
                      <a:pt x="3482016" y="82546"/>
                    </a:cubicBezTo>
                    <a:close/>
                    <a:moveTo>
                      <a:pt x="2959083" y="101595"/>
                    </a:moveTo>
                    <a:cubicBezTo>
                      <a:pt x="2973784" y="100537"/>
                      <a:pt x="2988485" y="99479"/>
                      <a:pt x="3003186" y="98420"/>
                    </a:cubicBezTo>
                    <a:cubicBezTo>
                      <a:pt x="3028388" y="96304"/>
                      <a:pt x="3055689" y="93129"/>
                      <a:pt x="3082991" y="92071"/>
                    </a:cubicBezTo>
                    <a:cubicBezTo>
                      <a:pt x="3114493" y="92071"/>
                      <a:pt x="3148095" y="93129"/>
                      <a:pt x="3181697" y="93129"/>
                    </a:cubicBezTo>
                    <a:cubicBezTo>
                      <a:pt x="3257302" y="95245"/>
                      <a:pt x="3335007" y="96304"/>
                      <a:pt x="3410611" y="96304"/>
                    </a:cubicBezTo>
                    <a:lnTo>
                      <a:pt x="3402211" y="96304"/>
                    </a:lnTo>
                    <a:cubicBezTo>
                      <a:pt x="3398011" y="96304"/>
                      <a:pt x="3395910" y="97362"/>
                      <a:pt x="3391710" y="97362"/>
                    </a:cubicBezTo>
                    <a:cubicBezTo>
                      <a:pt x="3389610" y="98420"/>
                      <a:pt x="3387510" y="98420"/>
                      <a:pt x="3385410" y="98420"/>
                    </a:cubicBezTo>
                    <a:cubicBezTo>
                      <a:pt x="3374909" y="98420"/>
                      <a:pt x="3364408" y="99479"/>
                      <a:pt x="3356008" y="100537"/>
                    </a:cubicBezTo>
                    <a:cubicBezTo>
                      <a:pt x="3335007" y="100537"/>
                      <a:pt x="3314005" y="101595"/>
                      <a:pt x="3293004" y="101595"/>
                    </a:cubicBezTo>
                    <a:cubicBezTo>
                      <a:pt x="3179597" y="106887"/>
                      <a:pt x="3068290" y="106887"/>
                      <a:pt x="2959083" y="101595"/>
                    </a:cubicBezTo>
                    <a:close/>
                    <a:moveTo>
                      <a:pt x="2967484" y="106887"/>
                    </a:moveTo>
                    <a:cubicBezTo>
                      <a:pt x="2921281" y="107945"/>
                      <a:pt x="2870878" y="107945"/>
                      <a:pt x="2824675" y="109003"/>
                    </a:cubicBezTo>
                    <a:cubicBezTo>
                      <a:pt x="2858277" y="106887"/>
                      <a:pt x="2893979" y="104770"/>
                      <a:pt x="2929681" y="103712"/>
                    </a:cubicBezTo>
                    <a:cubicBezTo>
                      <a:pt x="2933882" y="103712"/>
                      <a:pt x="2942282" y="104770"/>
                      <a:pt x="2952783" y="105828"/>
                    </a:cubicBezTo>
                    <a:cubicBezTo>
                      <a:pt x="2959083" y="106887"/>
                      <a:pt x="2963284" y="106887"/>
                      <a:pt x="2967484" y="106887"/>
                    </a:cubicBezTo>
                    <a:close/>
                    <a:moveTo>
                      <a:pt x="3122893" y="67730"/>
                    </a:moveTo>
                    <a:cubicBezTo>
                      <a:pt x="3196398" y="67730"/>
                      <a:pt x="3269902" y="68788"/>
                      <a:pt x="3343407" y="69847"/>
                    </a:cubicBezTo>
                    <a:cubicBezTo>
                      <a:pt x="3353908" y="69847"/>
                      <a:pt x="3368609" y="69847"/>
                      <a:pt x="3379109" y="69847"/>
                    </a:cubicBezTo>
                    <a:cubicBezTo>
                      <a:pt x="3368609" y="70905"/>
                      <a:pt x="3353908" y="70905"/>
                      <a:pt x="3343407" y="70905"/>
                    </a:cubicBezTo>
                    <a:cubicBezTo>
                      <a:pt x="3316106" y="70905"/>
                      <a:pt x="3290904" y="71963"/>
                      <a:pt x="3263602" y="73022"/>
                    </a:cubicBezTo>
                    <a:cubicBezTo>
                      <a:pt x="3234200" y="70905"/>
                      <a:pt x="3204799" y="69847"/>
                      <a:pt x="3175397" y="69847"/>
                    </a:cubicBezTo>
                    <a:cubicBezTo>
                      <a:pt x="3150195" y="68788"/>
                      <a:pt x="3122893" y="67730"/>
                      <a:pt x="3097692" y="67730"/>
                    </a:cubicBezTo>
                    <a:lnTo>
                      <a:pt x="3122893" y="67730"/>
                    </a:lnTo>
                    <a:close/>
                    <a:moveTo>
                      <a:pt x="2830975" y="70905"/>
                    </a:moveTo>
                    <a:cubicBezTo>
                      <a:pt x="2898180" y="71963"/>
                      <a:pt x="2965384" y="73022"/>
                      <a:pt x="3030488" y="75138"/>
                    </a:cubicBezTo>
                    <a:cubicBezTo>
                      <a:pt x="3059889" y="75138"/>
                      <a:pt x="3091391" y="76196"/>
                      <a:pt x="3120793" y="76196"/>
                    </a:cubicBezTo>
                    <a:cubicBezTo>
                      <a:pt x="3116593" y="76196"/>
                      <a:pt x="3112393" y="76196"/>
                      <a:pt x="3110293" y="77255"/>
                    </a:cubicBezTo>
                    <a:cubicBezTo>
                      <a:pt x="3011587" y="76196"/>
                      <a:pt x="2917081" y="75138"/>
                      <a:pt x="2820475" y="70905"/>
                    </a:cubicBezTo>
                    <a:cubicBezTo>
                      <a:pt x="2824675" y="70905"/>
                      <a:pt x="2826775" y="70905"/>
                      <a:pt x="2830975" y="70905"/>
                    </a:cubicBezTo>
                    <a:close/>
                    <a:moveTo>
                      <a:pt x="2757471" y="114295"/>
                    </a:moveTo>
                    <a:cubicBezTo>
                      <a:pt x="2875078" y="113236"/>
                      <a:pt x="2992685" y="112178"/>
                      <a:pt x="3110293" y="112178"/>
                    </a:cubicBezTo>
                    <a:cubicBezTo>
                      <a:pt x="2982185" y="118528"/>
                      <a:pt x="2854077" y="121702"/>
                      <a:pt x="2723869" y="121702"/>
                    </a:cubicBezTo>
                    <a:cubicBezTo>
                      <a:pt x="2723869" y="121702"/>
                      <a:pt x="2723869" y="120644"/>
                      <a:pt x="2721769" y="120644"/>
                    </a:cubicBezTo>
                    <a:cubicBezTo>
                      <a:pt x="2732269" y="117469"/>
                      <a:pt x="2742770" y="115353"/>
                      <a:pt x="2757471" y="114295"/>
                    </a:cubicBezTo>
                    <a:close/>
                    <a:moveTo>
                      <a:pt x="2898180" y="799003"/>
                    </a:moveTo>
                    <a:cubicBezTo>
                      <a:pt x="2864578" y="797945"/>
                      <a:pt x="2833076" y="797945"/>
                      <a:pt x="2801574" y="799003"/>
                    </a:cubicBezTo>
                    <a:cubicBezTo>
                      <a:pt x="2667165" y="800062"/>
                      <a:pt x="2534857" y="802178"/>
                      <a:pt x="2402549" y="805353"/>
                    </a:cubicBezTo>
                    <a:cubicBezTo>
                      <a:pt x="2291242" y="808528"/>
                      <a:pt x="2182035" y="810644"/>
                      <a:pt x="2070728" y="811703"/>
                    </a:cubicBezTo>
                    <a:cubicBezTo>
                      <a:pt x="2028726" y="812761"/>
                      <a:pt x="1988823" y="813819"/>
                      <a:pt x="1946821" y="816994"/>
                    </a:cubicBezTo>
                    <a:cubicBezTo>
                      <a:pt x="1932120" y="818052"/>
                      <a:pt x="1921619" y="816994"/>
                      <a:pt x="1911118" y="814878"/>
                    </a:cubicBezTo>
                    <a:cubicBezTo>
                      <a:pt x="1959421" y="811703"/>
                      <a:pt x="2007724" y="808528"/>
                      <a:pt x="2056027" y="805353"/>
                    </a:cubicBezTo>
                    <a:cubicBezTo>
                      <a:pt x="2091730" y="803237"/>
                      <a:pt x="2127432" y="801120"/>
                      <a:pt x="2163134" y="799003"/>
                    </a:cubicBezTo>
                    <a:cubicBezTo>
                      <a:pt x="2207237" y="796887"/>
                      <a:pt x="2251340" y="794770"/>
                      <a:pt x="2297542" y="793712"/>
                    </a:cubicBezTo>
                    <a:cubicBezTo>
                      <a:pt x="2484454" y="787362"/>
                      <a:pt x="2675566" y="785246"/>
                      <a:pt x="2864578" y="784187"/>
                    </a:cubicBezTo>
                    <a:cubicBezTo>
                      <a:pt x="3013687" y="784187"/>
                      <a:pt x="3162796" y="783129"/>
                      <a:pt x="3314005" y="783129"/>
                    </a:cubicBezTo>
                    <a:lnTo>
                      <a:pt x="3318206" y="785246"/>
                    </a:lnTo>
                    <a:cubicBezTo>
                      <a:pt x="3320306" y="786304"/>
                      <a:pt x="3320306" y="786304"/>
                      <a:pt x="3320306" y="787362"/>
                    </a:cubicBezTo>
                    <a:cubicBezTo>
                      <a:pt x="3183797" y="795828"/>
                      <a:pt x="3043089" y="800062"/>
                      <a:pt x="2898180" y="799003"/>
                    </a:cubicBezTo>
                    <a:close/>
                    <a:moveTo>
                      <a:pt x="4235962" y="823344"/>
                    </a:moveTo>
                    <a:cubicBezTo>
                      <a:pt x="4235962" y="823344"/>
                      <a:pt x="4235962" y="823344"/>
                      <a:pt x="4233862" y="823344"/>
                    </a:cubicBezTo>
                    <a:cubicBezTo>
                      <a:pt x="4212861" y="824402"/>
                      <a:pt x="4193960" y="825460"/>
                      <a:pt x="4172958" y="825460"/>
                    </a:cubicBezTo>
                    <a:cubicBezTo>
                      <a:pt x="4170858" y="826519"/>
                      <a:pt x="4170858" y="827577"/>
                      <a:pt x="4168758" y="827577"/>
                    </a:cubicBezTo>
                    <a:cubicBezTo>
                      <a:pt x="4162458" y="827577"/>
                      <a:pt x="4154057" y="827577"/>
                      <a:pt x="4145657" y="827577"/>
                    </a:cubicBezTo>
                    <a:cubicBezTo>
                      <a:pt x="4145657" y="827577"/>
                      <a:pt x="4145657" y="827577"/>
                      <a:pt x="4143557" y="827577"/>
                    </a:cubicBezTo>
                    <a:cubicBezTo>
                      <a:pt x="4017549" y="820169"/>
                      <a:pt x="3893641" y="816994"/>
                      <a:pt x="3769733" y="819111"/>
                    </a:cubicBezTo>
                    <a:cubicBezTo>
                      <a:pt x="3713030" y="821227"/>
                      <a:pt x="3656327" y="823344"/>
                      <a:pt x="3599623" y="825460"/>
                    </a:cubicBezTo>
                    <a:cubicBezTo>
                      <a:pt x="3597523" y="825460"/>
                      <a:pt x="3597523" y="825460"/>
                      <a:pt x="3595423" y="825460"/>
                    </a:cubicBezTo>
                    <a:cubicBezTo>
                      <a:pt x="3490416" y="823344"/>
                      <a:pt x="3385410" y="823344"/>
                      <a:pt x="3278303" y="822286"/>
                    </a:cubicBezTo>
                    <a:cubicBezTo>
                      <a:pt x="3276203" y="822286"/>
                      <a:pt x="3274103" y="822286"/>
                      <a:pt x="3269902" y="822286"/>
                    </a:cubicBezTo>
                    <a:cubicBezTo>
                      <a:pt x="3435813" y="819111"/>
                      <a:pt x="3601723" y="815936"/>
                      <a:pt x="3769733" y="814878"/>
                    </a:cubicBezTo>
                    <a:lnTo>
                      <a:pt x="3769733" y="813819"/>
                    </a:lnTo>
                    <a:cubicBezTo>
                      <a:pt x="3874740" y="814878"/>
                      <a:pt x="3979746" y="814878"/>
                      <a:pt x="4084753" y="815936"/>
                    </a:cubicBezTo>
                    <a:cubicBezTo>
                      <a:pt x="4114155" y="816994"/>
                      <a:pt x="4143557" y="816994"/>
                      <a:pt x="4170858" y="819111"/>
                    </a:cubicBezTo>
                    <a:cubicBezTo>
                      <a:pt x="4172958" y="819111"/>
                      <a:pt x="4172958" y="819111"/>
                      <a:pt x="4172958" y="820169"/>
                    </a:cubicBezTo>
                    <a:cubicBezTo>
                      <a:pt x="4193960" y="820169"/>
                      <a:pt x="4214961" y="821227"/>
                      <a:pt x="4235962" y="822286"/>
                    </a:cubicBezTo>
                    <a:cubicBezTo>
                      <a:pt x="4235962" y="822286"/>
                      <a:pt x="4235962" y="822286"/>
                      <a:pt x="4235962" y="823344"/>
                    </a:cubicBezTo>
                    <a:close/>
                    <a:moveTo>
                      <a:pt x="3988147" y="112178"/>
                    </a:moveTo>
                    <a:cubicBezTo>
                      <a:pt x="3998648" y="113236"/>
                      <a:pt x="4009148" y="113236"/>
                      <a:pt x="4017549" y="113236"/>
                    </a:cubicBezTo>
                    <a:cubicBezTo>
                      <a:pt x="4013349" y="113236"/>
                      <a:pt x="4009148" y="113236"/>
                      <a:pt x="4004948" y="113236"/>
                    </a:cubicBezTo>
                    <a:cubicBezTo>
                      <a:pt x="3998648" y="113236"/>
                      <a:pt x="3994447" y="113236"/>
                      <a:pt x="3988147" y="112178"/>
                    </a:cubicBezTo>
                    <a:close/>
                    <a:moveTo>
                      <a:pt x="4175059" y="98420"/>
                    </a:moveTo>
                    <a:cubicBezTo>
                      <a:pt x="4164558" y="97362"/>
                      <a:pt x="4154057" y="97362"/>
                      <a:pt x="4143557" y="97362"/>
                    </a:cubicBezTo>
                    <a:cubicBezTo>
                      <a:pt x="4143557" y="98420"/>
                      <a:pt x="4143557" y="98420"/>
                      <a:pt x="4143557" y="99479"/>
                    </a:cubicBezTo>
                    <a:cubicBezTo>
                      <a:pt x="4141456" y="99479"/>
                      <a:pt x="4141456" y="99479"/>
                      <a:pt x="4139356" y="99479"/>
                    </a:cubicBezTo>
                    <a:cubicBezTo>
                      <a:pt x="4130956" y="100537"/>
                      <a:pt x="4122555" y="100537"/>
                      <a:pt x="4114155" y="100537"/>
                    </a:cubicBezTo>
                    <a:lnTo>
                      <a:pt x="4097354" y="100537"/>
                    </a:lnTo>
                    <a:cubicBezTo>
                      <a:pt x="4099454" y="99479"/>
                      <a:pt x="4099454" y="99479"/>
                      <a:pt x="4099454" y="99479"/>
                    </a:cubicBezTo>
                    <a:lnTo>
                      <a:pt x="4099454" y="99479"/>
                    </a:lnTo>
                    <a:cubicBezTo>
                      <a:pt x="4095254" y="99479"/>
                      <a:pt x="4091053" y="99479"/>
                      <a:pt x="4086853" y="99479"/>
                    </a:cubicBezTo>
                    <a:cubicBezTo>
                      <a:pt x="4059551" y="98420"/>
                      <a:pt x="4030150" y="98420"/>
                      <a:pt x="4000748" y="98420"/>
                    </a:cubicBezTo>
                    <a:lnTo>
                      <a:pt x="3975546" y="98420"/>
                    </a:lnTo>
                    <a:cubicBezTo>
                      <a:pt x="3969246" y="97362"/>
                      <a:pt x="3960845" y="97362"/>
                      <a:pt x="3954545" y="96304"/>
                    </a:cubicBezTo>
                    <a:lnTo>
                      <a:pt x="3994447" y="96304"/>
                    </a:lnTo>
                    <a:cubicBezTo>
                      <a:pt x="4072152" y="96304"/>
                      <a:pt x="4147757" y="96304"/>
                      <a:pt x="4223362" y="95245"/>
                    </a:cubicBezTo>
                    <a:lnTo>
                      <a:pt x="4263264" y="95245"/>
                    </a:lnTo>
                    <a:cubicBezTo>
                      <a:pt x="4233862" y="96304"/>
                      <a:pt x="4204460" y="97362"/>
                      <a:pt x="4175059" y="98420"/>
                    </a:cubicBezTo>
                    <a:close/>
                    <a:moveTo>
                      <a:pt x="5008810" y="29632"/>
                    </a:moveTo>
                    <a:cubicBezTo>
                      <a:pt x="4992009" y="29632"/>
                      <a:pt x="4977308" y="29632"/>
                      <a:pt x="4962608" y="28574"/>
                    </a:cubicBezTo>
                    <a:cubicBezTo>
                      <a:pt x="4935306" y="27515"/>
                      <a:pt x="4908004" y="27515"/>
                      <a:pt x="4878602" y="26457"/>
                    </a:cubicBezTo>
                    <a:cubicBezTo>
                      <a:pt x="4939506" y="26457"/>
                      <a:pt x="4998310" y="26457"/>
                      <a:pt x="5059214" y="26457"/>
                    </a:cubicBezTo>
                    <a:cubicBezTo>
                      <a:pt x="5042413" y="27515"/>
                      <a:pt x="5023511" y="28574"/>
                      <a:pt x="5008810" y="29632"/>
                    </a:cubicBezTo>
                    <a:close/>
                    <a:moveTo>
                      <a:pt x="6052575" y="811703"/>
                    </a:moveTo>
                    <a:lnTo>
                      <a:pt x="6054675" y="811703"/>
                    </a:lnTo>
                    <a:cubicBezTo>
                      <a:pt x="6084077" y="810644"/>
                      <a:pt x="6111379" y="810644"/>
                      <a:pt x="6140781" y="809586"/>
                    </a:cubicBezTo>
                    <a:cubicBezTo>
                      <a:pt x="6182783" y="808528"/>
                      <a:pt x="6226886" y="808528"/>
                      <a:pt x="6268889" y="807470"/>
                    </a:cubicBezTo>
                    <a:cubicBezTo>
                      <a:pt x="6327692" y="807470"/>
                      <a:pt x="6384396" y="807470"/>
                      <a:pt x="6443199" y="808528"/>
                    </a:cubicBezTo>
                    <a:cubicBezTo>
                      <a:pt x="6535605" y="808528"/>
                      <a:pt x="6625911" y="809586"/>
                      <a:pt x="6718316" y="810644"/>
                    </a:cubicBezTo>
                    <a:cubicBezTo>
                      <a:pt x="6743518" y="811703"/>
                      <a:pt x="6768719" y="811703"/>
                      <a:pt x="6793921" y="813819"/>
                    </a:cubicBezTo>
                    <a:cubicBezTo>
                      <a:pt x="6793921" y="813819"/>
                      <a:pt x="6793921" y="813819"/>
                      <a:pt x="6791821" y="813819"/>
                    </a:cubicBezTo>
                    <a:cubicBezTo>
                      <a:pt x="6596508" y="818052"/>
                      <a:pt x="6401197" y="819111"/>
                      <a:pt x="6203784" y="815936"/>
                    </a:cubicBezTo>
                    <a:cubicBezTo>
                      <a:pt x="6153381" y="814878"/>
                      <a:pt x="6102978" y="814878"/>
                      <a:pt x="6052575" y="812761"/>
                    </a:cubicBezTo>
                    <a:lnTo>
                      <a:pt x="6052575" y="811703"/>
                    </a:lnTo>
                    <a:close/>
                    <a:moveTo>
                      <a:pt x="6649012" y="848743"/>
                    </a:moveTo>
                    <a:cubicBezTo>
                      <a:pt x="6625911" y="848743"/>
                      <a:pt x="6600709" y="848743"/>
                      <a:pt x="6575507" y="848743"/>
                    </a:cubicBezTo>
                    <a:cubicBezTo>
                      <a:pt x="6560807" y="847684"/>
                      <a:pt x="6546105" y="847684"/>
                      <a:pt x="6531405" y="847684"/>
                    </a:cubicBezTo>
                    <a:lnTo>
                      <a:pt x="6670013" y="847684"/>
                    </a:lnTo>
                    <a:cubicBezTo>
                      <a:pt x="6663713" y="848743"/>
                      <a:pt x="6655312" y="848743"/>
                      <a:pt x="6649012" y="848743"/>
                    </a:cubicBezTo>
                    <a:close/>
                    <a:moveTo>
                      <a:pt x="6760319" y="841335"/>
                    </a:moveTo>
                    <a:cubicBezTo>
                      <a:pt x="6720417" y="842393"/>
                      <a:pt x="6678414" y="842393"/>
                      <a:pt x="6638511" y="843451"/>
                    </a:cubicBezTo>
                    <a:cubicBezTo>
                      <a:pt x="6598609" y="845568"/>
                      <a:pt x="6558706" y="846626"/>
                      <a:pt x="6518804" y="847684"/>
                    </a:cubicBezTo>
                    <a:cubicBezTo>
                      <a:pt x="6426398" y="846626"/>
                      <a:pt x="6333992" y="845568"/>
                      <a:pt x="6243687" y="845568"/>
                    </a:cubicBezTo>
                    <a:cubicBezTo>
                      <a:pt x="6201684" y="845568"/>
                      <a:pt x="6159682" y="845568"/>
                      <a:pt x="6115579" y="847684"/>
                    </a:cubicBezTo>
                    <a:cubicBezTo>
                      <a:pt x="6092477" y="846626"/>
                      <a:pt x="6069376" y="845568"/>
                      <a:pt x="6044174" y="844510"/>
                    </a:cubicBezTo>
                    <a:cubicBezTo>
                      <a:pt x="6048795" y="844510"/>
                      <a:pt x="6052995" y="844510"/>
                      <a:pt x="6057195" y="844510"/>
                    </a:cubicBezTo>
                    <a:cubicBezTo>
                      <a:pt x="6051105" y="844510"/>
                      <a:pt x="6044804" y="844510"/>
                      <a:pt x="6037874" y="844510"/>
                    </a:cubicBezTo>
                    <a:cubicBezTo>
                      <a:pt x="6067276" y="842393"/>
                      <a:pt x="6094577" y="839218"/>
                      <a:pt x="6126079" y="837102"/>
                    </a:cubicBezTo>
                    <a:cubicBezTo>
                      <a:pt x="6123979" y="837102"/>
                      <a:pt x="6121880" y="837102"/>
                      <a:pt x="6119779" y="837102"/>
                    </a:cubicBezTo>
                    <a:cubicBezTo>
                      <a:pt x="6109279" y="837102"/>
                      <a:pt x="6098778" y="837102"/>
                      <a:pt x="6088277" y="837102"/>
                    </a:cubicBezTo>
                    <a:cubicBezTo>
                      <a:pt x="6060975" y="837102"/>
                      <a:pt x="6037874" y="836043"/>
                      <a:pt x="6018973" y="831810"/>
                    </a:cubicBezTo>
                    <a:cubicBezTo>
                      <a:pt x="6052575" y="829694"/>
                      <a:pt x="6086177" y="827577"/>
                      <a:pt x="6119779" y="826519"/>
                    </a:cubicBezTo>
                    <a:cubicBezTo>
                      <a:pt x="6212185" y="823344"/>
                      <a:pt x="6306691" y="822286"/>
                      <a:pt x="6396996" y="822286"/>
                    </a:cubicBezTo>
                    <a:cubicBezTo>
                      <a:pt x="6525104" y="819111"/>
                      <a:pt x="6649012" y="820169"/>
                      <a:pt x="6772920" y="826519"/>
                    </a:cubicBezTo>
                    <a:cubicBezTo>
                      <a:pt x="6787620" y="827577"/>
                      <a:pt x="6802322" y="827577"/>
                      <a:pt x="6819122" y="828635"/>
                    </a:cubicBezTo>
                    <a:cubicBezTo>
                      <a:pt x="6821223" y="828635"/>
                      <a:pt x="6823323" y="830752"/>
                      <a:pt x="6823323" y="830752"/>
                    </a:cubicBezTo>
                    <a:cubicBezTo>
                      <a:pt x="6825423" y="831810"/>
                      <a:pt x="6825423" y="831810"/>
                      <a:pt x="6827523" y="832868"/>
                    </a:cubicBezTo>
                    <a:cubicBezTo>
                      <a:pt x="6806521" y="837102"/>
                      <a:pt x="6783421" y="840276"/>
                      <a:pt x="6760319" y="841335"/>
                    </a:cubicBezTo>
                    <a:close/>
                    <a:moveTo>
                      <a:pt x="6699415" y="41273"/>
                    </a:moveTo>
                    <a:cubicBezTo>
                      <a:pt x="6728817" y="41273"/>
                      <a:pt x="6758219" y="39156"/>
                      <a:pt x="6787620" y="39156"/>
                    </a:cubicBezTo>
                    <a:cubicBezTo>
                      <a:pt x="6796021" y="39156"/>
                      <a:pt x="6804422" y="39156"/>
                      <a:pt x="6812822" y="39156"/>
                    </a:cubicBezTo>
                    <a:cubicBezTo>
                      <a:pt x="6806521" y="38098"/>
                      <a:pt x="6800221" y="37040"/>
                      <a:pt x="6793921" y="35982"/>
                    </a:cubicBezTo>
                    <a:cubicBezTo>
                      <a:pt x="6768719" y="34923"/>
                      <a:pt x="6745618" y="33865"/>
                      <a:pt x="6722516" y="32807"/>
                    </a:cubicBezTo>
                    <a:cubicBezTo>
                      <a:pt x="6802322" y="30690"/>
                      <a:pt x="6882126" y="30690"/>
                      <a:pt x="6961932" y="32807"/>
                    </a:cubicBezTo>
                    <a:cubicBezTo>
                      <a:pt x="6993434" y="33865"/>
                      <a:pt x="7024935" y="38098"/>
                      <a:pt x="7056437" y="41273"/>
                    </a:cubicBezTo>
                    <a:lnTo>
                      <a:pt x="6699415" y="41273"/>
                    </a:lnTo>
                    <a:close/>
                    <a:moveTo>
                      <a:pt x="7226547" y="386273"/>
                    </a:moveTo>
                    <a:lnTo>
                      <a:pt x="7226547" y="460353"/>
                    </a:lnTo>
                    <a:cubicBezTo>
                      <a:pt x="7222348" y="418022"/>
                      <a:pt x="7220247" y="374632"/>
                      <a:pt x="7220247" y="332301"/>
                    </a:cubicBezTo>
                    <a:cubicBezTo>
                      <a:pt x="7211847" y="336534"/>
                      <a:pt x="7207646" y="341825"/>
                      <a:pt x="7207646" y="350292"/>
                    </a:cubicBezTo>
                    <a:cubicBezTo>
                      <a:pt x="7207646" y="358758"/>
                      <a:pt x="7207646" y="366166"/>
                      <a:pt x="7209747" y="374632"/>
                    </a:cubicBezTo>
                    <a:cubicBezTo>
                      <a:pt x="7203447" y="394739"/>
                      <a:pt x="7199246" y="414847"/>
                      <a:pt x="7199246" y="436012"/>
                    </a:cubicBezTo>
                    <a:cubicBezTo>
                      <a:pt x="7199246" y="482577"/>
                      <a:pt x="7203447" y="528083"/>
                      <a:pt x="7209747" y="573589"/>
                    </a:cubicBezTo>
                    <a:cubicBezTo>
                      <a:pt x="7205546" y="600046"/>
                      <a:pt x="7203447" y="625445"/>
                      <a:pt x="7199246" y="652960"/>
                    </a:cubicBezTo>
                    <a:cubicBezTo>
                      <a:pt x="7199246" y="662485"/>
                      <a:pt x="7197146" y="672009"/>
                      <a:pt x="7199246" y="681534"/>
                    </a:cubicBezTo>
                    <a:cubicBezTo>
                      <a:pt x="7195045" y="682592"/>
                      <a:pt x="7192946" y="683651"/>
                      <a:pt x="7188745" y="684709"/>
                    </a:cubicBezTo>
                    <a:cubicBezTo>
                      <a:pt x="7186645" y="642378"/>
                      <a:pt x="7186645" y="598988"/>
                      <a:pt x="7192946" y="556657"/>
                    </a:cubicBezTo>
                    <a:lnTo>
                      <a:pt x="7192946" y="554540"/>
                    </a:lnTo>
                    <a:cubicBezTo>
                      <a:pt x="7182445" y="492101"/>
                      <a:pt x="7167744" y="429663"/>
                      <a:pt x="7148843" y="366166"/>
                    </a:cubicBezTo>
                    <a:cubicBezTo>
                      <a:pt x="7146743" y="355583"/>
                      <a:pt x="7144642" y="345000"/>
                      <a:pt x="7146743" y="335476"/>
                    </a:cubicBezTo>
                    <a:lnTo>
                      <a:pt x="7148843" y="334417"/>
                    </a:lnTo>
                    <a:lnTo>
                      <a:pt x="7155143" y="334417"/>
                    </a:lnTo>
                    <a:cubicBezTo>
                      <a:pt x="7157243" y="335476"/>
                      <a:pt x="7159344" y="336534"/>
                      <a:pt x="7161444" y="336534"/>
                    </a:cubicBezTo>
                    <a:cubicBezTo>
                      <a:pt x="7165644" y="350292"/>
                      <a:pt x="7169844" y="365107"/>
                      <a:pt x="7174044" y="378865"/>
                    </a:cubicBezTo>
                    <a:cubicBezTo>
                      <a:pt x="7171945" y="373574"/>
                      <a:pt x="7171945" y="367224"/>
                      <a:pt x="7171945" y="361933"/>
                    </a:cubicBezTo>
                    <a:cubicBezTo>
                      <a:pt x="7171945" y="321718"/>
                      <a:pt x="7169844" y="282561"/>
                      <a:pt x="7169844" y="242347"/>
                    </a:cubicBezTo>
                    <a:cubicBezTo>
                      <a:pt x="7169844" y="242347"/>
                      <a:pt x="7171945" y="242347"/>
                      <a:pt x="7174044" y="241288"/>
                    </a:cubicBezTo>
                    <a:cubicBezTo>
                      <a:pt x="7188745" y="284678"/>
                      <a:pt x="7197146" y="328068"/>
                      <a:pt x="7203447" y="371457"/>
                    </a:cubicBezTo>
                    <a:cubicBezTo>
                      <a:pt x="7203447" y="345000"/>
                      <a:pt x="7203447" y="318543"/>
                      <a:pt x="7199246" y="292086"/>
                    </a:cubicBezTo>
                    <a:cubicBezTo>
                      <a:pt x="7199246" y="264571"/>
                      <a:pt x="7195045" y="238114"/>
                      <a:pt x="7195045" y="211657"/>
                    </a:cubicBezTo>
                    <a:cubicBezTo>
                      <a:pt x="7192946" y="191549"/>
                      <a:pt x="7190846" y="172500"/>
                      <a:pt x="7186645" y="152393"/>
                    </a:cubicBezTo>
                    <a:cubicBezTo>
                      <a:pt x="7184545" y="146043"/>
                      <a:pt x="7186645" y="140752"/>
                      <a:pt x="7192946" y="137577"/>
                    </a:cubicBezTo>
                    <a:cubicBezTo>
                      <a:pt x="7205546" y="179908"/>
                      <a:pt x="7216047" y="222239"/>
                      <a:pt x="7222348" y="265629"/>
                    </a:cubicBezTo>
                    <a:cubicBezTo>
                      <a:pt x="7224448" y="262454"/>
                      <a:pt x="7226547" y="260338"/>
                      <a:pt x="7228648" y="258221"/>
                    </a:cubicBezTo>
                    <a:cubicBezTo>
                      <a:pt x="7228648" y="257163"/>
                      <a:pt x="7230748" y="257163"/>
                      <a:pt x="7232848" y="257163"/>
                    </a:cubicBezTo>
                    <a:cubicBezTo>
                      <a:pt x="7226547" y="298436"/>
                      <a:pt x="7224448" y="341825"/>
                      <a:pt x="7226547" y="386273"/>
                    </a:cubicBezTo>
                    <a:close/>
                  </a:path>
                </a:pathLst>
              </a:custGeom>
              <a:solidFill>
                <a:srgbClr val="FFDE53"/>
              </a:solidFill>
              <a:ln w="209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ja-JP" altLang="en-US" sz="2000">
                    <a:solidFill>
                      <a:srgbClr val="000000"/>
                    </a:solidFill>
                    <a:latin typeface="Kozuka Gothic Pro R" panose="020B0400000000000000" charset="-128"/>
                    <a:ea typeface="Kozuka Gothic Pro R" panose="020B0400000000000000" charset="-128"/>
                    <a:sym typeface="微软雅黑" panose="020B0503020204020204" pitchFamily="34" charset="-122"/>
                  </a:rPr>
                  <a:t>どうぞお</a:t>
                </a:r>
                <a:r>
                  <a:rPr lang="ja-JP" altLang="en-US" sz="2000" u="sng">
                    <a:solidFill>
                      <a:srgbClr val="000000"/>
                    </a:solidFill>
                    <a:latin typeface="Kozuka Gothic Pro R" panose="020B0400000000000000" charset="-128"/>
                    <a:ea typeface="Kozuka Gothic Pro R" panose="020B0400000000000000" charset="-128"/>
                    <a:sym typeface="微软雅黑" panose="020B0503020204020204" pitchFamily="34" charset="-122"/>
                  </a:rPr>
                  <a:t>かけ</a:t>
                </a:r>
                <a:r>
                  <a:rPr lang="ja-JP" altLang="en-US" sz="2000">
                    <a:solidFill>
                      <a:srgbClr val="000000"/>
                    </a:solidFill>
                    <a:latin typeface="Kozuka Gothic Pro R" panose="020B0400000000000000" charset="-128"/>
                    <a:ea typeface="Kozuka Gothic Pro R" panose="020B0400000000000000" charset="-128"/>
                    <a:sym typeface="微软雅黑" panose="020B0503020204020204" pitchFamily="34" charset="-122"/>
                  </a:rPr>
                  <a:t>ください。</a:t>
                </a:r>
                <a:endParaRPr lang="ja-JP" altLang="en-US" sz="2000">
                  <a:solidFill>
                    <a:srgbClr val="000000"/>
                  </a:solidFill>
                  <a:latin typeface="Kozuka Gothic Pro R" panose="020B0400000000000000" charset="-128"/>
                  <a:ea typeface="Kozuka Gothic Pro R" panose="020B0400000000000000" charset="-128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009539" y="1810351"/>
                <a:ext cx="3780" cy="10582"/>
              </a:xfrm>
              <a:custGeom>
                <a:avLst/>
                <a:gdLst>
                  <a:gd name="connsiteX0" fmla="*/ 3780 w 3780"/>
                  <a:gd name="connsiteY0" fmla="*/ 0 h 10582"/>
                  <a:gd name="connsiteX1" fmla="*/ 0 w 3780"/>
                  <a:gd name="connsiteY1" fmla="*/ 0 h 10582"/>
                  <a:gd name="connsiteX2" fmla="*/ 3780 w 3780"/>
                  <a:gd name="connsiteY2" fmla="*/ 0 h 10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80" h="10582">
                    <a:moveTo>
                      <a:pt x="3780" y="0"/>
                    </a:moveTo>
                    <a:lnTo>
                      <a:pt x="0" y="0"/>
                    </a:lnTo>
                    <a:cubicBezTo>
                      <a:pt x="1890" y="0"/>
                      <a:pt x="3780" y="0"/>
                      <a:pt x="3780" y="0"/>
                    </a:cubicBezTo>
                    <a:close/>
                  </a:path>
                </a:pathLst>
              </a:custGeom>
              <a:solidFill>
                <a:srgbClr val="FFDE53"/>
              </a:solidFill>
              <a:ln w="209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7023563" y="1790244"/>
                <a:ext cx="10080" cy="10582"/>
              </a:xfrm>
              <a:custGeom>
                <a:avLst/>
                <a:gdLst>
                  <a:gd name="connsiteX0" fmla="*/ 10081 w 10080"/>
                  <a:gd name="connsiteY0" fmla="*/ 0 h 10582"/>
                  <a:gd name="connsiteX1" fmla="*/ 0 w 10080"/>
                  <a:gd name="connsiteY1" fmla="*/ 0 h 10582"/>
                  <a:gd name="connsiteX2" fmla="*/ 10081 w 10080"/>
                  <a:gd name="connsiteY2" fmla="*/ 0 h 10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80" h="10582">
                    <a:moveTo>
                      <a:pt x="10081" y="0"/>
                    </a:moveTo>
                    <a:lnTo>
                      <a:pt x="0" y="0"/>
                    </a:lnTo>
                    <a:cubicBezTo>
                      <a:pt x="3780" y="0"/>
                      <a:pt x="6091" y="0"/>
                      <a:pt x="10081" y="0"/>
                    </a:cubicBezTo>
                    <a:close/>
                  </a:path>
                </a:pathLst>
              </a:custGeom>
              <a:solidFill>
                <a:srgbClr val="FFDE53"/>
              </a:solidFill>
              <a:ln w="209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7980802" y="1793418"/>
                <a:ext cx="12600" cy="5291"/>
              </a:xfrm>
              <a:custGeom>
                <a:avLst/>
                <a:gdLst>
                  <a:gd name="connsiteX0" fmla="*/ 0 w 12600"/>
                  <a:gd name="connsiteY0" fmla="*/ 0 h 5291"/>
                  <a:gd name="connsiteX1" fmla="*/ 12601 w 12600"/>
                  <a:gd name="connsiteY1" fmla="*/ 5291 h 5291"/>
                  <a:gd name="connsiteX2" fmla="*/ 2100 w 12600"/>
                  <a:gd name="connsiteY2" fmla="*/ 2117 h 5291"/>
                  <a:gd name="connsiteX3" fmla="*/ 0 w 12600"/>
                  <a:gd name="connsiteY3" fmla="*/ 0 h 5291"/>
                  <a:gd name="connsiteX4" fmla="*/ 0 w 12600"/>
                  <a:gd name="connsiteY4" fmla="*/ 0 h 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00" h="5291">
                    <a:moveTo>
                      <a:pt x="0" y="0"/>
                    </a:moveTo>
                    <a:cubicBezTo>
                      <a:pt x="4201" y="1058"/>
                      <a:pt x="8401" y="3175"/>
                      <a:pt x="12601" y="5291"/>
                    </a:cubicBezTo>
                    <a:cubicBezTo>
                      <a:pt x="8401" y="4233"/>
                      <a:pt x="6301" y="3175"/>
                      <a:pt x="2100" y="2117"/>
                    </a:cubicBezTo>
                    <a:cubicBezTo>
                      <a:pt x="2100" y="1058"/>
                      <a:pt x="2100" y="1058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E53"/>
              </a:solidFill>
              <a:ln w="209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8056407" y="1981793"/>
                <a:ext cx="2100" cy="5291"/>
              </a:xfrm>
              <a:custGeom>
                <a:avLst/>
                <a:gdLst>
                  <a:gd name="connsiteX0" fmla="*/ 0 w 2100"/>
                  <a:gd name="connsiteY0" fmla="*/ 1058 h 5291"/>
                  <a:gd name="connsiteX1" fmla="*/ 2100 w 2100"/>
                  <a:gd name="connsiteY1" fmla="*/ 0 h 5291"/>
                  <a:gd name="connsiteX2" fmla="*/ 2100 w 2100"/>
                  <a:gd name="connsiteY2" fmla="*/ 1058 h 5291"/>
                  <a:gd name="connsiteX3" fmla="*/ 2100 w 2100"/>
                  <a:gd name="connsiteY3" fmla="*/ 5291 h 5291"/>
                  <a:gd name="connsiteX4" fmla="*/ 0 w 2100"/>
                  <a:gd name="connsiteY4" fmla="*/ 1058 h 5291"/>
                  <a:gd name="connsiteX5" fmla="*/ 0 w 2100"/>
                  <a:gd name="connsiteY5" fmla="*/ 1058 h 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00" h="5291">
                    <a:moveTo>
                      <a:pt x="0" y="1058"/>
                    </a:moveTo>
                    <a:cubicBezTo>
                      <a:pt x="2100" y="0"/>
                      <a:pt x="2100" y="0"/>
                      <a:pt x="2100" y="0"/>
                    </a:cubicBezTo>
                    <a:cubicBezTo>
                      <a:pt x="2100" y="0"/>
                      <a:pt x="2100" y="0"/>
                      <a:pt x="2100" y="1058"/>
                    </a:cubicBezTo>
                    <a:cubicBezTo>
                      <a:pt x="2100" y="2117"/>
                      <a:pt x="2100" y="3175"/>
                      <a:pt x="2100" y="5291"/>
                    </a:cubicBezTo>
                    <a:cubicBezTo>
                      <a:pt x="0" y="3175"/>
                      <a:pt x="0" y="2117"/>
                      <a:pt x="0" y="1058"/>
                    </a:cubicBezTo>
                    <a:lnTo>
                      <a:pt x="0" y="1058"/>
                    </a:lnTo>
                    <a:close/>
                  </a:path>
                </a:pathLst>
              </a:custGeom>
              <a:solidFill>
                <a:srgbClr val="FFDE53"/>
              </a:solidFill>
              <a:ln w="209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8071108" y="2065397"/>
                <a:ext cx="21001" cy="39156"/>
              </a:xfrm>
              <a:custGeom>
                <a:avLst/>
                <a:gdLst>
                  <a:gd name="connsiteX0" fmla="*/ 0 w 21001"/>
                  <a:gd name="connsiteY0" fmla="*/ 0 h 39156"/>
                  <a:gd name="connsiteX1" fmla="*/ 0 w 21001"/>
                  <a:gd name="connsiteY1" fmla="*/ 11641 h 39156"/>
                  <a:gd name="connsiteX2" fmla="*/ 0 w 21001"/>
                  <a:gd name="connsiteY2" fmla="*/ 39156 h 39156"/>
                  <a:gd name="connsiteX3" fmla="*/ 0 w 21001"/>
                  <a:gd name="connsiteY3" fmla="*/ 5291 h 39156"/>
                  <a:gd name="connsiteX4" fmla="*/ 0 w 21001"/>
                  <a:gd name="connsiteY4" fmla="*/ 0 h 39156"/>
                  <a:gd name="connsiteX5" fmla="*/ 0 w 21001"/>
                  <a:gd name="connsiteY5" fmla="*/ 0 h 39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001" h="39156">
                    <a:moveTo>
                      <a:pt x="0" y="0"/>
                    </a:moveTo>
                    <a:cubicBezTo>
                      <a:pt x="0" y="3175"/>
                      <a:pt x="0" y="7408"/>
                      <a:pt x="0" y="11641"/>
                    </a:cubicBezTo>
                    <a:cubicBezTo>
                      <a:pt x="0" y="20107"/>
                      <a:pt x="0" y="29632"/>
                      <a:pt x="0" y="39156"/>
                    </a:cubicBezTo>
                    <a:cubicBezTo>
                      <a:pt x="0" y="28574"/>
                      <a:pt x="0" y="16933"/>
                      <a:pt x="0" y="5291"/>
                    </a:cubicBezTo>
                    <a:cubicBezTo>
                      <a:pt x="0" y="3175"/>
                      <a:pt x="0" y="2117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E53"/>
              </a:solidFill>
              <a:ln w="209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5277935" y="1861148"/>
                <a:ext cx="31501" cy="10582"/>
              </a:xfrm>
              <a:custGeom>
                <a:avLst/>
                <a:gdLst>
                  <a:gd name="connsiteX0" fmla="*/ 31502 w 31501"/>
                  <a:gd name="connsiteY0" fmla="*/ 0 h 10582"/>
                  <a:gd name="connsiteX1" fmla="*/ 10501 w 31501"/>
                  <a:gd name="connsiteY1" fmla="*/ 0 h 10582"/>
                  <a:gd name="connsiteX2" fmla="*/ 0 w 31501"/>
                  <a:gd name="connsiteY2" fmla="*/ 0 h 10582"/>
                  <a:gd name="connsiteX3" fmla="*/ 31502 w 31501"/>
                  <a:gd name="connsiteY3" fmla="*/ 0 h 10582"/>
                  <a:gd name="connsiteX4" fmla="*/ 31502 w 31501"/>
                  <a:gd name="connsiteY4" fmla="*/ 0 h 10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01" h="10582">
                    <a:moveTo>
                      <a:pt x="31502" y="0"/>
                    </a:moveTo>
                    <a:cubicBezTo>
                      <a:pt x="25201" y="0"/>
                      <a:pt x="16801" y="0"/>
                      <a:pt x="10501" y="0"/>
                    </a:cubicBezTo>
                    <a:cubicBezTo>
                      <a:pt x="8400" y="0"/>
                      <a:pt x="4200" y="0"/>
                      <a:pt x="0" y="0"/>
                    </a:cubicBezTo>
                    <a:cubicBezTo>
                      <a:pt x="10501" y="0"/>
                      <a:pt x="21001" y="0"/>
                      <a:pt x="31502" y="0"/>
                    </a:cubicBezTo>
                    <a:lnTo>
                      <a:pt x="31502" y="0"/>
                    </a:lnTo>
                    <a:close/>
                  </a:path>
                </a:pathLst>
              </a:custGeom>
              <a:solidFill>
                <a:srgbClr val="FFDE53"/>
              </a:solidFill>
              <a:ln w="209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968468" y="2591363"/>
                <a:ext cx="14700" cy="6349"/>
              </a:xfrm>
              <a:custGeom>
                <a:avLst/>
                <a:gdLst>
                  <a:gd name="connsiteX0" fmla="*/ 14701 w 14700"/>
                  <a:gd name="connsiteY0" fmla="*/ 6350 h 6349"/>
                  <a:gd name="connsiteX1" fmla="*/ 8401 w 14700"/>
                  <a:gd name="connsiteY1" fmla="*/ 4233 h 6349"/>
                  <a:gd name="connsiteX2" fmla="*/ 0 w 14700"/>
                  <a:gd name="connsiteY2" fmla="*/ 0 h 6349"/>
                  <a:gd name="connsiteX3" fmla="*/ 4200 w 14700"/>
                  <a:gd name="connsiteY3" fmla="*/ 1058 h 6349"/>
                  <a:gd name="connsiteX4" fmla="*/ 14701 w 14700"/>
                  <a:gd name="connsiteY4" fmla="*/ 6350 h 6349"/>
                  <a:gd name="connsiteX5" fmla="*/ 14701 w 14700"/>
                  <a:gd name="connsiteY5" fmla="*/ 6350 h 6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700" h="6349">
                    <a:moveTo>
                      <a:pt x="14701" y="6350"/>
                    </a:moveTo>
                    <a:cubicBezTo>
                      <a:pt x="12601" y="5291"/>
                      <a:pt x="10501" y="5291"/>
                      <a:pt x="8401" y="4233"/>
                    </a:cubicBezTo>
                    <a:cubicBezTo>
                      <a:pt x="4200" y="3175"/>
                      <a:pt x="2100" y="2117"/>
                      <a:pt x="0" y="0"/>
                    </a:cubicBezTo>
                    <a:cubicBezTo>
                      <a:pt x="2100" y="0"/>
                      <a:pt x="4200" y="0"/>
                      <a:pt x="4200" y="1058"/>
                    </a:cubicBezTo>
                    <a:cubicBezTo>
                      <a:pt x="8401" y="3175"/>
                      <a:pt x="12601" y="4233"/>
                      <a:pt x="14701" y="6350"/>
                    </a:cubicBezTo>
                    <a:lnTo>
                      <a:pt x="14701" y="6350"/>
                    </a:lnTo>
                    <a:close/>
                  </a:path>
                </a:pathLst>
              </a:custGeom>
              <a:solidFill>
                <a:srgbClr val="FFDE53"/>
              </a:solidFill>
              <a:ln w="209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6960140" y="2585014"/>
                <a:ext cx="483029" cy="8509"/>
              </a:xfrm>
              <a:custGeom>
                <a:avLst/>
                <a:gdLst>
                  <a:gd name="connsiteX0" fmla="*/ 483030 w 483029"/>
                  <a:gd name="connsiteY0" fmla="*/ 3175 h 8509"/>
                  <a:gd name="connsiteX1" fmla="*/ 483030 w 483029"/>
                  <a:gd name="connsiteY1" fmla="*/ 3175 h 8509"/>
                  <a:gd name="connsiteX2" fmla="*/ 371723 w 483029"/>
                  <a:gd name="connsiteY2" fmla="*/ 0 h 8509"/>
                  <a:gd name="connsiteX3" fmla="*/ 266716 w 483029"/>
                  <a:gd name="connsiteY3" fmla="*/ 3175 h 8509"/>
                  <a:gd name="connsiteX4" fmla="*/ 197412 w 483029"/>
                  <a:gd name="connsiteY4" fmla="*/ 1058 h 8509"/>
                  <a:gd name="connsiteX5" fmla="*/ 193212 w 483029"/>
                  <a:gd name="connsiteY5" fmla="*/ 1058 h 8509"/>
                  <a:gd name="connsiteX6" fmla="*/ 231014 w 483029"/>
                  <a:gd name="connsiteY6" fmla="*/ 3175 h 8509"/>
                  <a:gd name="connsiteX7" fmla="*/ 0 w 483029"/>
                  <a:gd name="connsiteY7" fmla="*/ 5291 h 8509"/>
                  <a:gd name="connsiteX8" fmla="*/ 354922 w 483029"/>
                  <a:gd name="connsiteY8" fmla="*/ 7408 h 8509"/>
                  <a:gd name="connsiteX9" fmla="*/ 457828 w 483029"/>
                  <a:gd name="connsiteY9" fmla="*/ 6350 h 8509"/>
                  <a:gd name="connsiteX10" fmla="*/ 455728 w 483029"/>
                  <a:gd name="connsiteY10" fmla="*/ 6350 h 8509"/>
                  <a:gd name="connsiteX11" fmla="*/ 417926 w 483029"/>
                  <a:gd name="connsiteY11" fmla="*/ 6350 h 8509"/>
                  <a:gd name="connsiteX12" fmla="*/ 483030 w 483029"/>
                  <a:gd name="connsiteY12" fmla="*/ 3175 h 8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83029" h="8509">
                    <a:moveTo>
                      <a:pt x="483030" y="3175"/>
                    </a:moveTo>
                    <a:lnTo>
                      <a:pt x="483030" y="3175"/>
                    </a:lnTo>
                    <a:cubicBezTo>
                      <a:pt x="445227" y="1058"/>
                      <a:pt x="409525" y="1058"/>
                      <a:pt x="371723" y="0"/>
                    </a:cubicBezTo>
                    <a:cubicBezTo>
                      <a:pt x="336021" y="1058"/>
                      <a:pt x="302419" y="2117"/>
                      <a:pt x="266716" y="3175"/>
                    </a:cubicBezTo>
                    <a:cubicBezTo>
                      <a:pt x="243615" y="2117"/>
                      <a:pt x="220514" y="1058"/>
                      <a:pt x="197412" y="1058"/>
                    </a:cubicBezTo>
                    <a:lnTo>
                      <a:pt x="193212" y="1058"/>
                    </a:lnTo>
                    <a:cubicBezTo>
                      <a:pt x="205812" y="2117"/>
                      <a:pt x="218413" y="3175"/>
                      <a:pt x="231014" y="3175"/>
                    </a:cubicBezTo>
                    <a:cubicBezTo>
                      <a:pt x="153309" y="4233"/>
                      <a:pt x="77704" y="5291"/>
                      <a:pt x="0" y="5291"/>
                    </a:cubicBezTo>
                    <a:cubicBezTo>
                      <a:pt x="117607" y="8466"/>
                      <a:pt x="235214" y="9525"/>
                      <a:pt x="354922" y="7408"/>
                    </a:cubicBezTo>
                    <a:cubicBezTo>
                      <a:pt x="388524" y="8466"/>
                      <a:pt x="422126" y="7408"/>
                      <a:pt x="457828" y="6350"/>
                    </a:cubicBezTo>
                    <a:lnTo>
                      <a:pt x="455728" y="6350"/>
                    </a:lnTo>
                    <a:cubicBezTo>
                      <a:pt x="443127" y="6350"/>
                      <a:pt x="430527" y="6350"/>
                      <a:pt x="417926" y="6350"/>
                    </a:cubicBezTo>
                    <a:cubicBezTo>
                      <a:pt x="438927" y="5291"/>
                      <a:pt x="462029" y="4233"/>
                      <a:pt x="483030" y="3175"/>
                    </a:cubicBezTo>
                    <a:close/>
                  </a:path>
                </a:pathLst>
              </a:custGeom>
              <a:solidFill>
                <a:srgbClr val="FFDE53"/>
              </a:solidFill>
              <a:ln w="209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3623033" y="1790244"/>
                <a:ext cx="37802" cy="1058"/>
              </a:xfrm>
              <a:custGeom>
                <a:avLst/>
                <a:gdLst>
                  <a:gd name="connsiteX0" fmla="*/ 14701 w 37802"/>
                  <a:gd name="connsiteY0" fmla="*/ 0 h 1058"/>
                  <a:gd name="connsiteX1" fmla="*/ 0 w 37802"/>
                  <a:gd name="connsiteY1" fmla="*/ 1058 h 1058"/>
                  <a:gd name="connsiteX2" fmla="*/ 37802 w 37802"/>
                  <a:gd name="connsiteY2" fmla="*/ 0 h 1058"/>
                  <a:gd name="connsiteX3" fmla="*/ 14701 w 37802"/>
                  <a:gd name="connsiteY3" fmla="*/ 0 h 1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802" h="1058">
                    <a:moveTo>
                      <a:pt x="14701" y="0"/>
                    </a:moveTo>
                    <a:cubicBezTo>
                      <a:pt x="8400" y="0"/>
                      <a:pt x="4200" y="0"/>
                      <a:pt x="0" y="1058"/>
                    </a:cubicBezTo>
                    <a:cubicBezTo>
                      <a:pt x="12601" y="0"/>
                      <a:pt x="25201" y="0"/>
                      <a:pt x="37802" y="0"/>
                    </a:cubicBezTo>
                    <a:lnTo>
                      <a:pt x="14701" y="0"/>
                    </a:lnTo>
                    <a:close/>
                  </a:path>
                </a:pathLst>
              </a:custGeom>
              <a:solidFill>
                <a:srgbClr val="FFDE53"/>
              </a:solidFill>
              <a:ln w="209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7976602" y="2538449"/>
                <a:ext cx="44102" cy="55030"/>
              </a:xfrm>
              <a:custGeom>
                <a:avLst/>
                <a:gdLst>
                  <a:gd name="connsiteX0" fmla="*/ 0 w 44102"/>
                  <a:gd name="connsiteY0" fmla="*/ 55031 h 55030"/>
                  <a:gd name="connsiteX1" fmla="*/ 23102 w 44102"/>
                  <a:gd name="connsiteY1" fmla="*/ 49739 h 55030"/>
                  <a:gd name="connsiteX2" fmla="*/ 37802 w 44102"/>
                  <a:gd name="connsiteY2" fmla="*/ 41273 h 55030"/>
                  <a:gd name="connsiteX3" fmla="*/ 44103 w 44102"/>
                  <a:gd name="connsiteY3" fmla="*/ 0 h 55030"/>
                  <a:gd name="connsiteX4" fmla="*/ 0 w 44102"/>
                  <a:gd name="connsiteY4" fmla="*/ 55031 h 55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102" h="55030">
                    <a:moveTo>
                      <a:pt x="0" y="55031"/>
                    </a:moveTo>
                    <a:cubicBezTo>
                      <a:pt x="6300" y="52914"/>
                      <a:pt x="14701" y="51856"/>
                      <a:pt x="23102" y="49739"/>
                    </a:cubicBezTo>
                    <a:cubicBezTo>
                      <a:pt x="27301" y="46564"/>
                      <a:pt x="33602" y="44448"/>
                      <a:pt x="37802" y="41273"/>
                    </a:cubicBezTo>
                    <a:cubicBezTo>
                      <a:pt x="39902" y="27515"/>
                      <a:pt x="44103" y="13758"/>
                      <a:pt x="44103" y="0"/>
                    </a:cubicBezTo>
                    <a:cubicBezTo>
                      <a:pt x="31502" y="17991"/>
                      <a:pt x="16801" y="35982"/>
                      <a:pt x="0" y="55031"/>
                    </a:cubicBezTo>
                    <a:close/>
                  </a:path>
                </a:pathLst>
              </a:custGeom>
              <a:solidFill>
                <a:srgbClr val="FFDE53"/>
              </a:solidFill>
              <a:ln w="209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882363" y="1837866"/>
                <a:ext cx="37802" cy="327009"/>
              </a:xfrm>
              <a:custGeom>
                <a:avLst/>
                <a:gdLst>
                  <a:gd name="connsiteX0" fmla="*/ 25202 w 37802"/>
                  <a:gd name="connsiteY0" fmla="*/ 119586 h 327009"/>
                  <a:gd name="connsiteX1" fmla="*/ 16801 w 37802"/>
                  <a:gd name="connsiteY1" fmla="*/ 0 h 327009"/>
                  <a:gd name="connsiteX2" fmla="*/ 0 w 37802"/>
                  <a:gd name="connsiteY2" fmla="*/ 15874 h 327009"/>
                  <a:gd name="connsiteX3" fmla="*/ 8401 w 37802"/>
                  <a:gd name="connsiteY3" fmla="*/ 55031 h 327009"/>
                  <a:gd name="connsiteX4" fmla="*/ 25202 w 37802"/>
                  <a:gd name="connsiteY4" fmla="*/ 197899 h 327009"/>
                  <a:gd name="connsiteX5" fmla="*/ 31502 w 37802"/>
                  <a:gd name="connsiteY5" fmla="*/ 327009 h 327009"/>
                  <a:gd name="connsiteX6" fmla="*/ 37802 w 37802"/>
                  <a:gd name="connsiteY6" fmla="*/ 246580 h 327009"/>
                  <a:gd name="connsiteX7" fmla="*/ 25202 w 37802"/>
                  <a:gd name="connsiteY7" fmla="*/ 119586 h 32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802" h="327009">
                    <a:moveTo>
                      <a:pt x="25202" y="119586"/>
                    </a:moveTo>
                    <a:cubicBezTo>
                      <a:pt x="21001" y="79371"/>
                      <a:pt x="18901" y="40215"/>
                      <a:pt x="16801" y="0"/>
                    </a:cubicBezTo>
                    <a:cubicBezTo>
                      <a:pt x="10501" y="4233"/>
                      <a:pt x="6300" y="9525"/>
                      <a:pt x="0" y="15874"/>
                    </a:cubicBezTo>
                    <a:cubicBezTo>
                      <a:pt x="2100" y="28574"/>
                      <a:pt x="4200" y="41273"/>
                      <a:pt x="8401" y="55031"/>
                    </a:cubicBezTo>
                    <a:cubicBezTo>
                      <a:pt x="21001" y="102653"/>
                      <a:pt x="25202" y="150276"/>
                      <a:pt x="25202" y="197899"/>
                    </a:cubicBezTo>
                    <a:cubicBezTo>
                      <a:pt x="27302" y="241288"/>
                      <a:pt x="27302" y="283620"/>
                      <a:pt x="31502" y="327009"/>
                    </a:cubicBezTo>
                    <a:cubicBezTo>
                      <a:pt x="29402" y="301611"/>
                      <a:pt x="31502" y="274095"/>
                      <a:pt x="37802" y="246580"/>
                    </a:cubicBezTo>
                    <a:cubicBezTo>
                      <a:pt x="31502" y="204249"/>
                      <a:pt x="27302" y="161917"/>
                      <a:pt x="25202" y="119586"/>
                    </a:cubicBezTo>
                    <a:close/>
                  </a:path>
                </a:pathLst>
              </a:custGeom>
              <a:solidFill>
                <a:srgbClr val="FFDE53"/>
              </a:solidFill>
              <a:ln w="209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928566" y="2078096"/>
                <a:ext cx="2100" cy="9524"/>
              </a:xfrm>
              <a:custGeom>
                <a:avLst/>
                <a:gdLst>
                  <a:gd name="connsiteX0" fmla="*/ 2100 w 2100"/>
                  <a:gd name="connsiteY0" fmla="*/ 9525 h 9524"/>
                  <a:gd name="connsiteX1" fmla="*/ 2100 w 2100"/>
                  <a:gd name="connsiteY1" fmla="*/ 0 h 9524"/>
                  <a:gd name="connsiteX2" fmla="*/ 0 w 2100"/>
                  <a:gd name="connsiteY2" fmla="*/ 2117 h 9524"/>
                  <a:gd name="connsiteX3" fmla="*/ 2100 w 2100"/>
                  <a:gd name="connsiteY3" fmla="*/ 9525 h 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0" h="9524">
                    <a:moveTo>
                      <a:pt x="2100" y="9525"/>
                    </a:moveTo>
                    <a:cubicBezTo>
                      <a:pt x="0" y="6350"/>
                      <a:pt x="0" y="3175"/>
                      <a:pt x="2100" y="0"/>
                    </a:cubicBezTo>
                    <a:cubicBezTo>
                      <a:pt x="0" y="1058"/>
                      <a:pt x="0" y="2117"/>
                      <a:pt x="0" y="2117"/>
                    </a:cubicBezTo>
                    <a:cubicBezTo>
                      <a:pt x="0" y="4233"/>
                      <a:pt x="0" y="7408"/>
                      <a:pt x="2100" y="9525"/>
                    </a:cubicBezTo>
                    <a:close/>
                  </a:path>
                </a:pathLst>
              </a:custGeom>
              <a:solidFill>
                <a:srgbClr val="FFDE53"/>
              </a:solidFill>
              <a:ln w="209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909665" y="1864323"/>
                <a:ext cx="21001" cy="180966"/>
              </a:xfrm>
              <a:custGeom>
                <a:avLst/>
                <a:gdLst>
                  <a:gd name="connsiteX0" fmla="*/ 10501 w 21001"/>
                  <a:gd name="connsiteY0" fmla="*/ 115353 h 180966"/>
                  <a:gd name="connsiteX1" fmla="*/ 16801 w 21001"/>
                  <a:gd name="connsiteY1" fmla="*/ 180966 h 180966"/>
                  <a:gd name="connsiteX2" fmla="*/ 21001 w 21001"/>
                  <a:gd name="connsiteY2" fmla="*/ 153451 h 180966"/>
                  <a:gd name="connsiteX3" fmla="*/ 21001 w 21001"/>
                  <a:gd name="connsiteY3" fmla="*/ 149218 h 180966"/>
                  <a:gd name="connsiteX4" fmla="*/ 0 w 21001"/>
                  <a:gd name="connsiteY4" fmla="*/ 0 h 180966"/>
                  <a:gd name="connsiteX5" fmla="*/ 10501 w 21001"/>
                  <a:gd name="connsiteY5" fmla="*/ 115353 h 180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001" h="180966">
                    <a:moveTo>
                      <a:pt x="10501" y="115353"/>
                    </a:moveTo>
                    <a:cubicBezTo>
                      <a:pt x="14701" y="136518"/>
                      <a:pt x="16801" y="158742"/>
                      <a:pt x="16801" y="180966"/>
                    </a:cubicBezTo>
                    <a:cubicBezTo>
                      <a:pt x="18901" y="172500"/>
                      <a:pt x="18901" y="162976"/>
                      <a:pt x="21001" y="153451"/>
                    </a:cubicBezTo>
                    <a:cubicBezTo>
                      <a:pt x="21001" y="152393"/>
                      <a:pt x="21001" y="150276"/>
                      <a:pt x="21001" y="149218"/>
                    </a:cubicBezTo>
                    <a:cubicBezTo>
                      <a:pt x="18901" y="98420"/>
                      <a:pt x="10501" y="48681"/>
                      <a:pt x="0" y="0"/>
                    </a:cubicBezTo>
                    <a:cubicBezTo>
                      <a:pt x="4200" y="39156"/>
                      <a:pt x="8401" y="76196"/>
                      <a:pt x="10501" y="115353"/>
                    </a:cubicBezTo>
                    <a:close/>
                  </a:path>
                </a:pathLst>
              </a:custGeom>
              <a:solidFill>
                <a:srgbClr val="FFDE53"/>
              </a:solidFill>
              <a:ln w="209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913865" y="2108787"/>
                <a:ext cx="12600" cy="190490"/>
              </a:xfrm>
              <a:custGeom>
                <a:avLst/>
                <a:gdLst>
                  <a:gd name="connsiteX0" fmla="*/ 6300 w 12600"/>
                  <a:gd name="connsiteY0" fmla="*/ 132285 h 190490"/>
                  <a:gd name="connsiteX1" fmla="*/ 2100 w 12600"/>
                  <a:gd name="connsiteY1" fmla="*/ 135460 h 190490"/>
                  <a:gd name="connsiteX2" fmla="*/ 6300 w 12600"/>
                  <a:gd name="connsiteY2" fmla="*/ 190491 h 190490"/>
                  <a:gd name="connsiteX3" fmla="*/ 10501 w 12600"/>
                  <a:gd name="connsiteY3" fmla="*/ 97362 h 190490"/>
                  <a:gd name="connsiteX4" fmla="*/ 12601 w 12600"/>
                  <a:gd name="connsiteY4" fmla="*/ 21166 h 190490"/>
                  <a:gd name="connsiteX5" fmla="*/ 10501 w 12600"/>
                  <a:gd name="connsiteY5" fmla="*/ 0 h 190490"/>
                  <a:gd name="connsiteX6" fmla="*/ 0 w 12600"/>
                  <a:gd name="connsiteY6" fmla="*/ 66672 h 190490"/>
                  <a:gd name="connsiteX7" fmla="*/ 4200 w 12600"/>
                  <a:gd name="connsiteY7" fmla="*/ 120644 h 190490"/>
                  <a:gd name="connsiteX8" fmla="*/ 6300 w 12600"/>
                  <a:gd name="connsiteY8" fmla="*/ 132285 h 190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0" h="190490">
                    <a:moveTo>
                      <a:pt x="6300" y="132285"/>
                    </a:moveTo>
                    <a:cubicBezTo>
                      <a:pt x="4200" y="133344"/>
                      <a:pt x="4200" y="134402"/>
                      <a:pt x="2100" y="135460"/>
                    </a:cubicBezTo>
                    <a:cubicBezTo>
                      <a:pt x="4200" y="154509"/>
                      <a:pt x="6300" y="172500"/>
                      <a:pt x="6300" y="190491"/>
                    </a:cubicBezTo>
                    <a:cubicBezTo>
                      <a:pt x="6300" y="159801"/>
                      <a:pt x="6300" y="129110"/>
                      <a:pt x="10501" y="97362"/>
                    </a:cubicBezTo>
                    <a:cubicBezTo>
                      <a:pt x="10501" y="71963"/>
                      <a:pt x="12601" y="46564"/>
                      <a:pt x="12601" y="21166"/>
                    </a:cubicBezTo>
                    <a:cubicBezTo>
                      <a:pt x="12601" y="13758"/>
                      <a:pt x="12601" y="7408"/>
                      <a:pt x="10501" y="0"/>
                    </a:cubicBezTo>
                    <a:cubicBezTo>
                      <a:pt x="6300" y="22224"/>
                      <a:pt x="4200" y="44448"/>
                      <a:pt x="0" y="66672"/>
                    </a:cubicBezTo>
                    <a:cubicBezTo>
                      <a:pt x="0" y="84663"/>
                      <a:pt x="2100" y="102653"/>
                      <a:pt x="4200" y="120644"/>
                    </a:cubicBezTo>
                    <a:cubicBezTo>
                      <a:pt x="4200" y="123819"/>
                      <a:pt x="4200" y="128052"/>
                      <a:pt x="6300" y="132285"/>
                    </a:cubicBezTo>
                    <a:close/>
                  </a:path>
                </a:pathLst>
              </a:custGeom>
              <a:solidFill>
                <a:srgbClr val="FFDE53"/>
              </a:solidFill>
              <a:ln w="209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1383256" y="1414406"/>
              <a:ext cx="20725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田島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1195684" y="1412242"/>
            <a:ext cx="10366327" cy="1891746"/>
            <a:chOff x="1195684" y="2521979"/>
            <a:chExt cx="10366327" cy="1891746"/>
          </a:xfrm>
        </p:grpSpPr>
        <p:grpSp>
          <p:nvGrpSpPr>
            <p:cNvPr id="35" name="图形 9"/>
            <p:cNvGrpSpPr/>
            <p:nvPr/>
          </p:nvGrpSpPr>
          <p:grpSpPr>
            <a:xfrm>
              <a:off x="1195684" y="2989671"/>
              <a:ext cx="10198197" cy="1424054"/>
              <a:chOff x="1195684" y="2989671"/>
              <a:chExt cx="10198197" cy="1424054"/>
            </a:xfrm>
            <a:solidFill>
              <a:srgbClr val="B5DFE1"/>
            </a:solidFill>
          </p:grpSpPr>
          <p:sp>
            <p:nvSpPr>
              <p:cNvPr id="36" name="任意多边形: 形状 35"/>
              <p:cNvSpPr/>
              <p:nvPr/>
            </p:nvSpPr>
            <p:spPr>
              <a:xfrm>
                <a:off x="4529025" y="2989671"/>
                <a:ext cx="6834989" cy="1424054"/>
              </a:xfrm>
              <a:custGeom>
                <a:avLst/>
                <a:gdLst>
                  <a:gd name="connsiteX0" fmla="*/ 10273294 w 10281870"/>
                  <a:gd name="connsiteY0" fmla="*/ 157238 h 1424054"/>
                  <a:gd name="connsiteX1" fmla="*/ 10208236 w 10281870"/>
                  <a:gd name="connsiteY1" fmla="*/ 115308 h 1424054"/>
                  <a:gd name="connsiteX2" fmla="*/ 10234850 w 10281870"/>
                  <a:gd name="connsiteY2" fmla="*/ 117055 h 1424054"/>
                  <a:gd name="connsiteX3" fmla="*/ 10169792 w 10281870"/>
                  <a:gd name="connsiteY3" fmla="*/ 96090 h 1424054"/>
                  <a:gd name="connsiteX4" fmla="*/ 10054462 w 10281870"/>
                  <a:gd name="connsiteY4" fmla="*/ 52413 h 1424054"/>
                  <a:gd name="connsiteX5" fmla="*/ 10045590 w 10281870"/>
                  <a:gd name="connsiteY5" fmla="*/ 55907 h 1424054"/>
                  <a:gd name="connsiteX6" fmla="*/ 10045590 w 10281870"/>
                  <a:gd name="connsiteY6" fmla="*/ 59401 h 1424054"/>
                  <a:gd name="connsiteX7" fmla="*/ 10045590 w 10281870"/>
                  <a:gd name="connsiteY7" fmla="*/ 62895 h 1424054"/>
                  <a:gd name="connsiteX8" fmla="*/ 10060376 w 10281870"/>
                  <a:gd name="connsiteY8" fmla="*/ 71631 h 1424054"/>
                  <a:gd name="connsiteX9" fmla="*/ 10021933 w 10281870"/>
                  <a:gd name="connsiteY9" fmla="*/ 68137 h 1424054"/>
                  <a:gd name="connsiteX10" fmla="*/ 9637497 w 10281870"/>
                  <a:gd name="connsiteY10" fmla="*/ 36689 h 1424054"/>
                  <a:gd name="connsiteX11" fmla="*/ 9634540 w 10281870"/>
                  <a:gd name="connsiteY11" fmla="*/ 38436 h 1424054"/>
                  <a:gd name="connsiteX12" fmla="*/ 9631583 w 10281870"/>
                  <a:gd name="connsiteY12" fmla="*/ 40183 h 1424054"/>
                  <a:gd name="connsiteX13" fmla="*/ 9631583 w 10281870"/>
                  <a:gd name="connsiteY13" fmla="*/ 41930 h 1424054"/>
                  <a:gd name="connsiteX14" fmla="*/ 9463023 w 10281870"/>
                  <a:gd name="connsiteY14" fmla="*/ 41930 h 1424054"/>
                  <a:gd name="connsiteX15" fmla="*/ 9350649 w 10281870"/>
                  <a:gd name="connsiteY15" fmla="*/ 47171 h 1424054"/>
                  <a:gd name="connsiteX16" fmla="*/ 9282634 w 10281870"/>
                  <a:gd name="connsiteY16" fmla="*/ 43677 h 1424054"/>
                  <a:gd name="connsiteX17" fmla="*/ 8933685 w 10281870"/>
                  <a:gd name="connsiteY17" fmla="*/ 27953 h 1424054"/>
                  <a:gd name="connsiteX18" fmla="*/ 9572439 w 10281870"/>
                  <a:gd name="connsiteY18" fmla="*/ 20965 h 1424054"/>
                  <a:gd name="connsiteX19" fmla="*/ 9566525 w 10281870"/>
                  <a:gd name="connsiteY19" fmla="*/ 17471 h 1424054"/>
                  <a:gd name="connsiteX20" fmla="*/ 9199832 w 10281870"/>
                  <a:gd name="connsiteY20" fmla="*/ 8735 h 1424054"/>
                  <a:gd name="connsiteX21" fmla="*/ 8898199 w 10281870"/>
                  <a:gd name="connsiteY21" fmla="*/ 15724 h 1424054"/>
                  <a:gd name="connsiteX22" fmla="*/ 8809483 w 10281870"/>
                  <a:gd name="connsiteY22" fmla="*/ 19218 h 1424054"/>
                  <a:gd name="connsiteX23" fmla="*/ 8776954 w 10281870"/>
                  <a:gd name="connsiteY23" fmla="*/ 20965 h 1424054"/>
                  <a:gd name="connsiteX24" fmla="*/ 8753296 w 10281870"/>
                  <a:gd name="connsiteY24" fmla="*/ 20965 h 1424054"/>
                  <a:gd name="connsiteX25" fmla="*/ 8747382 w 10281870"/>
                  <a:gd name="connsiteY25" fmla="*/ 20965 h 1424054"/>
                  <a:gd name="connsiteX26" fmla="*/ 8762168 w 10281870"/>
                  <a:gd name="connsiteY26" fmla="*/ 22712 h 1424054"/>
                  <a:gd name="connsiteX27" fmla="*/ 8564035 w 10281870"/>
                  <a:gd name="connsiteY27" fmla="*/ 41930 h 1424054"/>
                  <a:gd name="connsiteX28" fmla="*/ 8750339 w 10281870"/>
                  <a:gd name="connsiteY28" fmla="*/ 36689 h 1424054"/>
                  <a:gd name="connsiteX29" fmla="*/ 8833140 w 10281870"/>
                  <a:gd name="connsiteY29" fmla="*/ 31448 h 1424054"/>
                  <a:gd name="connsiteX30" fmla="*/ 9019444 w 10281870"/>
                  <a:gd name="connsiteY30" fmla="*/ 48919 h 1424054"/>
                  <a:gd name="connsiteX31" fmla="*/ 9040144 w 10281870"/>
                  <a:gd name="connsiteY31" fmla="*/ 48919 h 1424054"/>
                  <a:gd name="connsiteX32" fmla="*/ 8629094 w 10281870"/>
                  <a:gd name="connsiteY32" fmla="*/ 50666 h 1424054"/>
                  <a:gd name="connsiteX33" fmla="*/ 8859755 w 10281870"/>
                  <a:gd name="connsiteY33" fmla="*/ 64642 h 1424054"/>
                  <a:gd name="connsiteX34" fmla="*/ 8738510 w 10281870"/>
                  <a:gd name="connsiteY34" fmla="*/ 68137 h 1424054"/>
                  <a:gd name="connsiteX35" fmla="*/ 8182558 w 10281870"/>
                  <a:gd name="connsiteY35" fmla="*/ 68137 h 1424054"/>
                  <a:gd name="connsiteX36" fmla="*/ 8132286 w 10281870"/>
                  <a:gd name="connsiteY36" fmla="*/ 64642 h 1424054"/>
                  <a:gd name="connsiteX37" fmla="*/ 7806994 w 10281870"/>
                  <a:gd name="connsiteY37" fmla="*/ 57654 h 1424054"/>
                  <a:gd name="connsiteX38" fmla="*/ 7546761 w 10281870"/>
                  <a:gd name="connsiteY38" fmla="*/ 55907 h 1424054"/>
                  <a:gd name="connsiteX39" fmla="*/ 7354543 w 10281870"/>
                  <a:gd name="connsiteY39" fmla="*/ 43677 h 1424054"/>
                  <a:gd name="connsiteX40" fmla="*/ 7842480 w 10281870"/>
                  <a:gd name="connsiteY40" fmla="*/ 41930 h 1424054"/>
                  <a:gd name="connsiteX41" fmla="*/ 7999212 w 10281870"/>
                  <a:gd name="connsiteY41" fmla="*/ 41930 h 1424054"/>
                  <a:gd name="connsiteX42" fmla="*/ 8082013 w 10281870"/>
                  <a:gd name="connsiteY42" fmla="*/ 27953 h 1424054"/>
                  <a:gd name="connsiteX43" fmla="*/ 7999212 w 10281870"/>
                  <a:gd name="connsiteY43" fmla="*/ 29701 h 1424054"/>
                  <a:gd name="connsiteX44" fmla="*/ 7975554 w 10281870"/>
                  <a:gd name="connsiteY44" fmla="*/ 31448 h 1424054"/>
                  <a:gd name="connsiteX45" fmla="*/ 6328397 w 10281870"/>
                  <a:gd name="connsiteY45" fmla="*/ 34942 h 1424054"/>
                  <a:gd name="connsiteX46" fmla="*/ 6399370 w 10281870"/>
                  <a:gd name="connsiteY46" fmla="*/ 40183 h 1424054"/>
                  <a:gd name="connsiteX47" fmla="*/ 6570887 w 10281870"/>
                  <a:gd name="connsiteY47" fmla="*/ 41930 h 1424054"/>
                  <a:gd name="connsiteX48" fmla="*/ 6662560 w 10281870"/>
                  <a:gd name="connsiteY48" fmla="*/ 48919 h 1424054"/>
                  <a:gd name="connsiteX49" fmla="*/ 6837034 w 10281870"/>
                  <a:gd name="connsiteY49" fmla="*/ 57654 h 1424054"/>
                  <a:gd name="connsiteX50" fmla="*/ 6848863 w 10281870"/>
                  <a:gd name="connsiteY50" fmla="*/ 59401 h 1424054"/>
                  <a:gd name="connsiteX51" fmla="*/ 6792676 w 10281870"/>
                  <a:gd name="connsiteY51" fmla="*/ 62895 h 1424054"/>
                  <a:gd name="connsiteX52" fmla="*/ 6097735 w 10281870"/>
                  <a:gd name="connsiteY52" fmla="*/ 59401 h 1424054"/>
                  <a:gd name="connsiteX53" fmla="*/ 6056335 w 10281870"/>
                  <a:gd name="connsiteY53" fmla="*/ 61148 h 1424054"/>
                  <a:gd name="connsiteX54" fmla="*/ 5875946 w 10281870"/>
                  <a:gd name="connsiteY54" fmla="*/ 66389 h 1424054"/>
                  <a:gd name="connsiteX55" fmla="*/ 5769487 w 10281870"/>
                  <a:gd name="connsiteY55" fmla="*/ 66389 h 1424054"/>
                  <a:gd name="connsiteX56" fmla="*/ 5716257 w 10281870"/>
                  <a:gd name="connsiteY56" fmla="*/ 64642 h 1424054"/>
                  <a:gd name="connsiteX57" fmla="*/ 5207620 w 10281870"/>
                  <a:gd name="connsiteY57" fmla="*/ 48919 h 1424054"/>
                  <a:gd name="connsiteX58" fmla="*/ 4988787 w 10281870"/>
                  <a:gd name="connsiteY58" fmla="*/ 40183 h 1424054"/>
                  <a:gd name="connsiteX59" fmla="*/ 5269721 w 10281870"/>
                  <a:gd name="connsiteY59" fmla="*/ 43677 h 1424054"/>
                  <a:gd name="connsiteX60" fmla="*/ 5275636 w 10281870"/>
                  <a:gd name="connsiteY60" fmla="*/ 41930 h 1424054"/>
                  <a:gd name="connsiteX61" fmla="*/ 5639370 w 10281870"/>
                  <a:gd name="connsiteY61" fmla="*/ 54160 h 1424054"/>
                  <a:gd name="connsiteX62" fmla="*/ 5846374 w 10281870"/>
                  <a:gd name="connsiteY62" fmla="*/ 59401 h 1424054"/>
                  <a:gd name="connsiteX63" fmla="*/ 5796102 w 10281870"/>
                  <a:gd name="connsiteY63" fmla="*/ 50666 h 1424054"/>
                  <a:gd name="connsiteX64" fmla="*/ 5408709 w 10281870"/>
                  <a:gd name="connsiteY64" fmla="*/ 33195 h 1424054"/>
                  <a:gd name="connsiteX65" fmla="*/ 5334780 w 10281870"/>
                  <a:gd name="connsiteY65" fmla="*/ 31448 h 1424054"/>
                  <a:gd name="connsiteX66" fmla="*/ 6062249 w 10281870"/>
                  <a:gd name="connsiteY66" fmla="*/ 27953 h 1424054"/>
                  <a:gd name="connsiteX67" fmla="*/ 6065207 w 10281870"/>
                  <a:gd name="connsiteY67" fmla="*/ 26206 h 1424054"/>
                  <a:gd name="connsiteX68" fmla="*/ 5825674 w 10281870"/>
                  <a:gd name="connsiteY68" fmla="*/ 17471 h 1424054"/>
                  <a:gd name="connsiteX69" fmla="*/ 5748787 w 10281870"/>
                  <a:gd name="connsiteY69" fmla="*/ 17471 h 1424054"/>
                  <a:gd name="connsiteX70" fmla="*/ 6026763 w 10281870"/>
                  <a:gd name="connsiteY70" fmla="*/ 12230 h 1424054"/>
                  <a:gd name="connsiteX71" fmla="*/ 6029720 w 10281870"/>
                  <a:gd name="connsiteY71" fmla="*/ 10483 h 1424054"/>
                  <a:gd name="connsiteX72" fmla="*/ 5763573 w 10281870"/>
                  <a:gd name="connsiteY72" fmla="*/ 0 h 1424054"/>
                  <a:gd name="connsiteX73" fmla="*/ 5062717 w 10281870"/>
                  <a:gd name="connsiteY73" fmla="*/ 3494 h 1424054"/>
                  <a:gd name="connsiteX74" fmla="*/ 4642796 w 10281870"/>
                  <a:gd name="connsiteY74" fmla="*/ 6988 h 1424054"/>
                  <a:gd name="connsiteX75" fmla="*/ 4636881 w 10281870"/>
                  <a:gd name="connsiteY75" fmla="*/ 8735 h 1424054"/>
                  <a:gd name="connsiteX76" fmla="*/ 5018359 w 10281870"/>
                  <a:gd name="connsiteY76" fmla="*/ 15724 h 1424054"/>
                  <a:gd name="connsiteX77" fmla="*/ 4817270 w 10281870"/>
                  <a:gd name="connsiteY77" fmla="*/ 26206 h 1424054"/>
                  <a:gd name="connsiteX78" fmla="*/ 4701940 w 10281870"/>
                  <a:gd name="connsiteY78" fmla="*/ 24459 h 1424054"/>
                  <a:gd name="connsiteX79" fmla="*/ 4672368 w 10281870"/>
                  <a:gd name="connsiteY79" fmla="*/ 22712 h 1424054"/>
                  <a:gd name="connsiteX80" fmla="*/ 4666453 w 10281870"/>
                  <a:gd name="connsiteY80" fmla="*/ 22712 h 1424054"/>
                  <a:gd name="connsiteX81" fmla="*/ 4675325 w 10281870"/>
                  <a:gd name="connsiteY81" fmla="*/ 24459 h 1424054"/>
                  <a:gd name="connsiteX82" fmla="*/ 4542251 w 10281870"/>
                  <a:gd name="connsiteY82" fmla="*/ 26206 h 1424054"/>
                  <a:gd name="connsiteX83" fmla="*/ 4462407 w 10281870"/>
                  <a:gd name="connsiteY83" fmla="*/ 26206 h 1424054"/>
                  <a:gd name="connsiteX84" fmla="*/ 4418049 w 10281870"/>
                  <a:gd name="connsiteY84" fmla="*/ 27953 h 1424054"/>
                  <a:gd name="connsiteX85" fmla="*/ 4338205 w 10281870"/>
                  <a:gd name="connsiteY85" fmla="*/ 29701 h 1424054"/>
                  <a:gd name="connsiteX86" fmla="*/ 4367777 w 10281870"/>
                  <a:gd name="connsiteY86" fmla="*/ 29701 h 1424054"/>
                  <a:gd name="connsiteX87" fmla="*/ 4033614 w 10281870"/>
                  <a:gd name="connsiteY87" fmla="*/ 34942 h 1424054"/>
                  <a:gd name="connsiteX88" fmla="*/ 4027699 w 10281870"/>
                  <a:gd name="connsiteY88" fmla="*/ 34942 h 1424054"/>
                  <a:gd name="connsiteX89" fmla="*/ 4636881 w 10281870"/>
                  <a:gd name="connsiteY89" fmla="*/ 38436 h 1424054"/>
                  <a:gd name="connsiteX90" fmla="*/ 4616181 w 10281870"/>
                  <a:gd name="connsiteY90" fmla="*/ 40183 h 1424054"/>
                  <a:gd name="connsiteX91" fmla="*/ 4610267 w 10281870"/>
                  <a:gd name="connsiteY91" fmla="*/ 40183 h 1424054"/>
                  <a:gd name="connsiteX92" fmla="*/ 4769955 w 10281870"/>
                  <a:gd name="connsiteY92" fmla="*/ 38436 h 1424054"/>
                  <a:gd name="connsiteX93" fmla="*/ 4808399 w 10281870"/>
                  <a:gd name="connsiteY93" fmla="*/ 40183 h 1424054"/>
                  <a:gd name="connsiteX94" fmla="*/ 4953301 w 10281870"/>
                  <a:gd name="connsiteY94" fmla="*/ 48919 h 1424054"/>
                  <a:gd name="connsiteX95" fmla="*/ 5181005 w 10281870"/>
                  <a:gd name="connsiteY95" fmla="*/ 59401 h 1424054"/>
                  <a:gd name="connsiteX96" fmla="*/ 5186920 w 10281870"/>
                  <a:gd name="connsiteY96" fmla="*/ 61148 h 1424054"/>
                  <a:gd name="connsiteX97" fmla="*/ 5201706 w 10281870"/>
                  <a:gd name="connsiteY97" fmla="*/ 64642 h 1424054"/>
                  <a:gd name="connsiteX98" fmla="*/ 5139605 w 10281870"/>
                  <a:gd name="connsiteY98" fmla="*/ 71631 h 1424054"/>
                  <a:gd name="connsiteX99" fmla="*/ 5133690 w 10281870"/>
                  <a:gd name="connsiteY99" fmla="*/ 73378 h 1424054"/>
                  <a:gd name="connsiteX100" fmla="*/ 5568398 w 10281870"/>
                  <a:gd name="connsiteY100" fmla="*/ 87355 h 1424054"/>
                  <a:gd name="connsiteX101" fmla="*/ 5615713 w 10281870"/>
                  <a:gd name="connsiteY101" fmla="*/ 96090 h 1424054"/>
                  <a:gd name="connsiteX102" fmla="*/ 5902561 w 10281870"/>
                  <a:gd name="connsiteY102" fmla="*/ 101331 h 1424054"/>
                  <a:gd name="connsiteX103" fmla="*/ 5831588 w 10281870"/>
                  <a:gd name="connsiteY103" fmla="*/ 101331 h 1424054"/>
                  <a:gd name="connsiteX104" fmla="*/ 5763573 w 10281870"/>
                  <a:gd name="connsiteY104" fmla="*/ 101331 h 1424054"/>
                  <a:gd name="connsiteX105" fmla="*/ 5725129 w 10281870"/>
                  <a:gd name="connsiteY105" fmla="*/ 101331 h 1424054"/>
                  <a:gd name="connsiteX106" fmla="*/ 5207620 w 10281870"/>
                  <a:gd name="connsiteY106" fmla="*/ 89102 h 1424054"/>
                  <a:gd name="connsiteX107" fmla="*/ 5195791 w 10281870"/>
                  <a:gd name="connsiteY107" fmla="*/ 89102 h 1424054"/>
                  <a:gd name="connsiteX108" fmla="*/ 5284507 w 10281870"/>
                  <a:gd name="connsiteY108" fmla="*/ 85608 h 1424054"/>
                  <a:gd name="connsiteX109" fmla="*/ 5172134 w 10281870"/>
                  <a:gd name="connsiteY109" fmla="*/ 82113 h 1424054"/>
                  <a:gd name="connsiteX110" fmla="*/ 4814313 w 10281870"/>
                  <a:gd name="connsiteY110" fmla="*/ 75125 h 1424054"/>
                  <a:gd name="connsiteX111" fmla="*/ 4861628 w 10281870"/>
                  <a:gd name="connsiteY111" fmla="*/ 75125 h 1424054"/>
                  <a:gd name="connsiteX112" fmla="*/ 4979916 w 10281870"/>
                  <a:gd name="connsiteY112" fmla="*/ 73378 h 1424054"/>
                  <a:gd name="connsiteX113" fmla="*/ 4985830 w 10281870"/>
                  <a:gd name="connsiteY113" fmla="*/ 71631 h 1424054"/>
                  <a:gd name="connsiteX114" fmla="*/ 5009488 w 10281870"/>
                  <a:gd name="connsiteY114" fmla="*/ 62895 h 1424054"/>
                  <a:gd name="connsiteX115" fmla="*/ 5000616 w 10281870"/>
                  <a:gd name="connsiteY115" fmla="*/ 62895 h 1424054"/>
                  <a:gd name="connsiteX116" fmla="*/ 4991745 w 10281870"/>
                  <a:gd name="connsiteY116" fmla="*/ 62895 h 1424054"/>
                  <a:gd name="connsiteX117" fmla="*/ 4308633 w 10281870"/>
                  <a:gd name="connsiteY117" fmla="*/ 66389 h 1424054"/>
                  <a:gd name="connsiteX118" fmla="*/ 4255403 w 10281870"/>
                  <a:gd name="connsiteY118" fmla="*/ 64642 h 1424054"/>
                  <a:gd name="connsiteX119" fmla="*/ 4080929 w 10281870"/>
                  <a:gd name="connsiteY119" fmla="*/ 64642 h 1424054"/>
                  <a:gd name="connsiteX120" fmla="*/ 4069100 w 10281870"/>
                  <a:gd name="connsiteY120" fmla="*/ 64642 h 1424054"/>
                  <a:gd name="connsiteX121" fmla="*/ 3933069 w 10281870"/>
                  <a:gd name="connsiteY121" fmla="*/ 54160 h 1424054"/>
                  <a:gd name="connsiteX122" fmla="*/ 3933069 w 10281870"/>
                  <a:gd name="connsiteY122" fmla="*/ 54160 h 1424054"/>
                  <a:gd name="connsiteX123" fmla="*/ 3930112 w 10281870"/>
                  <a:gd name="connsiteY123" fmla="*/ 55907 h 1424054"/>
                  <a:gd name="connsiteX124" fmla="*/ 3930112 w 10281870"/>
                  <a:gd name="connsiteY124" fmla="*/ 59401 h 1424054"/>
                  <a:gd name="connsiteX125" fmla="*/ 3962641 w 10281870"/>
                  <a:gd name="connsiteY125" fmla="*/ 64642 h 1424054"/>
                  <a:gd name="connsiteX126" fmla="*/ 3980384 w 10281870"/>
                  <a:gd name="connsiteY126" fmla="*/ 66389 h 1424054"/>
                  <a:gd name="connsiteX127" fmla="*/ 4004042 w 10281870"/>
                  <a:gd name="connsiteY127" fmla="*/ 68137 h 1424054"/>
                  <a:gd name="connsiteX128" fmla="*/ 4018828 w 10281870"/>
                  <a:gd name="connsiteY128" fmla="*/ 69884 h 1424054"/>
                  <a:gd name="connsiteX129" fmla="*/ 3873925 w 10281870"/>
                  <a:gd name="connsiteY129" fmla="*/ 73378 h 1424054"/>
                  <a:gd name="connsiteX130" fmla="*/ 3876882 w 10281870"/>
                  <a:gd name="connsiteY130" fmla="*/ 75125 h 1424054"/>
                  <a:gd name="connsiteX131" fmla="*/ 3891668 w 10281870"/>
                  <a:gd name="connsiteY131" fmla="*/ 78619 h 1424054"/>
                  <a:gd name="connsiteX132" fmla="*/ 4110501 w 10281870"/>
                  <a:gd name="connsiteY132" fmla="*/ 90849 h 1424054"/>
                  <a:gd name="connsiteX133" fmla="*/ 3953769 w 10281870"/>
                  <a:gd name="connsiteY133" fmla="*/ 80366 h 1424054"/>
                  <a:gd name="connsiteX134" fmla="*/ 4284975 w 10281870"/>
                  <a:gd name="connsiteY134" fmla="*/ 80366 h 1424054"/>
                  <a:gd name="connsiteX135" fmla="*/ 4746298 w 10281870"/>
                  <a:gd name="connsiteY135" fmla="*/ 82113 h 1424054"/>
                  <a:gd name="connsiteX136" fmla="*/ 5000616 w 10281870"/>
                  <a:gd name="connsiteY136" fmla="*/ 87355 h 1424054"/>
                  <a:gd name="connsiteX137" fmla="*/ 5101161 w 10281870"/>
                  <a:gd name="connsiteY137" fmla="*/ 89102 h 1424054"/>
                  <a:gd name="connsiteX138" fmla="*/ 5047931 w 10281870"/>
                  <a:gd name="connsiteY138" fmla="*/ 94343 h 1424054"/>
                  <a:gd name="connsiteX139" fmla="*/ 5006531 w 10281870"/>
                  <a:gd name="connsiteY139" fmla="*/ 90849 h 1424054"/>
                  <a:gd name="connsiteX140" fmla="*/ 5006531 w 10281870"/>
                  <a:gd name="connsiteY140" fmla="*/ 92596 h 1424054"/>
                  <a:gd name="connsiteX141" fmla="*/ 5000616 w 10281870"/>
                  <a:gd name="connsiteY141" fmla="*/ 94343 h 1424054"/>
                  <a:gd name="connsiteX142" fmla="*/ 5000616 w 10281870"/>
                  <a:gd name="connsiteY142" fmla="*/ 97837 h 1424054"/>
                  <a:gd name="connsiteX143" fmla="*/ 5024274 w 10281870"/>
                  <a:gd name="connsiteY143" fmla="*/ 101331 h 1424054"/>
                  <a:gd name="connsiteX144" fmla="*/ 4974001 w 10281870"/>
                  <a:gd name="connsiteY144" fmla="*/ 103078 h 1424054"/>
                  <a:gd name="connsiteX145" fmla="*/ 4533380 w 10281870"/>
                  <a:gd name="connsiteY145" fmla="*/ 96090 h 1424054"/>
                  <a:gd name="connsiteX146" fmla="*/ 4500850 w 10281870"/>
                  <a:gd name="connsiteY146" fmla="*/ 96090 h 1424054"/>
                  <a:gd name="connsiteX147" fmla="*/ 4415092 w 10281870"/>
                  <a:gd name="connsiteY147" fmla="*/ 92596 h 1424054"/>
                  <a:gd name="connsiteX148" fmla="*/ 4412134 w 10281870"/>
                  <a:gd name="connsiteY148" fmla="*/ 94343 h 1424054"/>
                  <a:gd name="connsiteX149" fmla="*/ 4412134 w 10281870"/>
                  <a:gd name="connsiteY149" fmla="*/ 96090 h 1424054"/>
                  <a:gd name="connsiteX150" fmla="*/ 3879839 w 10281870"/>
                  <a:gd name="connsiteY150" fmla="*/ 94343 h 1424054"/>
                  <a:gd name="connsiteX151" fmla="*/ 3684665 w 10281870"/>
                  <a:gd name="connsiteY151" fmla="*/ 96090 h 1424054"/>
                  <a:gd name="connsiteX152" fmla="*/ 3684665 w 10281870"/>
                  <a:gd name="connsiteY152" fmla="*/ 94343 h 1424054"/>
                  <a:gd name="connsiteX153" fmla="*/ 3811824 w 10281870"/>
                  <a:gd name="connsiteY153" fmla="*/ 89102 h 1424054"/>
                  <a:gd name="connsiteX154" fmla="*/ 3859139 w 10281870"/>
                  <a:gd name="connsiteY154" fmla="*/ 73378 h 1424054"/>
                  <a:gd name="connsiteX155" fmla="*/ 3785209 w 10281870"/>
                  <a:gd name="connsiteY155" fmla="*/ 76872 h 1424054"/>
                  <a:gd name="connsiteX156" fmla="*/ 3513147 w 10281870"/>
                  <a:gd name="connsiteY156" fmla="*/ 92596 h 1424054"/>
                  <a:gd name="connsiteX157" fmla="*/ 3451046 w 10281870"/>
                  <a:gd name="connsiteY157" fmla="*/ 89102 h 1424054"/>
                  <a:gd name="connsiteX158" fmla="*/ 3451046 w 10281870"/>
                  <a:gd name="connsiteY158" fmla="*/ 90849 h 1424054"/>
                  <a:gd name="connsiteX159" fmla="*/ 3397817 w 10281870"/>
                  <a:gd name="connsiteY159" fmla="*/ 92596 h 1424054"/>
                  <a:gd name="connsiteX160" fmla="*/ 3344587 w 10281870"/>
                  <a:gd name="connsiteY160" fmla="*/ 89102 h 1424054"/>
                  <a:gd name="connsiteX161" fmla="*/ 3507233 w 10281870"/>
                  <a:gd name="connsiteY161" fmla="*/ 76872 h 1424054"/>
                  <a:gd name="connsiteX162" fmla="*/ 3601863 w 10281870"/>
                  <a:gd name="connsiteY162" fmla="*/ 68137 h 1424054"/>
                  <a:gd name="connsiteX163" fmla="*/ 295719 w 10281870"/>
                  <a:gd name="connsiteY163" fmla="*/ 68137 h 1424054"/>
                  <a:gd name="connsiteX164" fmla="*/ 174475 w 10281870"/>
                  <a:gd name="connsiteY164" fmla="*/ 89102 h 1424054"/>
                  <a:gd name="connsiteX165" fmla="*/ 138988 w 10281870"/>
                  <a:gd name="connsiteY165" fmla="*/ 124044 h 1424054"/>
                  <a:gd name="connsiteX166" fmla="*/ 159689 w 10281870"/>
                  <a:gd name="connsiteY166" fmla="*/ 242846 h 1424054"/>
                  <a:gd name="connsiteX167" fmla="*/ 159689 w 10281870"/>
                  <a:gd name="connsiteY167" fmla="*/ 228869 h 1424054"/>
                  <a:gd name="connsiteX168" fmla="*/ 171517 w 10281870"/>
                  <a:gd name="connsiteY168" fmla="*/ 195674 h 1424054"/>
                  <a:gd name="connsiteX169" fmla="*/ 174475 w 10281870"/>
                  <a:gd name="connsiteY169" fmla="*/ 363395 h 1424054"/>
                  <a:gd name="connsiteX170" fmla="*/ 180389 w 10281870"/>
                  <a:gd name="connsiteY170" fmla="*/ 560816 h 1424054"/>
                  <a:gd name="connsiteX171" fmla="*/ 180389 w 10281870"/>
                  <a:gd name="connsiteY171" fmla="*/ 569552 h 1424054"/>
                  <a:gd name="connsiteX172" fmla="*/ 186303 w 10281870"/>
                  <a:gd name="connsiteY172" fmla="*/ 880534 h 1424054"/>
                  <a:gd name="connsiteX173" fmla="*/ 180389 w 10281870"/>
                  <a:gd name="connsiteY173" fmla="*/ 1181034 h 1424054"/>
                  <a:gd name="connsiteX174" fmla="*/ 174475 w 10281870"/>
                  <a:gd name="connsiteY174" fmla="*/ 1100668 h 1424054"/>
                  <a:gd name="connsiteX175" fmla="*/ 165603 w 10281870"/>
                  <a:gd name="connsiteY175" fmla="*/ 1074462 h 1424054"/>
                  <a:gd name="connsiteX176" fmla="*/ 159689 w 10281870"/>
                  <a:gd name="connsiteY176" fmla="*/ 1069220 h 1424054"/>
                  <a:gd name="connsiteX177" fmla="*/ 159689 w 10281870"/>
                  <a:gd name="connsiteY177" fmla="*/ 1053496 h 1424054"/>
                  <a:gd name="connsiteX178" fmla="*/ 127159 w 10281870"/>
                  <a:gd name="connsiteY178" fmla="*/ 817639 h 1424054"/>
                  <a:gd name="connsiteX179" fmla="*/ 91673 w 10281870"/>
                  <a:gd name="connsiteY179" fmla="*/ 506657 h 1424054"/>
                  <a:gd name="connsiteX180" fmla="*/ 79844 w 10281870"/>
                  <a:gd name="connsiteY180" fmla="*/ 283029 h 1424054"/>
                  <a:gd name="connsiteX181" fmla="*/ 79844 w 10281870"/>
                  <a:gd name="connsiteY181" fmla="*/ 1256159 h 1424054"/>
                  <a:gd name="connsiteX182" fmla="*/ 8872 w 10281870"/>
                  <a:gd name="connsiteY182" fmla="*/ 1208988 h 1424054"/>
                  <a:gd name="connsiteX183" fmla="*/ 0 w 10281870"/>
                  <a:gd name="connsiteY183" fmla="*/ 1214229 h 1424054"/>
                  <a:gd name="connsiteX184" fmla="*/ 17743 w 10281870"/>
                  <a:gd name="connsiteY184" fmla="*/ 1245677 h 1424054"/>
                  <a:gd name="connsiteX185" fmla="*/ 26615 w 10281870"/>
                  <a:gd name="connsiteY185" fmla="*/ 1250918 h 1424054"/>
                  <a:gd name="connsiteX186" fmla="*/ 85759 w 10281870"/>
                  <a:gd name="connsiteY186" fmla="*/ 1306825 h 1424054"/>
                  <a:gd name="connsiteX187" fmla="*/ 141945 w 10281870"/>
                  <a:gd name="connsiteY187" fmla="*/ 1362732 h 1424054"/>
                  <a:gd name="connsiteX188" fmla="*/ 189260 w 10281870"/>
                  <a:gd name="connsiteY188" fmla="*/ 1385444 h 1424054"/>
                  <a:gd name="connsiteX189" fmla="*/ 227704 w 10281870"/>
                  <a:gd name="connsiteY189" fmla="*/ 1408156 h 1424054"/>
                  <a:gd name="connsiteX190" fmla="*/ 254319 w 10281870"/>
                  <a:gd name="connsiteY190" fmla="*/ 1408156 h 1424054"/>
                  <a:gd name="connsiteX191" fmla="*/ 248404 w 10281870"/>
                  <a:gd name="connsiteY191" fmla="*/ 1401168 h 1424054"/>
                  <a:gd name="connsiteX192" fmla="*/ 239533 w 10281870"/>
                  <a:gd name="connsiteY192" fmla="*/ 1395926 h 1424054"/>
                  <a:gd name="connsiteX193" fmla="*/ 295719 w 10281870"/>
                  <a:gd name="connsiteY193" fmla="*/ 1399421 h 1424054"/>
                  <a:gd name="connsiteX194" fmla="*/ 4015870 w 10281870"/>
                  <a:gd name="connsiteY194" fmla="*/ 1399421 h 1424054"/>
                  <a:gd name="connsiteX195" fmla="*/ 3637349 w 10281870"/>
                  <a:gd name="connsiteY195" fmla="*/ 1388938 h 1424054"/>
                  <a:gd name="connsiteX196" fmla="*/ 3063654 w 10281870"/>
                  <a:gd name="connsiteY196" fmla="*/ 1378456 h 1424054"/>
                  <a:gd name="connsiteX197" fmla="*/ 3637349 w 10281870"/>
                  <a:gd name="connsiteY197" fmla="*/ 1373214 h 1424054"/>
                  <a:gd name="connsiteX198" fmla="*/ 4296804 w 10281870"/>
                  <a:gd name="connsiteY198" fmla="*/ 1355743 h 1424054"/>
                  <a:gd name="connsiteX199" fmla="*/ 4296804 w 10281870"/>
                  <a:gd name="connsiteY199" fmla="*/ 1353996 h 1424054"/>
                  <a:gd name="connsiteX200" fmla="*/ 4415092 w 10281870"/>
                  <a:gd name="connsiteY200" fmla="*/ 1357490 h 1424054"/>
                  <a:gd name="connsiteX201" fmla="*/ 4128244 w 10281870"/>
                  <a:gd name="connsiteY201" fmla="*/ 1362732 h 1424054"/>
                  <a:gd name="connsiteX202" fmla="*/ 4766998 w 10281870"/>
                  <a:gd name="connsiteY202" fmla="*/ 1373214 h 1424054"/>
                  <a:gd name="connsiteX203" fmla="*/ 4885286 w 10281870"/>
                  <a:gd name="connsiteY203" fmla="*/ 1380203 h 1424054"/>
                  <a:gd name="connsiteX204" fmla="*/ 4965130 w 10281870"/>
                  <a:gd name="connsiteY204" fmla="*/ 1378456 h 1424054"/>
                  <a:gd name="connsiteX205" fmla="*/ 5030188 w 10281870"/>
                  <a:gd name="connsiteY205" fmla="*/ 1380203 h 1424054"/>
                  <a:gd name="connsiteX206" fmla="*/ 5494468 w 10281870"/>
                  <a:gd name="connsiteY206" fmla="*/ 1380203 h 1424054"/>
                  <a:gd name="connsiteX207" fmla="*/ 5293379 w 10281870"/>
                  <a:gd name="connsiteY207" fmla="*/ 1371467 h 1424054"/>
                  <a:gd name="connsiteX208" fmla="*/ 5334780 w 10281870"/>
                  <a:gd name="connsiteY208" fmla="*/ 1367973 h 1424054"/>
                  <a:gd name="connsiteX209" fmla="*/ 5210577 w 10281870"/>
                  <a:gd name="connsiteY209" fmla="*/ 1367973 h 1424054"/>
                  <a:gd name="connsiteX210" fmla="*/ 5189877 w 10281870"/>
                  <a:gd name="connsiteY210" fmla="*/ 1366226 h 1424054"/>
                  <a:gd name="connsiteX211" fmla="*/ 5571355 w 10281870"/>
                  <a:gd name="connsiteY211" fmla="*/ 1367973 h 1424054"/>
                  <a:gd name="connsiteX212" fmla="*/ 5757658 w 10281870"/>
                  <a:gd name="connsiteY212" fmla="*/ 1371467 h 1424054"/>
                  <a:gd name="connsiteX213" fmla="*/ 5852289 w 10281870"/>
                  <a:gd name="connsiteY213" fmla="*/ 1374961 h 1424054"/>
                  <a:gd name="connsiteX214" fmla="*/ 5976491 w 10281870"/>
                  <a:gd name="connsiteY214" fmla="*/ 1399421 h 1424054"/>
                  <a:gd name="connsiteX215" fmla="*/ 7718279 w 10281870"/>
                  <a:gd name="connsiteY215" fmla="*/ 1399421 h 1424054"/>
                  <a:gd name="connsiteX216" fmla="*/ 7735726 w 10281870"/>
                  <a:gd name="connsiteY216" fmla="*/ 1410253 h 1424054"/>
                  <a:gd name="connsiteX217" fmla="*/ 7800784 w 10281870"/>
                  <a:gd name="connsiteY217" fmla="*/ 1400993 h 1424054"/>
                  <a:gd name="connsiteX218" fmla="*/ 7996846 w 10281870"/>
                  <a:gd name="connsiteY218" fmla="*/ 1400993 h 1424054"/>
                  <a:gd name="connsiteX219" fmla="*/ 8116908 w 10281870"/>
                  <a:gd name="connsiteY219" fmla="*/ 1403963 h 1424054"/>
                  <a:gd name="connsiteX220" fmla="*/ 8151507 w 10281870"/>
                  <a:gd name="connsiteY220" fmla="*/ 1414271 h 1424054"/>
                  <a:gd name="connsiteX221" fmla="*/ 8134947 w 10281870"/>
                  <a:gd name="connsiteY221" fmla="*/ 1399595 h 1424054"/>
                  <a:gd name="connsiteX222" fmla="*/ 8593312 w 10281870"/>
                  <a:gd name="connsiteY222" fmla="*/ 1399595 h 1424054"/>
                  <a:gd name="connsiteX223" fmla="*/ 8676113 w 10281870"/>
                  <a:gd name="connsiteY223" fmla="*/ 1401342 h 1424054"/>
                  <a:gd name="connsiteX224" fmla="*/ 8652456 w 10281870"/>
                  <a:gd name="connsiteY224" fmla="*/ 1401342 h 1424054"/>
                  <a:gd name="connsiteX225" fmla="*/ 8616969 w 10281870"/>
                  <a:gd name="connsiteY225" fmla="*/ 1404837 h 1424054"/>
                  <a:gd name="connsiteX226" fmla="*/ 8611055 w 10281870"/>
                  <a:gd name="connsiteY226" fmla="*/ 1404837 h 1424054"/>
                  <a:gd name="connsiteX227" fmla="*/ 8729343 w 10281870"/>
                  <a:gd name="connsiteY227" fmla="*/ 1411825 h 1424054"/>
                  <a:gd name="connsiteX228" fmla="*/ 9276424 w 10281870"/>
                  <a:gd name="connsiteY228" fmla="*/ 1424055 h 1424054"/>
                  <a:gd name="connsiteX229" fmla="*/ 9421327 w 10281870"/>
                  <a:gd name="connsiteY229" fmla="*/ 1418813 h 1424054"/>
                  <a:gd name="connsiteX230" fmla="*/ 9258681 w 10281870"/>
                  <a:gd name="connsiteY230" fmla="*/ 1411825 h 1424054"/>
                  <a:gd name="connsiteX231" fmla="*/ 9063506 w 10281870"/>
                  <a:gd name="connsiteY231" fmla="*/ 1408331 h 1424054"/>
                  <a:gd name="connsiteX232" fmla="*/ 9409498 w 10281870"/>
                  <a:gd name="connsiteY232" fmla="*/ 1406584 h 1424054"/>
                  <a:gd name="connsiteX233" fmla="*/ 9433155 w 10281870"/>
                  <a:gd name="connsiteY233" fmla="*/ 1399595 h 1424054"/>
                  <a:gd name="connsiteX234" fmla="*/ 10009808 w 10281870"/>
                  <a:gd name="connsiteY234" fmla="*/ 1399595 h 1424054"/>
                  <a:gd name="connsiteX235" fmla="*/ 10074867 w 10281870"/>
                  <a:gd name="connsiteY235" fmla="*/ 1394354 h 1424054"/>
                  <a:gd name="connsiteX236" fmla="*/ 10148797 w 10281870"/>
                  <a:gd name="connsiteY236" fmla="*/ 1270311 h 1424054"/>
                  <a:gd name="connsiteX237" fmla="*/ 10163583 w 10281870"/>
                  <a:gd name="connsiteY237" fmla="*/ 1123555 h 1424054"/>
                  <a:gd name="connsiteX238" fmla="*/ 10166539 w 10281870"/>
                  <a:gd name="connsiteY238" fmla="*/ 1027465 h 1424054"/>
                  <a:gd name="connsiteX239" fmla="*/ 10163583 w 10281870"/>
                  <a:gd name="connsiteY239" fmla="*/ 1016982 h 1424054"/>
                  <a:gd name="connsiteX240" fmla="*/ 10151753 w 10281870"/>
                  <a:gd name="connsiteY240" fmla="*/ 885950 h 1424054"/>
                  <a:gd name="connsiteX241" fmla="*/ 10151753 w 10281870"/>
                  <a:gd name="connsiteY241" fmla="*/ 678046 h 1424054"/>
                  <a:gd name="connsiteX242" fmla="*/ 10163583 w 10281870"/>
                  <a:gd name="connsiteY242" fmla="*/ 891192 h 1424054"/>
                  <a:gd name="connsiteX243" fmla="*/ 10166539 w 10281870"/>
                  <a:gd name="connsiteY243" fmla="*/ 889444 h 1424054"/>
                  <a:gd name="connsiteX244" fmla="*/ 10172454 w 10281870"/>
                  <a:gd name="connsiteY244" fmla="*/ 837032 h 1424054"/>
                  <a:gd name="connsiteX245" fmla="*/ 10172454 w 10281870"/>
                  <a:gd name="connsiteY245" fmla="*/ 840526 h 1424054"/>
                  <a:gd name="connsiteX246" fmla="*/ 10175411 w 10281870"/>
                  <a:gd name="connsiteY246" fmla="*/ 864985 h 1424054"/>
                  <a:gd name="connsiteX247" fmla="*/ 10178369 w 10281870"/>
                  <a:gd name="connsiteY247" fmla="*/ 864985 h 1424054"/>
                  <a:gd name="connsiteX248" fmla="*/ 10181325 w 10281870"/>
                  <a:gd name="connsiteY248" fmla="*/ 955834 h 1424054"/>
                  <a:gd name="connsiteX249" fmla="*/ 10187240 w 10281870"/>
                  <a:gd name="connsiteY249" fmla="*/ 976799 h 1424054"/>
                  <a:gd name="connsiteX250" fmla="*/ 10187240 w 10281870"/>
                  <a:gd name="connsiteY250" fmla="*/ 1018729 h 1424054"/>
                  <a:gd name="connsiteX251" fmla="*/ 10175411 w 10281870"/>
                  <a:gd name="connsiteY251" fmla="*/ 1018729 h 1424054"/>
                  <a:gd name="connsiteX252" fmla="*/ 10175411 w 10281870"/>
                  <a:gd name="connsiteY252" fmla="*/ 1074636 h 1424054"/>
                  <a:gd name="connsiteX253" fmla="*/ 10184282 w 10281870"/>
                  <a:gd name="connsiteY253" fmla="*/ 1060660 h 1424054"/>
                  <a:gd name="connsiteX254" fmla="*/ 10169496 w 10281870"/>
                  <a:gd name="connsiteY254" fmla="*/ 1226633 h 1424054"/>
                  <a:gd name="connsiteX255" fmla="*/ 10213854 w 10281870"/>
                  <a:gd name="connsiteY255" fmla="*/ 1137532 h 1424054"/>
                  <a:gd name="connsiteX256" fmla="*/ 10219769 w 10281870"/>
                  <a:gd name="connsiteY256" fmla="*/ 1134037 h 1424054"/>
                  <a:gd name="connsiteX257" fmla="*/ 10166539 w 10281870"/>
                  <a:gd name="connsiteY257" fmla="*/ 1265069 h 1424054"/>
                  <a:gd name="connsiteX258" fmla="*/ 10145839 w 10281870"/>
                  <a:gd name="connsiteY258" fmla="*/ 1362906 h 1424054"/>
                  <a:gd name="connsiteX259" fmla="*/ 10151753 w 10281870"/>
                  <a:gd name="connsiteY259" fmla="*/ 1359412 h 1424054"/>
                  <a:gd name="connsiteX260" fmla="*/ 10222727 w 10281870"/>
                  <a:gd name="connsiteY260" fmla="*/ 1303505 h 1424054"/>
                  <a:gd name="connsiteX261" fmla="*/ 10225683 w 10281870"/>
                  <a:gd name="connsiteY261" fmla="*/ 1270311 h 1424054"/>
                  <a:gd name="connsiteX262" fmla="*/ 10225683 w 10281870"/>
                  <a:gd name="connsiteY262" fmla="*/ 1153255 h 1424054"/>
                  <a:gd name="connsiteX263" fmla="*/ 10193155 w 10281870"/>
                  <a:gd name="connsiteY263" fmla="*/ 983787 h 1424054"/>
                  <a:gd name="connsiteX264" fmla="*/ 10204983 w 10281870"/>
                  <a:gd name="connsiteY264" fmla="*/ 987282 h 1424054"/>
                  <a:gd name="connsiteX265" fmla="*/ 10202026 w 10281870"/>
                  <a:gd name="connsiteY265" fmla="*/ 922290 h 1424054"/>
                  <a:gd name="connsiteX266" fmla="*/ 10202026 w 10281870"/>
                  <a:gd name="connsiteY266" fmla="*/ 922639 h 1424054"/>
                  <a:gd name="connsiteX267" fmla="*/ 10202026 w 10281870"/>
                  <a:gd name="connsiteY267" fmla="*/ 920892 h 1424054"/>
                  <a:gd name="connsiteX268" fmla="*/ 10202026 w 10281870"/>
                  <a:gd name="connsiteY268" fmla="*/ 922290 h 1424054"/>
                  <a:gd name="connsiteX269" fmla="*/ 10204983 w 10281870"/>
                  <a:gd name="connsiteY269" fmla="*/ 901674 h 1424054"/>
                  <a:gd name="connsiteX270" fmla="*/ 10213854 w 10281870"/>
                  <a:gd name="connsiteY270" fmla="*/ 917398 h 1424054"/>
                  <a:gd name="connsiteX271" fmla="*/ 10228640 w 10281870"/>
                  <a:gd name="connsiteY271" fmla="*/ 978546 h 1424054"/>
                  <a:gd name="connsiteX272" fmla="*/ 10225683 w 10281870"/>
                  <a:gd name="connsiteY272" fmla="*/ 922639 h 1424054"/>
                  <a:gd name="connsiteX273" fmla="*/ 10225683 w 10281870"/>
                  <a:gd name="connsiteY273" fmla="*/ 910410 h 1424054"/>
                  <a:gd name="connsiteX274" fmla="*/ 10249341 w 10281870"/>
                  <a:gd name="connsiteY274" fmla="*/ 938363 h 1424054"/>
                  <a:gd name="connsiteX275" fmla="*/ 10243426 w 10281870"/>
                  <a:gd name="connsiteY275" fmla="*/ 840526 h 1424054"/>
                  <a:gd name="connsiteX276" fmla="*/ 10234555 w 10281870"/>
                  <a:gd name="connsiteY276" fmla="*/ 784619 h 1424054"/>
                  <a:gd name="connsiteX277" fmla="*/ 10234555 w 10281870"/>
                  <a:gd name="connsiteY277" fmla="*/ 765401 h 1424054"/>
                  <a:gd name="connsiteX278" fmla="*/ 10258212 w 10281870"/>
                  <a:gd name="connsiteY278" fmla="*/ 809078 h 1424054"/>
                  <a:gd name="connsiteX279" fmla="*/ 10258212 w 10281870"/>
                  <a:gd name="connsiteY279" fmla="*/ 803837 h 1424054"/>
                  <a:gd name="connsiteX280" fmla="*/ 10246384 w 10281870"/>
                  <a:gd name="connsiteY280" fmla="*/ 485866 h 1424054"/>
                  <a:gd name="connsiteX281" fmla="*/ 10237512 w 10281870"/>
                  <a:gd name="connsiteY281" fmla="*/ 547014 h 1424054"/>
                  <a:gd name="connsiteX282" fmla="*/ 10228640 w 10281870"/>
                  <a:gd name="connsiteY282" fmla="*/ 277962 h 1424054"/>
                  <a:gd name="connsiteX283" fmla="*/ 10228640 w 10281870"/>
                  <a:gd name="connsiteY283" fmla="*/ 279884 h 1424054"/>
                  <a:gd name="connsiteX284" fmla="*/ 10228640 w 10281870"/>
                  <a:gd name="connsiteY284" fmla="*/ 284776 h 1424054"/>
                  <a:gd name="connsiteX285" fmla="*/ 10228640 w 10281870"/>
                  <a:gd name="connsiteY285" fmla="*/ 279884 h 1424054"/>
                  <a:gd name="connsiteX286" fmla="*/ 10228640 w 10281870"/>
                  <a:gd name="connsiteY286" fmla="*/ 277788 h 1424054"/>
                  <a:gd name="connsiteX287" fmla="*/ 10228640 w 10281870"/>
                  <a:gd name="connsiteY287" fmla="*/ 277788 h 1424054"/>
                  <a:gd name="connsiteX288" fmla="*/ 10228640 w 10281870"/>
                  <a:gd name="connsiteY288" fmla="*/ 270799 h 1424054"/>
                  <a:gd name="connsiteX289" fmla="*/ 10225683 w 10281870"/>
                  <a:gd name="connsiteY289" fmla="*/ 277788 h 1424054"/>
                  <a:gd name="connsiteX290" fmla="*/ 10225683 w 10281870"/>
                  <a:gd name="connsiteY290" fmla="*/ 197421 h 1424054"/>
                  <a:gd name="connsiteX291" fmla="*/ 10193155 w 10281870"/>
                  <a:gd name="connsiteY291" fmla="*/ 129285 h 1424054"/>
                  <a:gd name="connsiteX292" fmla="*/ 10275956 w 10281870"/>
                  <a:gd name="connsiteY292" fmla="*/ 167721 h 1424054"/>
                  <a:gd name="connsiteX293" fmla="*/ 10281870 w 10281870"/>
                  <a:gd name="connsiteY293" fmla="*/ 165974 h 1424054"/>
                  <a:gd name="connsiteX294" fmla="*/ 10281870 w 10281870"/>
                  <a:gd name="connsiteY294" fmla="*/ 162480 h 1424054"/>
                  <a:gd name="connsiteX295" fmla="*/ 10273294 w 10281870"/>
                  <a:gd name="connsiteY295" fmla="*/ 157238 h 1424054"/>
                  <a:gd name="connsiteX296" fmla="*/ 79844 w 10281870"/>
                  <a:gd name="connsiteY296" fmla="*/ 1275377 h 1424054"/>
                  <a:gd name="connsiteX297" fmla="*/ 50272 w 10281870"/>
                  <a:gd name="connsiteY297" fmla="*/ 1250918 h 1424054"/>
                  <a:gd name="connsiteX298" fmla="*/ 56187 w 10281870"/>
                  <a:gd name="connsiteY298" fmla="*/ 1254412 h 1424054"/>
                  <a:gd name="connsiteX299" fmla="*/ 79844 w 10281870"/>
                  <a:gd name="connsiteY299" fmla="*/ 1268389 h 1424054"/>
                  <a:gd name="connsiteX300" fmla="*/ 79844 w 10281870"/>
                  <a:gd name="connsiteY300" fmla="*/ 1275377 h 1424054"/>
                  <a:gd name="connsiteX301" fmla="*/ 5784273 w 10281870"/>
                  <a:gd name="connsiteY301" fmla="*/ 138020 h 1424054"/>
                  <a:gd name="connsiteX302" fmla="*/ 5810888 w 10281870"/>
                  <a:gd name="connsiteY302" fmla="*/ 138020 h 1424054"/>
                  <a:gd name="connsiteX303" fmla="*/ 5893689 w 10281870"/>
                  <a:gd name="connsiteY303" fmla="*/ 139767 h 1424054"/>
                  <a:gd name="connsiteX304" fmla="*/ 5914389 w 10281870"/>
                  <a:gd name="connsiteY304" fmla="*/ 141514 h 1424054"/>
                  <a:gd name="connsiteX305" fmla="*/ 5757658 w 10281870"/>
                  <a:gd name="connsiteY305" fmla="*/ 139767 h 1424054"/>
                  <a:gd name="connsiteX306" fmla="*/ 5784273 w 10281870"/>
                  <a:gd name="connsiteY306" fmla="*/ 138020 h 1424054"/>
                  <a:gd name="connsiteX307" fmla="*/ 5521082 w 10281870"/>
                  <a:gd name="connsiteY307" fmla="*/ 146756 h 1424054"/>
                  <a:gd name="connsiteX308" fmla="*/ 5521082 w 10281870"/>
                  <a:gd name="connsiteY308" fmla="*/ 151997 h 1424054"/>
                  <a:gd name="connsiteX309" fmla="*/ 5526997 w 10281870"/>
                  <a:gd name="connsiteY309" fmla="*/ 151997 h 1424054"/>
                  <a:gd name="connsiteX310" fmla="*/ 5509254 w 10281870"/>
                  <a:gd name="connsiteY310" fmla="*/ 155491 h 1424054"/>
                  <a:gd name="connsiteX311" fmla="*/ 5379137 w 10281870"/>
                  <a:gd name="connsiteY311" fmla="*/ 153744 h 1424054"/>
                  <a:gd name="connsiteX312" fmla="*/ 5373223 w 10281870"/>
                  <a:gd name="connsiteY312" fmla="*/ 153744 h 1424054"/>
                  <a:gd name="connsiteX313" fmla="*/ 5163262 w 10281870"/>
                  <a:gd name="connsiteY313" fmla="*/ 150250 h 1424054"/>
                  <a:gd name="connsiteX314" fmla="*/ 5334780 w 10281870"/>
                  <a:gd name="connsiteY314" fmla="*/ 146756 h 1424054"/>
                  <a:gd name="connsiteX315" fmla="*/ 5521082 w 10281870"/>
                  <a:gd name="connsiteY315" fmla="*/ 146756 h 1424054"/>
                  <a:gd name="connsiteX316" fmla="*/ 5337736 w 10281870"/>
                  <a:gd name="connsiteY316" fmla="*/ 155491 h 1424054"/>
                  <a:gd name="connsiteX317" fmla="*/ 5278593 w 10281870"/>
                  <a:gd name="connsiteY317" fmla="*/ 157238 h 1424054"/>
                  <a:gd name="connsiteX318" fmla="*/ 5263807 w 10281870"/>
                  <a:gd name="connsiteY318" fmla="*/ 157238 h 1424054"/>
                  <a:gd name="connsiteX319" fmla="*/ 5042017 w 10281870"/>
                  <a:gd name="connsiteY319" fmla="*/ 153744 h 1424054"/>
                  <a:gd name="connsiteX320" fmla="*/ 5181005 w 10281870"/>
                  <a:gd name="connsiteY320" fmla="*/ 153744 h 1424054"/>
                  <a:gd name="connsiteX321" fmla="*/ 5337736 w 10281870"/>
                  <a:gd name="connsiteY321" fmla="*/ 155491 h 1424054"/>
                  <a:gd name="connsiteX322" fmla="*/ 5388009 w 10281870"/>
                  <a:gd name="connsiteY322" fmla="*/ 108320 h 1424054"/>
                  <a:gd name="connsiteX323" fmla="*/ 5385052 w 10281870"/>
                  <a:gd name="connsiteY323" fmla="*/ 110067 h 1424054"/>
                  <a:gd name="connsiteX324" fmla="*/ 5251978 w 10281870"/>
                  <a:gd name="connsiteY324" fmla="*/ 106573 h 1424054"/>
                  <a:gd name="connsiteX325" fmla="*/ 5071589 w 10281870"/>
                  <a:gd name="connsiteY325" fmla="*/ 96090 h 1424054"/>
                  <a:gd name="connsiteX326" fmla="*/ 5388009 w 10281870"/>
                  <a:gd name="connsiteY326" fmla="*/ 108320 h 1424054"/>
                  <a:gd name="connsiteX327" fmla="*/ 4965130 w 10281870"/>
                  <a:gd name="connsiteY327" fmla="*/ 124044 h 1424054"/>
                  <a:gd name="connsiteX328" fmla="*/ 5110328 w 10281870"/>
                  <a:gd name="connsiteY328" fmla="*/ 120724 h 1424054"/>
                  <a:gd name="connsiteX329" fmla="*/ 5110033 w 10281870"/>
                  <a:gd name="connsiteY329" fmla="*/ 120549 h 1424054"/>
                  <a:gd name="connsiteX330" fmla="*/ 5118904 w 10281870"/>
                  <a:gd name="connsiteY330" fmla="*/ 120549 h 1424054"/>
                  <a:gd name="connsiteX331" fmla="*/ 5110328 w 10281870"/>
                  <a:gd name="connsiteY331" fmla="*/ 120724 h 1424054"/>
                  <a:gd name="connsiteX332" fmla="*/ 5115947 w 10281870"/>
                  <a:gd name="connsiteY332" fmla="*/ 124044 h 1424054"/>
                  <a:gd name="connsiteX333" fmla="*/ 5062717 w 10281870"/>
                  <a:gd name="connsiteY333" fmla="*/ 124044 h 1424054"/>
                  <a:gd name="connsiteX334" fmla="*/ 4991745 w 10281870"/>
                  <a:gd name="connsiteY334" fmla="*/ 125791 h 1424054"/>
                  <a:gd name="connsiteX335" fmla="*/ 4965130 w 10281870"/>
                  <a:gd name="connsiteY335" fmla="*/ 124044 h 1424054"/>
                  <a:gd name="connsiteX336" fmla="*/ 4965130 w 10281870"/>
                  <a:gd name="connsiteY336" fmla="*/ 124044 h 1424054"/>
                  <a:gd name="connsiteX337" fmla="*/ 4903029 w 10281870"/>
                  <a:gd name="connsiteY337" fmla="*/ 136273 h 1424054"/>
                  <a:gd name="connsiteX338" fmla="*/ 5021317 w 10281870"/>
                  <a:gd name="connsiteY338" fmla="*/ 134526 h 1424054"/>
                  <a:gd name="connsiteX339" fmla="*/ 5047931 w 10281870"/>
                  <a:gd name="connsiteY339" fmla="*/ 134526 h 1424054"/>
                  <a:gd name="connsiteX340" fmla="*/ 5042017 w 10281870"/>
                  <a:gd name="connsiteY340" fmla="*/ 132779 h 1424054"/>
                  <a:gd name="connsiteX341" fmla="*/ 5201706 w 10281870"/>
                  <a:gd name="connsiteY341" fmla="*/ 129285 h 1424054"/>
                  <a:gd name="connsiteX342" fmla="*/ 5201706 w 10281870"/>
                  <a:gd name="connsiteY342" fmla="*/ 127538 h 1424054"/>
                  <a:gd name="connsiteX343" fmla="*/ 5305208 w 10281870"/>
                  <a:gd name="connsiteY343" fmla="*/ 125791 h 1424054"/>
                  <a:gd name="connsiteX344" fmla="*/ 5343651 w 10281870"/>
                  <a:gd name="connsiteY344" fmla="*/ 129285 h 1424054"/>
                  <a:gd name="connsiteX345" fmla="*/ 5334780 w 10281870"/>
                  <a:gd name="connsiteY345" fmla="*/ 129285 h 1424054"/>
                  <a:gd name="connsiteX346" fmla="*/ 4642796 w 10281870"/>
                  <a:gd name="connsiteY346" fmla="*/ 143262 h 1424054"/>
                  <a:gd name="connsiteX347" fmla="*/ 4486064 w 10281870"/>
                  <a:gd name="connsiteY347" fmla="*/ 141514 h 1424054"/>
                  <a:gd name="connsiteX348" fmla="*/ 4545208 w 10281870"/>
                  <a:gd name="connsiteY348" fmla="*/ 139767 h 1424054"/>
                  <a:gd name="connsiteX349" fmla="*/ 4651667 w 10281870"/>
                  <a:gd name="connsiteY349" fmla="*/ 139767 h 1424054"/>
                  <a:gd name="connsiteX350" fmla="*/ 4716726 w 10281870"/>
                  <a:gd name="connsiteY350" fmla="*/ 139767 h 1424054"/>
                  <a:gd name="connsiteX351" fmla="*/ 4947387 w 10281870"/>
                  <a:gd name="connsiteY351" fmla="*/ 139767 h 1424054"/>
                  <a:gd name="connsiteX352" fmla="*/ 4903029 w 10281870"/>
                  <a:gd name="connsiteY352" fmla="*/ 136273 h 1424054"/>
                  <a:gd name="connsiteX353" fmla="*/ 4166688 w 10281870"/>
                  <a:gd name="connsiteY353" fmla="*/ 167721 h 1424054"/>
                  <a:gd name="connsiteX354" fmla="*/ 4228788 w 10281870"/>
                  <a:gd name="connsiteY354" fmla="*/ 162480 h 1424054"/>
                  <a:gd name="connsiteX355" fmla="*/ 4341162 w 10281870"/>
                  <a:gd name="connsiteY355" fmla="*/ 151997 h 1424054"/>
                  <a:gd name="connsiteX356" fmla="*/ 4480150 w 10281870"/>
                  <a:gd name="connsiteY356" fmla="*/ 153744 h 1424054"/>
                  <a:gd name="connsiteX357" fmla="*/ 4802484 w 10281870"/>
                  <a:gd name="connsiteY357" fmla="*/ 158985 h 1424054"/>
                  <a:gd name="connsiteX358" fmla="*/ 4790655 w 10281870"/>
                  <a:gd name="connsiteY358" fmla="*/ 158985 h 1424054"/>
                  <a:gd name="connsiteX359" fmla="*/ 4775869 w 10281870"/>
                  <a:gd name="connsiteY359" fmla="*/ 160732 h 1424054"/>
                  <a:gd name="connsiteX360" fmla="*/ 4766998 w 10281870"/>
                  <a:gd name="connsiteY360" fmla="*/ 162480 h 1424054"/>
                  <a:gd name="connsiteX361" fmla="*/ 4725597 w 10281870"/>
                  <a:gd name="connsiteY361" fmla="*/ 165974 h 1424054"/>
                  <a:gd name="connsiteX362" fmla="*/ 4636881 w 10281870"/>
                  <a:gd name="connsiteY362" fmla="*/ 167721 h 1424054"/>
                  <a:gd name="connsiteX363" fmla="*/ 4166688 w 10281870"/>
                  <a:gd name="connsiteY363" fmla="*/ 167721 h 1424054"/>
                  <a:gd name="connsiteX364" fmla="*/ 4178516 w 10281870"/>
                  <a:gd name="connsiteY364" fmla="*/ 176456 h 1424054"/>
                  <a:gd name="connsiteX365" fmla="*/ 3977427 w 10281870"/>
                  <a:gd name="connsiteY365" fmla="*/ 179950 h 1424054"/>
                  <a:gd name="connsiteX366" fmla="*/ 4125287 w 10281870"/>
                  <a:gd name="connsiteY366" fmla="*/ 171215 h 1424054"/>
                  <a:gd name="connsiteX367" fmla="*/ 4157816 w 10281870"/>
                  <a:gd name="connsiteY367" fmla="*/ 174709 h 1424054"/>
                  <a:gd name="connsiteX368" fmla="*/ 4178516 w 10281870"/>
                  <a:gd name="connsiteY368" fmla="*/ 176456 h 1424054"/>
                  <a:gd name="connsiteX369" fmla="*/ 4397348 w 10281870"/>
                  <a:gd name="connsiteY369" fmla="*/ 111814 h 1424054"/>
                  <a:gd name="connsiteX370" fmla="*/ 4707854 w 10281870"/>
                  <a:gd name="connsiteY370" fmla="*/ 115308 h 1424054"/>
                  <a:gd name="connsiteX371" fmla="*/ 4758127 w 10281870"/>
                  <a:gd name="connsiteY371" fmla="*/ 115308 h 1424054"/>
                  <a:gd name="connsiteX372" fmla="*/ 4707854 w 10281870"/>
                  <a:gd name="connsiteY372" fmla="*/ 117055 h 1424054"/>
                  <a:gd name="connsiteX373" fmla="*/ 4595481 w 10281870"/>
                  <a:gd name="connsiteY373" fmla="*/ 120549 h 1424054"/>
                  <a:gd name="connsiteX374" fmla="*/ 4471278 w 10281870"/>
                  <a:gd name="connsiteY374" fmla="*/ 115308 h 1424054"/>
                  <a:gd name="connsiteX375" fmla="*/ 4361862 w 10281870"/>
                  <a:gd name="connsiteY375" fmla="*/ 111814 h 1424054"/>
                  <a:gd name="connsiteX376" fmla="*/ 4397348 w 10281870"/>
                  <a:gd name="connsiteY376" fmla="*/ 111814 h 1424054"/>
                  <a:gd name="connsiteX377" fmla="*/ 3986298 w 10281870"/>
                  <a:gd name="connsiteY377" fmla="*/ 117055 h 1424054"/>
                  <a:gd name="connsiteX378" fmla="*/ 4267232 w 10281870"/>
                  <a:gd name="connsiteY378" fmla="*/ 124044 h 1424054"/>
                  <a:gd name="connsiteX379" fmla="*/ 4394392 w 10281870"/>
                  <a:gd name="connsiteY379" fmla="*/ 125791 h 1424054"/>
                  <a:gd name="connsiteX380" fmla="*/ 4379606 w 10281870"/>
                  <a:gd name="connsiteY380" fmla="*/ 127538 h 1424054"/>
                  <a:gd name="connsiteX381" fmla="*/ 3971513 w 10281870"/>
                  <a:gd name="connsiteY381" fmla="*/ 117055 h 1424054"/>
                  <a:gd name="connsiteX382" fmla="*/ 3986298 w 10281870"/>
                  <a:gd name="connsiteY382" fmla="*/ 117055 h 1424054"/>
                  <a:gd name="connsiteX383" fmla="*/ 3882797 w 10281870"/>
                  <a:gd name="connsiteY383" fmla="*/ 188686 h 1424054"/>
                  <a:gd name="connsiteX384" fmla="*/ 4379606 w 10281870"/>
                  <a:gd name="connsiteY384" fmla="*/ 185192 h 1424054"/>
                  <a:gd name="connsiteX385" fmla="*/ 3835481 w 10281870"/>
                  <a:gd name="connsiteY385" fmla="*/ 200916 h 1424054"/>
                  <a:gd name="connsiteX386" fmla="*/ 3832524 w 10281870"/>
                  <a:gd name="connsiteY386" fmla="*/ 199168 h 1424054"/>
                  <a:gd name="connsiteX387" fmla="*/ 3882797 w 10281870"/>
                  <a:gd name="connsiteY387" fmla="*/ 188686 h 1424054"/>
                  <a:gd name="connsiteX388" fmla="*/ 4080929 w 10281870"/>
                  <a:gd name="connsiteY388" fmla="*/ 1319054 h 1424054"/>
                  <a:gd name="connsiteX389" fmla="*/ 3944898 w 10281870"/>
                  <a:gd name="connsiteY389" fmla="*/ 1319054 h 1424054"/>
                  <a:gd name="connsiteX390" fmla="*/ 3383031 w 10281870"/>
                  <a:gd name="connsiteY390" fmla="*/ 1329537 h 1424054"/>
                  <a:gd name="connsiteX391" fmla="*/ 2915794 w 10281870"/>
                  <a:gd name="connsiteY391" fmla="*/ 1340019 h 1424054"/>
                  <a:gd name="connsiteX392" fmla="*/ 2741320 w 10281870"/>
                  <a:gd name="connsiteY392" fmla="*/ 1348755 h 1424054"/>
                  <a:gd name="connsiteX393" fmla="*/ 2691047 w 10281870"/>
                  <a:gd name="connsiteY393" fmla="*/ 1345261 h 1424054"/>
                  <a:gd name="connsiteX394" fmla="*/ 2895094 w 10281870"/>
                  <a:gd name="connsiteY394" fmla="*/ 1329537 h 1424054"/>
                  <a:gd name="connsiteX395" fmla="*/ 3045910 w 10281870"/>
                  <a:gd name="connsiteY395" fmla="*/ 1319054 h 1424054"/>
                  <a:gd name="connsiteX396" fmla="*/ 3235171 w 10281870"/>
                  <a:gd name="connsiteY396" fmla="*/ 1310319 h 1424054"/>
                  <a:gd name="connsiteX397" fmla="*/ 4033614 w 10281870"/>
                  <a:gd name="connsiteY397" fmla="*/ 1294595 h 1424054"/>
                  <a:gd name="connsiteX398" fmla="*/ 4666453 w 10281870"/>
                  <a:gd name="connsiteY398" fmla="*/ 1292848 h 1424054"/>
                  <a:gd name="connsiteX399" fmla="*/ 4672368 w 10281870"/>
                  <a:gd name="connsiteY399" fmla="*/ 1296342 h 1424054"/>
                  <a:gd name="connsiteX400" fmla="*/ 4675325 w 10281870"/>
                  <a:gd name="connsiteY400" fmla="*/ 1299836 h 1424054"/>
                  <a:gd name="connsiteX401" fmla="*/ 4080929 w 10281870"/>
                  <a:gd name="connsiteY401" fmla="*/ 1319054 h 1424054"/>
                  <a:gd name="connsiteX402" fmla="*/ 5964662 w 10281870"/>
                  <a:gd name="connsiteY402" fmla="*/ 1359238 h 1424054"/>
                  <a:gd name="connsiteX403" fmla="*/ 5961705 w 10281870"/>
                  <a:gd name="connsiteY403" fmla="*/ 1359238 h 1424054"/>
                  <a:gd name="connsiteX404" fmla="*/ 5875946 w 10281870"/>
                  <a:gd name="connsiteY404" fmla="*/ 1362732 h 1424054"/>
                  <a:gd name="connsiteX405" fmla="*/ 5870031 w 10281870"/>
                  <a:gd name="connsiteY405" fmla="*/ 1366226 h 1424054"/>
                  <a:gd name="connsiteX406" fmla="*/ 5837503 w 10281870"/>
                  <a:gd name="connsiteY406" fmla="*/ 1366226 h 1424054"/>
                  <a:gd name="connsiteX407" fmla="*/ 5834545 w 10281870"/>
                  <a:gd name="connsiteY407" fmla="*/ 1366226 h 1424054"/>
                  <a:gd name="connsiteX408" fmla="*/ 5308165 w 10281870"/>
                  <a:gd name="connsiteY408" fmla="*/ 1352249 h 1424054"/>
                  <a:gd name="connsiteX409" fmla="*/ 5068632 w 10281870"/>
                  <a:gd name="connsiteY409" fmla="*/ 1362732 h 1424054"/>
                  <a:gd name="connsiteX410" fmla="*/ 5062717 w 10281870"/>
                  <a:gd name="connsiteY410" fmla="*/ 1362732 h 1424054"/>
                  <a:gd name="connsiteX411" fmla="*/ 4616181 w 10281870"/>
                  <a:gd name="connsiteY411" fmla="*/ 1357490 h 1424054"/>
                  <a:gd name="connsiteX412" fmla="*/ 4604352 w 10281870"/>
                  <a:gd name="connsiteY412" fmla="*/ 1357490 h 1424054"/>
                  <a:gd name="connsiteX413" fmla="*/ 5308165 w 10281870"/>
                  <a:gd name="connsiteY413" fmla="*/ 1345261 h 1424054"/>
                  <a:gd name="connsiteX414" fmla="*/ 5308165 w 10281870"/>
                  <a:gd name="connsiteY414" fmla="*/ 1343514 h 1424054"/>
                  <a:gd name="connsiteX415" fmla="*/ 5751744 w 10281870"/>
                  <a:gd name="connsiteY415" fmla="*/ 1347008 h 1424054"/>
                  <a:gd name="connsiteX416" fmla="*/ 5872989 w 10281870"/>
                  <a:gd name="connsiteY416" fmla="*/ 1352249 h 1424054"/>
                  <a:gd name="connsiteX417" fmla="*/ 5875946 w 10281870"/>
                  <a:gd name="connsiteY417" fmla="*/ 1353996 h 1424054"/>
                  <a:gd name="connsiteX418" fmla="*/ 5964662 w 10281870"/>
                  <a:gd name="connsiteY418" fmla="*/ 1357490 h 1424054"/>
                  <a:gd name="connsiteX419" fmla="*/ 5964662 w 10281870"/>
                  <a:gd name="connsiteY419" fmla="*/ 1359238 h 1424054"/>
                  <a:gd name="connsiteX420" fmla="*/ 5615713 w 10281870"/>
                  <a:gd name="connsiteY420" fmla="*/ 185192 h 1424054"/>
                  <a:gd name="connsiteX421" fmla="*/ 5657114 w 10281870"/>
                  <a:gd name="connsiteY421" fmla="*/ 186939 h 1424054"/>
                  <a:gd name="connsiteX422" fmla="*/ 5639370 w 10281870"/>
                  <a:gd name="connsiteY422" fmla="*/ 186939 h 1424054"/>
                  <a:gd name="connsiteX423" fmla="*/ 5615713 w 10281870"/>
                  <a:gd name="connsiteY423" fmla="*/ 185192 h 1424054"/>
                  <a:gd name="connsiteX424" fmla="*/ 5878903 w 10281870"/>
                  <a:gd name="connsiteY424" fmla="*/ 162480 h 1424054"/>
                  <a:gd name="connsiteX425" fmla="*/ 5834545 w 10281870"/>
                  <a:gd name="connsiteY425" fmla="*/ 160732 h 1424054"/>
                  <a:gd name="connsiteX426" fmla="*/ 5834545 w 10281870"/>
                  <a:gd name="connsiteY426" fmla="*/ 164227 h 1424054"/>
                  <a:gd name="connsiteX427" fmla="*/ 5828631 w 10281870"/>
                  <a:gd name="connsiteY427" fmla="*/ 164227 h 1424054"/>
                  <a:gd name="connsiteX428" fmla="*/ 5793145 w 10281870"/>
                  <a:gd name="connsiteY428" fmla="*/ 165974 h 1424054"/>
                  <a:gd name="connsiteX429" fmla="*/ 5769487 w 10281870"/>
                  <a:gd name="connsiteY429" fmla="*/ 165974 h 1424054"/>
                  <a:gd name="connsiteX430" fmla="*/ 5772444 w 10281870"/>
                  <a:gd name="connsiteY430" fmla="*/ 164227 h 1424054"/>
                  <a:gd name="connsiteX431" fmla="*/ 5772444 w 10281870"/>
                  <a:gd name="connsiteY431" fmla="*/ 164227 h 1424054"/>
                  <a:gd name="connsiteX432" fmla="*/ 5754701 w 10281870"/>
                  <a:gd name="connsiteY432" fmla="*/ 164227 h 1424054"/>
                  <a:gd name="connsiteX433" fmla="*/ 5633456 w 10281870"/>
                  <a:gd name="connsiteY433" fmla="*/ 162480 h 1424054"/>
                  <a:gd name="connsiteX434" fmla="*/ 5597970 w 10281870"/>
                  <a:gd name="connsiteY434" fmla="*/ 162480 h 1424054"/>
                  <a:gd name="connsiteX435" fmla="*/ 5568398 w 10281870"/>
                  <a:gd name="connsiteY435" fmla="*/ 158985 h 1424054"/>
                  <a:gd name="connsiteX436" fmla="*/ 5624584 w 10281870"/>
                  <a:gd name="connsiteY436" fmla="*/ 158985 h 1424054"/>
                  <a:gd name="connsiteX437" fmla="*/ 5946919 w 10281870"/>
                  <a:gd name="connsiteY437" fmla="*/ 157238 h 1424054"/>
                  <a:gd name="connsiteX438" fmla="*/ 6003105 w 10281870"/>
                  <a:gd name="connsiteY438" fmla="*/ 157238 h 1424054"/>
                  <a:gd name="connsiteX439" fmla="*/ 5878903 w 10281870"/>
                  <a:gd name="connsiteY439" fmla="*/ 162480 h 1424054"/>
                  <a:gd name="connsiteX440" fmla="*/ 7052909 w 10281870"/>
                  <a:gd name="connsiteY440" fmla="*/ 48919 h 1424054"/>
                  <a:gd name="connsiteX441" fmla="*/ 6987851 w 10281870"/>
                  <a:gd name="connsiteY441" fmla="*/ 47171 h 1424054"/>
                  <a:gd name="connsiteX442" fmla="*/ 6869563 w 10281870"/>
                  <a:gd name="connsiteY442" fmla="*/ 43677 h 1424054"/>
                  <a:gd name="connsiteX443" fmla="*/ 7123882 w 10281870"/>
                  <a:gd name="connsiteY443" fmla="*/ 43677 h 1424054"/>
                  <a:gd name="connsiteX444" fmla="*/ 7052909 w 10281870"/>
                  <a:gd name="connsiteY444" fmla="*/ 48919 h 1424054"/>
                  <a:gd name="connsiteX445" fmla="*/ 8522635 w 10281870"/>
                  <a:gd name="connsiteY445" fmla="*/ 1340019 h 1424054"/>
                  <a:gd name="connsiteX446" fmla="*/ 8525592 w 10281870"/>
                  <a:gd name="connsiteY446" fmla="*/ 1340019 h 1424054"/>
                  <a:gd name="connsiteX447" fmla="*/ 8646837 w 10281870"/>
                  <a:gd name="connsiteY447" fmla="*/ 1336525 h 1424054"/>
                  <a:gd name="connsiteX448" fmla="*/ 8827226 w 10281870"/>
                  <a:gd name="connsiteY448" fmla="*/ 1333031 h 1424054"/>
                  <a:gd name="connsiteX449" fmla="*/ 9072673 w 10281870"/>
                  <a:gd name="connsiteY449" fmla="*/ 1334778 h 1424054"/>
                  <a:gd name="connsiteX450" fmla="*/ 9460066 w 10281870"/>
                  <a:gd name="connsiteY450" fmla="*/ 1338272 h 1424054"/>
                  <a:gd name="connsiteX451" fmla="*/ 9566525 w 10281870"/>
                  <a:gd name="connsiteY451" fmla="*/ 1343514 h 1424054"/>
                  <a:gd name="connsiteX452" fmla="*/ 9563568 w 10281870"/>
                  <a:gd name="connsiteY452" fmla="*/ 1343514 h 1424054"/>
                  <a:gd name="connsiteX453" fmla="*/ 8735553 w 10281870"/>
                  <a:gd name="connsiteY453" fmla="*/ 1347008 h 1424054"/>
                  <a:gd name="connsiteX454" fmla="*/ 8522635 w 10281870"/>
                  <a:gd name="connsiteY454" fmla="*/ 1341767 h 1424054"/>
                  <a:gd name="connsiteX455" fmla="*/ 8522635 w 10281870"/>
                  <a:gd name="connsiteY455" fmla="*/ 1340019 h 1424054"/>
                  <a:gd name="connsiteX456" fmla="*/ 9362478 w 10281870"/>
                  <a:gd name="connsiteY456" fmla="*/ 1401168 h 1424054"/>
                  <a:gd name="connsiteX457" fmla="*/ 9258976 w 10281870"/>
                  <a:gd name="connsiteY457" fmla="*/ 1401168 h 1424054"/>
                  <a:gd name="connsiteX458" fmla="*/ 9196876 w 10281870"/>
                  <a:gd name="connsiteY458" fmla="*/ 1399421 h 1424054"/>
                  <a:gd name="connsiteX459" fmla="*/ 9392050 w 10281870"/>
                  <a:gd name="connsiteY459" fmla="*/ 1399421 h 1424054"/>
                  <a:gd name="connsiteX460" fmla="*/ 9362478 w 10281870"/>
                  <a:gd name="connsiteY460" fmla="*/ 1401168 h 1424054"/>
                  <a:gd name="connsiteX461" fmla="*/ 9519210 w 10281870"/>
                  <a:gd name="connsiteY461" fmla="*/ 1388938 h 1424054"/>
                  <a:gd name="connsiteX462" fmla="*/ 9347692 w 10281870"/>
                  <a:gd name="connsiteY462" fmla="*/ 1392432 h 1424054"/>
                  <a:gd name="connsiteX463" fmla="*/ 9179132 w 10281870"/>
                  <a:gd name="connsiteY463" fmla="*/ 1399421 h 1424054"/>
                  <a:gd name="connsiteX464" fmla="*/ 8791740 w 10281870"/>
                  <a:gd name="connsiteY464" fmla="*/ 1395926 h 1424054"/>
                  <a:gd name="connsiteX465" fmla="*/ 8611351 w 10281870"/>
                  <a:gd name="connsiteY465" fmla="*/ 1399421 h 1424054"/>
                  <a:gd name="connsiteX466" fmla="*/ 8510806 w 10281870"/>
                  <a:gd name="connsiteY466" fmla="*/ 1394179 h 1424054"/>
                  <a:gd name="connsiteX467" fmla="*/ 8529141 w 10281870"/>
                  <a:gd name="connsiteY467" fmla="*/ 1394179 h 1424054"/>
                  <a:gd name="connsiteX468" fmla="*/ 8501935 w 10281870"/>
                  <a:gd name="connsiteY468" fmla="*/ 1394179 h 1424054"/>
                  <a:gd name="connsiteX469" fmla="*/ 8626137 w 10281870"/>
                  <a:gd name="connsiteY469" fmla="*/ 1381950 h 1424054"/>
                  <a:gd name="connsiteX470" fmla="*/ 8617265 w 10281870"/>
                  <a:gd name="connsiteY470" fmla="*/ 1381950 h 1424054"/>
                  <a:gd name="connsiteX471" fmla="*/ 8572907 w 10281870"/>
                  <a:gd name="connsiteY471" fmla="*/ 1381950 h 1424054"/>
                  <a:gd name="connsiteX472" fmla="*/ 8475319 w 10281870"/>
                  <a:gd name="connsiteY472" fmla="*/ 1373214 h 1424054"/>
                  <a:gd name="connsiteX473" fmla="*/ 8617265 w 10281870"/>
                  <a:gd name="connsiteY473" fmla="*/ 1364479 h 1424054"/>
                  <a:gd name="connsiteX474" fmla="*/ 9007614 w 10281870"/>
                  <a:gd name="connsiteY474" fmla="*/ 1357490 h 1424054"/>
                  <a:gd name="connsiteX475" fmla="*/ 9536953 w 10281870"/>
                  <a:gd name="connsiteY475" fmla="*/ 1364479 h 1424054"/>
                  <a:gd name="connsiteX476" fmla="*/ 9602011 w 10281870"/>
                  <a:gd name="connsiteY476" fmla="*/ 1367973 h 1424054"/>
                  <a:gd name="connsiteX477" fmla="*/ 9607925 w 10281870"/>
                  <a:gd name="connsiteY477" fmla="*/ 1371467 h 1424054"/>
                  <a:gd name="connsiteX478" fmla="*/ 9613839 w 10281870"/>
                  <a:gd name="connsiteY478" fmla="*/ 1374961 h 1424054"/>
                  <a:gd name="connsiteX479" fmla="*/ 9519210 w 10281870"/>
                  <a:gd name="connsiteY479" fmla="*/ 1388938 h 1424054"/>
                  <a:gd name="connsiteX480" fmla="*/ 9433451 w 10281870"/>
                  <a:gd name="connsiteY480" fmla="*/ 68137 h 1424054"/>
                  <a:gd name="connsiteX481" fmla="*/ 9557653 w 10281870"/>
                  <a:gd name="connsiteY481" fmla="*/ 64642 h 1424054"/>
                  <a:gd name="connsiteX482" fmla="*/ 9593140 w 10281870"/>
                  <a:gd name="connsiteY482" fmla="*/ 64642 h 1424054"/>
                  <a:gd name="connsiteX483" fmla="*/ 9566525 w 10281870"/>
                  <a:gd name="connsiteY483" fmla="*/ 59401 h 1424054"/>
                  <a:gd name="connsiteX484" fmla="*/ 9465980 w 10281870"/>
                  <a:gd name="connsiteY484" fmla="*/ 54160 h 1424054"/>
                  <a:gd name="connsiteX485" fmla="*/ 9803101 w 10281870"/>
                  <a:gd name="connsiteY485" fmla="*/ 54160 h 1424054"/>
                  <a:gd name="connsiteX486" fmla="*/ 9936174 w 10281870"/>
                  <a:gd name="connsiteY486" fmla="*/ 68137 h 1424054"/>
                  <a:gd name="connsiteX487" fmla="*/ 9433451 w 10281870"/>
                  <a:gd name="connsiteY487" fmla="*/ 68137 h 1424054"/>
                  <a:gd name="connsiteX488" fmla="*/ 10175706 w 10281870"/>
                  <a:gd name="connsiteY488" fmla="*/ 637689 h 1424054"/>
                  <a:gd name="connsiteX489" fmla="*/ 10175706 w 10281870"/>
                  <a:gd name="connsiteY489" fmla="*/ 759985 h 1424054"/>
                  <a:gd name="connsiteX490" fmla="*/ 10166835 w 10281870"/>
                  <a:gd name="connsiteY490" fmla="*/ 548587 h 1424054"/>
                  <a:gd name="connsiteX491" fmla="*/ 10149092 w 10281870"/>
                  <a:gd name="connsiteY491" fmla="*/ 578287 h 1424054"/>
                  <a:gd name="connsiteX492" fmla="*/ 10152049 w 10281870"/>
                  <a:gd name="connsiteY492" fmla="*/ 618471 h 1424054"/>
                  <a:gd name="connsiteX493" fmla="*/ 10137263 w 10281870"/>
                  <a:gd name="connsiteY493" fmla="*/ 719802 h 1424054"/>
                  <a:gd name="connsiteX494" fmla="*/ 10152049 w 10281870"/>
                  <a:gd name="connsiteY494" fmla="*/ 946924 h 1424054"/>
                  <a:gd name="connsiteX495" fmla="*/ 10137263 w 10281870"/>
                  <a:gd name="connsiteY495" fmla="*/ 1077956 h 1424054"/>
                  <a:gd name="connsiteX496" fmla="*/ 10137263 w 10281870"/>
                  <a:gd name="connsiteY496" fmla="*/ 1125127 h 1424054"/>
                  <a:gd name="connsiteX497" fmla="*/ 10122477 w 10281870"/>
                  <a:gd name="connsiteY497" fmla="*/ 1130368 h 1424054"/>
                  <a:gd name="connsiteX498" fmla="*/ 10128392 w 10281870"/>
                  <a:gd name="connsiteY498" fmla="*/ 918970 h 1424054"/>
                  <a:gd name="connsiteX499" fmla="*/ 10128392 w 10281870"/>
                  <a:gd name="connsiteY499" fmla="*/ 915476 h 1424054"/>
                  <a:gd name="connsiteX500" fmla="*/ 10066291 w 10281870"/>
                  <a:gd name="connsiteY500" fmla="*/ 604494 h 1424054"/>
                  <a:gd name="connsiteX501" fmla="*/ 10063333 w 10281870"/>
                  <a:gd name="connsiteY501" fmla="*/ 553828 h 1424054"/>
                  <a:gd name="connsiteX502" fmla="*/ 10066291 w 10281870"/>
                  <a:gd name="connsiteY502" fmla="*/ 552081 h 1424054"/>
                  <a:gd name="connsiteX503" fmla="*/ 10075162 w 10281870"/>
                  <a:gd name="connsiteY503" fmla="*/ 552081 h 1424054"/>
                  <a:gd name="connsiteX504" fmla="*/ 10084034 w 10281870"/>
                  <a:gd name="connsiteY504" fmla="*/ 555575 h 1424054"/>
                  <a:gd name="connsiteX505" fmla="*/ 10101776 w 10281870"/>
                  <a:gd name="connsiteY505" fmla="*/ 625459 h 1424054"/>
                  <a:gd name="connsiteX506" fmla="*/ 10098820 w 10281870"/>
                  <a:gd name="connsiteY506" fmla="*/ 597505 h 1424054"/>
                  <a:gd name="connsiteX507" fmla="*/ 10095863 w 10281870"/>
                  <a:gd name="connsiteY507" fmla="*/ 400084 h 1424054"/>
                  <a:gd name="connsiteX508" fmla="*/ 10101776 w 10281870"/>
                  <a:gd name="connsiteY508" fmla="*/ 398337 h 1424054"/>
                  <a:gd name="connsiteX509" fmla="*/ 10143178 w 10281870"/>
                  <a:gd name="connsiteY509" fmla="*/ 613229 h 1424054"/>
                  <a:gd name="connsiteX510" fmla="*/ 10137263 w 10281870"/>
                  <a:gd name="connsiteY510" fmla="*/ 482197 h 1424054"/>
                  <a:gd name="connsiteX511" fmla="*/ 10131348 w 10281870"/>
                  <a:gd name="connsiteY511" fmla="*/ 349418 h 1424054"/>
                  <a:gd name="connsiteX512" fmla="*/ 10119520 w 10281870"/>
                  <a:gd name="connsiteY512" fmla="*/ 251581 h 1424054"/>
                  <a:gd name="connsiteX513" fmla="*/ 10128392 w 10281870"/>
                  <a:gd name="connsiteY513" fmla="*/ 227122 h 1424054"/>
                  <a:gd name="connsiteX514" fmla="*/ 10169792 w 10281870"/>
                  <a:gd name="connsiteY514" fmla="*/ 438520 h 1424054"/>
                  <a:gd name="connsiteX515" fmla="*/ 10178664 w 10281870"/>
                  <a:gd name="connsiteY515" fmla="*/ 426290 h 1424054"/>
                  <a:gd name="connsiteX516" fmla="*/ 10184578 w 10281870"/>
                  <a:gd name="connsiteY516" fmla="*/ 424543 h 1424054"/>
                  <a:gd name="connsiteX517" fmla="*/ 10175706 w 10281870"/>
                  <a:gd name="connsiteY517" fmla="*/ 637689 h 1424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</a:cxnLst>
                <a:rect l="l" t="t" r="r" b="b"/>
                <a:pathLst>
                  <a:path w="10281870" h="1424054">
                    <a:moveTo>
                      <a:pt x="10273294" y="157238"/>
                    </a:moveTo>
                    <a:cubicBezTo>
                      <a:pt x="10255551" y="143262"/>
                      <a:pt x="10231894" y="129285"/>
                      <a:pt x="10208236" y="115308"/>
                    </a:cubicBezTo>
                    <a:cubicBezTo>
                      <a:pt x="10217108" y="117055"/>
                      <a:pt x="10225979" y="117055"/>
                      <a:pt x="10234850" y="117055"/>
                    </a:cubicBezTo>
                    <a:cubicBezTo>
                      <a:pt x="10217108" y="108320"/>
                      <a:pt x="10193450" y="101331"/>
                      <a:pt x="10169792" y="96090"/>
                    </a:cubicBezTo>
                    <a:cubicBezTo>
                      <a:pt x="10134306" y="78619"/>
                      <a:pt x="10095863" y="64642"/>
                      <a:pt x="10054462" y="52413"/>
                    </a:cubicBezTo>
                    <a:cubicBezTo>
                      <a:pt x="10051505" y="54160"/>
                      <a:pt x="10048547" y="54160"/>
                      <a:pt x="10045590" y="55907"/>
                    </a:cubicBezTo>
                    <a:cubicBezTo>
                      <a:pt x="10045590" y="55907"/>
                      <a:pt x="10045590" y="57654"/>
                      <a:pt x="10045590" y="59401"/>
                    </a:cubicBezTo>
                    <a:lnTo>
                      <a:pt x="10045590" y="62895"/>
                    </a:lnTo>
                    <a:cubicBezTo>
                      <a:pt x="10051505" y="64642"/>
                      <a:pt x="10054462" y="68137"/>
                      <a:pt x="10060376" y="71631"/>
                    </a:cubicBezTo>
                    <a:cubicBezTo>
                      <a:pt x="10048547" y="69884"/>
                      <a:pt x="10033761" y="69884"/>
                      <a:pt x="10021933" y="68137"/>
                    </a:cubicBezTo>
                    <a:cubicBezTo>
                      <a:pt x="9894773" y="48919"/>
                      <a:pt x="9764656" y="38436"/>
                      <a:pt x="9637497" y="36689"/>
                    </a:cubicBezTo>
                    <a:cubicBezTo>
                      <a:pt x="9637497" y="38436"/>
                      <a:pt x="9637497" y="38436"/>
                      <a:pt x="9634540" y="38436"/>
                    </a:cubicBezTo>
                    <a:cubicBezTo>
                      <a:pt x="9631583" y="40183"/>
                      <a:pt x="9631583" y="40183"/>
                      <a:pt x="9631583" y="40183"/>
                    </a:cubicBezTo>
                    <a:lnTo>
                      <a:pt x="9631583" y="41930"/>
                    </a:lnTo>
                    <a:cubicBezTo>
                      <a:pt x="9575396" y="40183"/>
                      <a:pt x="9519210" y="40183"/>
                      <a:pt x="9463023" y="41930"/>
                    </a:cubicBezTo>
                    <a:cubicBezTo>
                      <a:pt x="9424579" y="41930"/>
                      <a:pt x="9389093" y="45424"/>
                      <a:pt x="9350649" y="47171"/>
                    </a:cubicBezTo>
                    <a:cubicBezTo>
                      <a:pt x="9326992" y="45424"/>
                      <a:pt x="9306291" y="45424"/>
                      <a:pt x="9282634" y="43677"/>
                    </a:cubicBezTo>
                    <a:cubicBezTo>
                      <a:pt x="9164346" y="40183"/>
                      <a:pt x="9049016" y="34942"/>
                      <a:pt x="8933685" y="27953"/>
                    </a:cubicBezTo>
                    <a:cubicBezTo>
                      <a:pt x="9149560" y="24459"/>
                      <a:pt x="9362478" y="20965"/>
                      <a:pt x="9572439" y="20965"/>
                    </a:cubicBezTo>
                    <a:cubicBezTo>
                      <a:pt x="9569481" y="19218"/>
                      <a:pt x="9569481" y="17471"/>
                      <a:pt x="9566525" y="17471"/>
                    </a:cubicBezTo>
                    <a:cubicBezTo>
                      <a:pt x="9445280" y="6988"/>
                      <a:pt x="9324035" y="3494"/>
                      <a:pt x="9199832" y="8735"/>
                    </a:cubicBezTo>
                    <a:cubicBezTo>
                      <a:pt x="9102245" y="12230"/>
                      <a:pt x="9004658" y="13977"/>
                      <a:pt x="8898199" y="15724"/>
                    </a:cubicBezTo>
                    <a:cubicBezTo>
                      <a:pt x="8868627" y="15724"/>
                      <a:pt x="8839055" y="17471"/>
                      <a:pt x="8809483" y="19218"/>
                    </a:cubicBezTo>
                    <a:cubicBezTo>
                      <a:pt x="8800611" y="20965"/>
                      <a:pt x="8788782" y="20965"/>
                      <a:pt x="8776954" y="20965"/>
                    </a:cubicBezTo>
                    <a:cubicBezTo>
                      <a:pt x="8768082" y="20965"/>
                      <a:pt x="8762168" y="20965"/>
                      <a:pt x="8753296" y="20965"/>
                    </a:cubicBezTo>
                    <a:lnTo>
                      <a:pt x="8747382" y="20965"/>
                    </a:lnTo>
                    <a:cubicBezTo>
                      <a:pt x="8753296" y="20965"/>
                      <a:pt x="8756253" y="20965"/>
                      <a:pt x="8762168" y="22712"/>
                    </a:cubicBezTo>
                    <a:cubicBezTo>
                      <a:pt x="8694153" y="27953"/>
                      <a:pt x="8626137" y="34942"/>
                      <a:pt x="8564035" y="41930"/>
                    </a:cubicBezTo>
                    <a:cubicBezTo>
                      <a:pt x="8623179" y="45424"/>
                      <a:pt x="8685280" y="45424"/>
                      <a:pt x="8750339" y="36689"/>
                    </a:cubicBezTo>
                    <a:cubicBezTo>
                      <a:pt x="8776954" y="34942"/>
                      <a:pt x="8803568" y="33195"/>
                      <a:pt x="8833140" y="31448"/>
                    </a:cubicBezTo>
                    <a:cubicBezTo>
                      <a:pt x="8892284" y="40183"/>
                      <a:pt x="8957343" y="45424"/>
                      <a:pt x="9019444" y="48919"/>
                    </a:cubicBezTo>
                    <a:cubicBezTo>
                      <a:pt x="9025358" y="48919"/>
                      <a:pt x="9031273" y="48919"/>
                      <a:pt x="9040144" y="48919"/>
                    </a:cubicBezTo>
                    <a:cubicBezTo>
                      <a:pt x="8901156" y="50666"/>
                      <a:pt x="8765125" y="52413"/>
                      <a:pt x="8629094" y="50666"/>
                    </a:cubicBezTo>
                    <a:cubicBezTo>
                      <a:pt x="8703024" y="59401"/>
                      <a:pt x="8779911" y="62895"/>
                      <a:pt x="8859755" y="64642"/>
                    </a:cubicBezTo>
                    <a:cubicBezTo>
                      <a:pt x="8818354" y="64642"/>
                      <a:pt x="8776954" y="66389"/>
                      <a:pt x="8738510" y="68137"/>
                    </a:cubicBezTo>
                    <a:lnTo>
                      <a:pt x="8182558" y="68137"/>
                    </a:lnTo>
                    <a:cubicBezTo>
                      <a:pt x="8167772" y="68137"/>
                      <a:pt x="8147072" y="66389"/>
                      <a:pt x="8132286" y="64642"/>
                    </a:cubicBezTo>
                    <a:cubicBezTo>
                      <a:pt x="8025827" y="61148"/>
                      <a:pt x="7916410" y="59401"/>
                      <a:pt x="7806994" y="57654"/>
                    </a:cubicBezTo>
                    <a:cubicBezTo>
                      <a:pt x="7721235" y="55907"/>
                      <a:pt x="7632519" y="55907"/>
                      <a:pt x="7546761" y="55907"/>
                    </a:cubicBezTo>
                    <a:cubicBezTo>
                      <a:pt x="7481703" y="50666"/>
                      <a:pt x="7419602" y="45424"/>
                      <a:pt x="7354543" y="43677"/>
                    </a:cubicBezTo>
                    <a:cubicBezTo>
                      <a:pt x="7517189" y="41930"/>
                      <a:pt x="7682792" y="41930"/>
                      <a:pt x="7842480" y="41930"/>
                    </a:cubicBezTo>
                    <a:cubicBezTo>
                      <a:pt x="7895710" y="41930"/>
                      <a:pt x="7945982" y="41930"/>
                      <a:pt x="7999212" y="41930"/>
                    </a:cubicBezTo>
                    <a:cubicBezTo>
                      <a:pt x="8034698" y="41930"/>
                      <a:pt x="8064270" y="36689"/>
                      <a:pt x="8082013" y="27953"/>
                    </a:cubicBezTo>
                    <a:cubicBezTo>
                      <a:pt x="8055399" y="27953"/>
                      <a:pt x="8025827" y="27953"/>
                      <a:pt x="7999212" y="29701"/>
                    </a:cubicBezTo>
                    <a:cubicBezTo>
                      <a:pt x="7990340" y="31448"/>
                      <a:pt x="7984426" y="31448"/>
                      <a:pt x="7975554" y="31448"/>
                    </a:cubicBezTo>
                    <a:cubicBezTo>
                      <a:pt x="7425516" y="20965"/>
                      <a:pt x="6878435" y="20965"/>
                      <a:pt x="6328397" y="34942"/>
                    </a:cubicBezTo>
                    <a:cubicBezTo>
                      <a:pt x="6352054" y="36689"/>
                      <a:pt x="6375712" y="38436"/>
                      <a:pt x="6399370" y="40183"/>
                    </a:cubicBezTo>
                    <a:cubicBezTo>
                      <a:pt x="6455556" y="40183"/>
                      <a:pt x="6514700" y="41930"/>
                      <a:pt x="6570887" y="41930"/>
                    </a:cubicBezTo>
                    <a:cubicBezTo>
                      <a:pt x="6600458" y="43677"/>
                      <a:pt x="6632988" y="45424"/>
                      <a:pt x="6662560" y="48919"/>
                    </a:cubicBezTo>
                    <a:cubicBezTo>
                      <a:pt x="6718746" y="50666"/>
                      <a:pt x="6777890" y="54160"/>
                      <a:pt x="6837034" y="57654"/>
                    </a:cubicBezTo>
                    <a:cubicBezTo>
                      <a:pt x="6842949" y="57654"/>
                      <a:pt x="6845906" y="57654"/>
                      <a:pt x="6848863" y="59401"/>
                    </a:cubicBezTo>
                    <a:cubicBezTo>
                      <a:pt x="6831120" y="59401"/>
                      <a:pt x="6813377" y="61148"/>
                      <a:pt x="6792676" y="62895"/>
                    </a:cubicBezTo>
                    <a:cubicBezTo>
                      <a:pt x="6562015" y="59401"/>
                      <a:pt x="6328397" y="59401"/>
                      <a:pt x="6097735" y="59401"/>
                    </a:cubicBezTo>
                    <a:cubicBezTo>
                      <a:pt x="6082949" y="59401"/>
                      <a:pt x="6068163" y="59401"/>
                      <a:pt x="6056335" y="61148"/>
                    </a:cubicBezTo>
                    <a:cubicBezTo>
                      <a:pt x="5994234" y="62895"/>
                      <a:pt x="5938047" y="64642"/>
                      <a:pt x="5875946" y="66389"/>
                    </a:cubicBezTo>
                    <a:cubicBezTo>
                      <a:pt x="5840460" y="66389"/>
                      <a:pt x="5804973" y="66389"/>
                      <a:pt x="5769487" y="66389"/>
                    </a:cubicBezTo>
                    <a:cubicBezTo>
                      <a:pt x="5751744" y="64642"/>
                      <a:pt x="5734001" y="64642"/>
                      <a:pt x="5716257" y="64642"/>
                    </a:cubicBezTo>
                    <a:cubicBezTo>
                      <a:pt x="5547697" y="55907"/>
                      <a:pt x="5376180" y="50666"/>
                      <a:pt x="5207620" y="48919"/>
                    </a:cubicBezTo>
                    <a:cubicBezTo>
                      <a:pt x="5133690" y="47171"/>
                      <a:pt x="5059760" y="43677"/>
                      <a:pt x="4988787" y="40183"/>
                    </a:cubicBezTo>
                    <a:cubicBezTo>
                      <a:pt x="5083418" y="41930"/>
                      <a:pt x="5178048" y="41930"/>
                      <a:pt x="5269721" y="43677"/>
                    </a:cubicBezTo>
                    <a:cubicBezTo>
                      <a:pt x="5272678" y="43677"/>
                      <a:pt x="5272678" y="43677"/>
                      <a:pt x="5275636" y="41930"/>
                    </a:cubicBezTo>
                    <a:cubicBezTo>
                      <a:pt x="5396880" y="45424"/>
                      <a:pt x="5518126" y="48919"/>
                      <a:pt x="5639370" y="54160"/>
                    </a:cubicBezTo>
                    <a:cubicBezTo>
                      <a:pt x="5710343" y="55907"/>
                      <a:pt x="5778359" y="57654"/>
                      <a:pt x="5846374" y="59401"/>
                    </a:cubicBezTo>
                    <a:cubicBezTo>
                      <a:pt x="5834545" y="54160"/>
                      <a:pt x="5816802" y="50666"/>
                      <a:pt x="5796102" y="50666"/>
                    </a:cubicBezTo>
                    <a:cubicBezTo>
                      <a:pt x="5668942" y="43677"/>
                      <a:pt x="5535868" y="38436"/>
                      <a:pt x="5408709" y="33195"/>
                    </a:cubicBezTo>
                    <a:cubicBezTo>
                      <a:pt x="5385052" y="31448"/>
                      <a:pt x="5358437" y="31448"/>
                      <a:pt x="5334780" y="31448"/>
                    </a:cubicBezTo>
                    <a:cubicBezTo>
                      <a:pt x="5577269" y="29701"/>
                      <a:pt x="5819759" y="27953"/>
                      <a:pt x="6062249" y="27953"/>
                    </a:cubicBezTo>
                    <a:cubicBezTo>
                      <a:pt x="6065207" y="27953"/>
                      <a:pt x="6065207" y="27953"/>
                      <a:pt x="6065207" y="26206"/>
                    </a:cubicBezTo>
                    <a:cubicBezTo>
                      <a:pt x="5988319" y="20965"/>
                      <a:pt x="5908475" y="17471"/>
                      <a:pt x="5825674" y="17471"/>
                    </a:cubicBezTo>
                    <a:lnTo>
                      <a:pt x="5748787" y="17471"/>
                    </a:lnTo>
                    <a:cubicBezTo>
                      <a:pt x="5843417" y="15724"/>
                      <a:pt x="5932133" y="13977"/>
                      <a:pt x="6026763" y="12230"/>
                    </a:cubicBezTo>
                    <a:cubicBezTo>
                      <a:pt x="6026763" y="12230"/>
                      <a:pt x="6026763" y="12230"/>
                      <a:pt x="6029720" y="10483"/>
                    </a:cubicBezTo>
                    <a:cubicBezTo>
                      <a:pt x="5943961" y="3494"/>
                      <a:pt x="5855246" y="0"/>
                      <a:pt x="5763573" y="0"/>
                    </a:cubicBezTo>
                    <a:cubicBezTo>
                      <a:pt x="5526997" y="1747"/>
                      <a:pt x="5293379" y="3494"/>
                      <a:pt x="5062717" y="3494"/>
                    </a:cubicBezTo>
                    <a:cubicBezTo>
                      <a:pt x="4923729" y="3494"/>
                      <a:pt x="4784741" y="3494"/>
                      <a:pt x="4642796" y="6988"/>
                    </a:cubicBezTo>
                    <a:cubicBezTo>
                      <a:pt x="4642796" y="6988"/>
                      <a:pt x="4636881" y="6988"/>
                      <a:pt x="4636881" y="8735"/>
                    </a:cubicBezTo>
                    <a:cubicBezTo>
                      <a:pt x="4764041" y="12230"/>
                      <a:pt x="4891200" y="13977"/>
                      <a:pt x="5018359" y="15724"/>
                    </a:cubicBezTo>
                    <a:cubicBezTo>
                      <a:pt x="4950344" y="17471"/>
                      <a:pt x="4885286" y="20965"/>
                      <a:pt x="4817270" y="26206"/>
                    </a:cubicBezTo>
                    <a:cubicBezTo>
                      <a:pt x="4778827" y="24459"/>
                      <a:pt x="4740383" y="24459"/>
                      <a:pt x="4701940" y="24459"/>
                    </a:cubicBezTo>
                    <a:cubicBezTo>
                      <a:pt x="4690111" y="22712"/>
                      <a:pt x="4681239" y="22712"/>
                      <a:pt x="4672368" y="22712"/>
                    </a:cubicBezTo>
                    <a:lnTo>
                      <a:pt x="4666453" y="22712"/>
                    </a:lnTo>
                    <a:cubicBezTo>
                      <a:pt x="4669411" y="24459"/>
                      <a:pt x="4672368" y="24459"/>
                      <a:pt x="4675325" y="24459"/>
                    </a:cubicBezTo>
                    <a:cubicBezTo>
                      <a:pt x="4630967" y="24459"/>
                      <a:pt x="4586609" y="24459"/>
                      <a:pt x="4542251" y="26206"/>
                    </a:cubicBezTo>
                    <a:cubicBezTo>
                      <a:pt x="4515636" y="26206"/>
                      <a:pt x="4489022" y="26206"/>
                      <a:pt x="4462407" y="26206"/>
                    </a:cubicBezTo>
                    <a:cubicBezTo>
                      <a:pt x="4447621" y="26206"/>
                      <a:pt x="4432835" y="26206"/>
                      <a:pt x="4418049" y="27953"/>
                    </a:cubicBezTo>
                    <a:cubicBezTo>
                      <a:pt x="4391434" y="27953"/>
                      <a:pt x="4364820" y="27953"/>
                      <a:pt x="4338205" y="29701"/>
                    </a:cubicBezTo>
                    <a:cubicBezTo>
                      <a:pt x="4350034" y="29701"/>
                      <a:pt x="4358905" y="29701"/>
                      <a:pt x="4367777" y="29701"/>
                    </a:cubicBezTo>
                    <a:cubicBezTo>
                      <a:pt x="4261318" y="34942"/>
                      <a:pt x="4148944" y="34942"/>
                      <a:pt x="4033614" y="34942"/>
                    </a:cubicBezTo>
                    <a:cubicBezTo>
                      <a:pt x="4033614" y="34942"/>
                      <a:pt x="4030656" y="34942"/>
                      <a:pt x="4027699" y="34942"/>
                    </a:cubicBezTo>
                    <a:cubicBezTo>
                      <a:pt x="4231746" y="34942"/>
                      <a:pt x="4432835" y="36689"/>
                      <a:pt x="4636881" y="38436"/>
                    </a:cubicBezTo>
                    <a:cubicBezTo>
                      <a:pt x="4630967" y="38436"/>
                      <a:pt x="4625053" y="38436"/>
                      <a:pt x="4616181" y="40183"/>
                    </a:cubicBezTo>
                    <a:cubicBezTo>
                      <a:pt x="4613224" y="40183"/>
                      <a:pt x="4613224" y="40183"/>
                      <a:pt x="4610267" y="40183"/>
                    </a:cubicBezTo>
                    <a:cubicBezTo>
                      <a:pt x="4660539" y="43677"/>
                      <a:pt x="4713769" y="41930"/>
                      <a:pt x="4769955" y="38436"/>
                    </a:cubicBezTo>
                    <a:cubicBezTo>
                      <a:pt x="4781784" y="38436"/>
                      <a:pt x="4793613" y="38436"/>
                      <a:pt x="4808399" y="40183"/>
                    </a:cubicBezTo>
                    <a:cubicBezTo>
                      <a:pt x="4855714" y="41930"/>
                      <a:pt x="4903029" y="45424"/>
                      <a:pt x="4953301" y="48919"/>
                    </a:cubicBezTo>
                    <a:cubicBezTo>
                      <a:pt x="5030188" y="50666"/>
                      <a:pt x="5107075" y="54160"/>
                      <a:pt x="5181005" y="59401"/>
                    </a:cubicBezTo>
                    <a:cubicBezTo>
                      <a:pt x="5181005" y="59401"/>
                      <a:pt x="5183962" y="59401"/>
                      <a:pt x="5186920" y="61148"/>
                    </a:cubicBezTo>
                    <a:cubicBezTo>
                      <a:pt x="5189877" y="62895"/>
                      <a:pt x="5195791" y="64642"/>
                      <a:pt x="5201706" y="64642"/>
                    </a:cubicBezTo>
                    <a:cubicBezTo>
                      <a:pt x="5181005" y="66389"/>
                      <a:pt x="5160305" y="68137"/>
                      <a:pt x="5139605" y="71631"/>
                    </a:cubicBezTo>
                    <a:cubicBezTo>
                      <a:pt x="5139605" y="71631"/>
                      <a:pt x="5136647" y="73378"/>
                      <a:pt x="5133690" y="73378"/>
                    </a:cubicBezTo>
                    <a:cubicBezTo>
                      <a:pt x="5278593" y="78619"/>
                      <a:pt x="5423495" y="82113"/>
                      <a:pt x="5568398" y="87355"/>
                    </a:cubicBezTo>
                    <a:cubicBezTo>
                      <a:pt x="5583184" y="89102"/>
                      <a:pt x="5597970" y="92596"/>
                      <a:pt x="5615713" y="96090"/>
                    </a:cubicBezTo>
                    <a:cubicBezTo>
                      <a:pt x="5710343" y="97837"/>
                      <a:pt x="5804973" y="97837"/>
                      <a:pt x="5902561" y="101331"/>
                    </a:cubicBezTo>
                    <a:cubicBezTo>
                      <a:pt x="5878312" y="101331"/>
                      <a:pt x="5856133" y="101331"/>
                      <a:pt x="5831588" y="101331"/>
                    </a:cubicBezTo>
                    <a:cubicBezTo>
                      <a:pt x="5807931" y="101331"/>
                      <a:pt x="5787230" y="101331"/>
                      <a:pt x="5763573" y="101331"/>
                    </a:cubicBezTo>
                    <a:cubicBezTo>
                      <a:pt x="5748787" y="101331"/>
                      <a:pt x="5739915" y="101331"/>
                      <a:pt x="5725129" y="101331"/>
                    </a:cubicBezTo>
                    <a:cubicBezTo>
                      <a:pt x="5553612" y="97837"/>
                      <a:pt x="5379137" y="94343"/>
                      <a:pt x="5207620" y="89102"/>
                    </a:cubicBezTo>
                    <a:lnTo>
                      <a:pt x="5195791" y="89102"/>
                    </a:lnTo>
                    <a:cubicBezTo>
                      <a:pt x="5225363" y="87355"/>
                      <a:pt x="5251978" y="87355"/>
                      <a:pt x="5284507" y="85608"/>
                    </a:cubicBezTo>
                    <a:cubicBezTo>
                      <a:pt x="5246064" y="83860"/>
                      <a:pt x="5210577" y="83860"/>
                      <a:pt x="5172134" y="82113"/>
                    </a:cubicBezTo>
                    <a:cubicBezTo>
                      <a:pt x="5053846" y="80366"/>
                      <a:pt x="4932601" y="78619"/>
                      <a:pt x="4814313" y="75125"/>
                    </a:cubicBezTo>
                    <a:cubicBezTo>
                      <a:pt x="4832056" y="75125"/>
                      <a:pt x="4846842" y="75125"/>
                      <a:pt x="4861628" y="75125"/>
                    </a:cubicBezTo>
                    <a:cubicBezTo>
                      <a:pt x="4900072" y="73378"/>
                      <a:pt x="4941473" y="73378"/>
                      <a:pt x="4979916" y="73378"/>
                    </a:cubicBezTo>
                    <a:cubicBezTo>
                      <a:pt x="4982873" y="73378"/>
                      <a:pt x="4982873" y="73378"/>
                      <a:pt x="4985830" y="71631"/>
                    </a:cubicBezTo>
                    <a:cubicBezTo>
                      <a:pt x="4994702" y="68137"/>
                      <a:pt x="5000616" y="64642"/>
                      <a:pt x="5009488" y="62895"/>
                    </a:cubicBezTo>
                    <a:cubicBezTo>
                      <a:pt x="5006531" y="62895"/>
                      <a:pt x="5000616" y="62895"/>
                      <a:pt x="5000616" y="62895"/>
                    </a:cubicBezTo>
                    <a:lnTo>
                      <a:pt x="4991745" y="62895"/>
                    </a:lnTo>
                    <a:cubicBezTo>
                      <a:pt x="4764041" y="61148"/>
                      <a:pt x="4536337" y="62895"/>
                      <a:pt x="4308633" y="66389"/>
                    </a:cubicBezTo>
                    <a:cubicBezTo>
                      <a:pt x="4290890" y="64642"/>
                      <a:pt x="4273146" y="64642"/>
                      <a:pt x="4255403" y="64642"/>
                    </a:cubicBezTo>
                    <a:cubicBezTo>
                      <a:pt x="4199217" y="62895"/>
                      <a:pt x="4140073" y="62895"/>
                      <a:pt x="4080929" y="64642"/>
                    </a:cubicBezTo>
                    <a:cubicBezTo>
                      <a:pt x="4075014" y="64642"/>
                      <a:pt x="4072057" y="64642"/>
                      <a:pt x="4069100" y="64642"/>
                    </a:cubicBezTo>
                    <a:cubicBezTo>
                      <a:pt x="4024742" y="62895"/>
                      <a:pt x="3980384" y="59401"/>
                      <a:pt x="3933069" y="54160"/>
                    </a:cubicBezTo>
                    <a:lnTo>
                      <a:pt x="3933069" y="54160"/>
                    </a:lnTo>
                    <a:cubicBezTo>
                      <a:pt x="3930112" y="55907"/>
                      <a:pt x="3930112" y="55907"/>
                      <a:pt x="3930112" y="55907"/>
                    </a:cubicBezTo>
                    <a:cubicBezTo>
                      <a:pt x="3930112" y="57654"/>
                      <a:pt x="3930112" y="59401"/>
                      <a:pt x="3930112" y="59401"/>
                    </a:cubicBezTo>
                    <a:cubicBezTo>
                      <a:pt x="3941941" y="61148"/>
                      <a:pt x="3953769" y="62895"/>
                      <a:pt x="3962641" y="64642"/>
                    </a:cubicBezTo>
                    <a:cubicBezTo>
                      <a:pt x="3968555" y="64642"/>
                      <a:pt x="3974470" y="64642"/>
                      <a:pt x="3980384" y="66389"/>
                    </a:cubicBezTo>
                    <a:cubicBezTo>
                      <a:pt x="3986298" y="68137"/>
                      <a:pt x="3995170" y="68137"/>
                      <a:pt x="4004042" y="68137"/>
                    </a:cubicBezTo>
                    <a:cubicBezTo>
                      <a:pt x="4009956" y="69884"/>
                      <a:pt x="4015870" y="69884"/>
                      <a:pt x="4018828" y="69884"/>
                    </a:cubicBezTo>
                    <a:cubicBezTo>
                      <a:pt x="3971513" y="71631"/>
                      <a:pt x="3921240" y="71631"/>
                      <a:pt x="3873925" y="73378"/>
                    </a:cubicBezTo>
                    <a:cubicBezTo>
                      <a:pt x="3873925" y="73378"/>
                      <a:pt x="3873925" y="75125"/>
                      <a:pt x="3876882" y="75125"/>
                    </a:cubicBezTo>
                    <a:cubicBezTo>
                      <a:pt x="3882797" y="76872"/>
                      <a:pt x="3885754" y="78619"/>
                      <a:pt x="3891668" y="78619"/>
                    </a:cubicBezTo>
                    <a:cubicBezTo>
                      <a:pt x="3965598" y="87355"/>
                      <a:pt x="4039528" y="92596"/>
                      <a:pt x="4110501" y="90849"/>
                    </a:cubicBezTo>
                    <a:cubicBezTo>
                      <a:pt x="4060228" y="85608"/>
                      <a:pt x="4006999" y="82113"/>
                      <a:pt x="3953769" y="80366"/>
                    </a:cubicBezTo>
                    <a:lnTo>
                      <a:pt x="4284975" y="80366"/>
                    </a:lnTo>
                    <a:cubicBezTo>
                      <a:pt x="4438749" y="82113"/>
                      <a:pt x="4592523" y="82113"/>
                      <a:pt x="4746298" y="82113"/>
                    </a:cubicBezTo>
                    <a:cubicBezTo>
                      <a:pt x="4832056" y="82113"/>
                      <a:pt x="4914858" y="83860"/>
                      <a:pt x="5000616" y="87355"/>
                    </a:cubicBezTo>
                    <a:cubicBezTo>
                      <a:pt x="5036103" y="87355"/>
                      <a:pt x="5068632" y="87355"/>
                      <a:pt x="5101161" y="89102"/>
                    </a:cubicBezTo>
                    <a:cubicBezTo>
                      <a:pt x="5083418" y="89102"/>
                      <a:pt x="5065675" y="90849"/>
                      <a:pt x="5047931" y="94343"/>
                    </a:cubicBezTo>
                    <a:cubicBezTo>
                      <a:pt x="5036103" y="92596"/>
                      <a:pt x="5021317" y="92596"/>
                      <a:pt x="5006531" y="90849"/>
                    </a:cubicBezTo>
                    <a:cubicBezTo>
                      <a:pt x="5006531" y="92596"/>
                      <a:pt x="5006531" y="92596"/>
                      <a:pt x="5006531" y="92596"/>
                    </a:cubicBezTo>
                    <a:cubicBezTo>
                      <a:pt x="5003573" y="92596"/>
                      <a:pt x="5003573" y="92596"/>
                      <a:pt x="5000616" y="94343"/>
                    </a:cubicBezTo>
                    <a:cubicBezTo>
                      <a:pt x="5000616" y="96090"/>
                      <a:pt x="5000616" y="96090"/>
                      <a:pt x="5000616" y="97837"/>
                    </a:cubicBezTo>
                    <a:cubicBezTo>
                      <a:pt x="5009488" y="97837"/>
                      <a:pt x="5015402" y="99584"/>
                      <a:pt x="5024274" y="101331"/>
                    </a:cubicBezTo>
                    <a:cubicBezTo>
                      <a:pt x="5006531" y="101331"/>
                      <a:pt x="4988787" y="103078"/>
                      <a:pt x="4974001" y="103078"/>
                    </a:cubicBezTo>
                    <a:cubicBezTo>
                      <a:pt x="4826142" y="97837"/>
                      <a:pt x="4681239" y="96090"/>
                      <a:pt x="4533380" y="96090"/>
                    </a:cubicBezTo>
                    <a:lnTo>
                      <a:pt x="4500850" y="96090"/>
                    </a:lnTo>
                    <a:cubicBezTo>
                      <a:pt x="4474236" y="94343"/>
                      <a:pt x="4444664" y="92596"/>
                      <a:pt x="4415092" y="92596"/>
                    </a:cubicBezTo>
                    <a:cubicBezTo>
                      <a:pt x="4415092" y="94343"/>
                      <a:pt x="4415092" y="94343"/>
                      <a:pt x="4412134" y="94343"/>
                    </a:cubicBezTo>
                    <a:lnTo>
                      <a:pt x="4412134" y="96090"/>
                    </a:lnTo>
                    <a:cubicBezTo>
                      <a:pt x="4234703" y="94343"/>
                      <a:pt x="4057271" y="94343"/>
                      <a:pt x="3879839" y="94343"/>
                    </a:cubicBezTo>
                    <a:cubicBezTo>
                      <a:pt x="3814781" y="92596"/>
                      <a:pt x="3749723" y="92596"/>
                      <a:pt x="3684665" y="96090"/>
                    </a:cubicBezTo>
                    <a:lnTo>
                      <a:pt x="3684665" y="94343"/>
                    </a:lnTo>
                    <a:cubicBezTo>
                      <a:pt x="3726065" y="92596"/>
                      <a:pt x="3767466" y="89102"/>
                      <a:pt x="3811824" y="89102"/>
                    </a:cubicBezTo>
                    <a:cubicBezTo>
                      <a:pt x="3820695" y="80366"/>
                      <a:pt x="3838439" y="75125"/>
                      <a:pt x="3859139" y="73378"/>
                    </a:cubicBezTo>
                    <a:cubicBezTo>
                      <a:pt x="3835481" y="73378"/>
                      <a:pt x="3811824" y="73378"/>
                      <a:pt x="3785209" y="76872"/>
                    </a:cubicBezTo>
                    <a:cubicBezTo>
                      <a:pt x="3693536" y="87355"/>
                      <a:pt x="3604820" y="92596"/>
                      <a:pt x="3513147" y="92596"/>
                    </a:cubicBezTo>
                    <a:cubicBezTo>
                      <a:pt x="3492447" y="92596"/>
                      <a:pt x="3471747" y="90849"/>
                      <a:pt x="3451046" y="89102"/>
                    </a:cubicBezTo>
                    <a:lnTo>
                      <a:pt x="3451046" y="90849"/>
                    </a:lnTo>
                    <a:cubicBezTo>
                      <a:pt x="3433303" y="90849"/>
                      <a:pt x="3415560" y="90849"/>
                      <a:pt x="3397817" y="92596"/>
                    </a:cubicBezTo>
                    <a:cubicBezTo>
                      <a:pt x="3380074" y="90849"/>
                      <a:pt x="3359373" y="90849"/>
                      <a:pt x="3344587" y="89102"/>
                    </a:cubicBezTo>
                    <a:cubicBezTo>
                      <a:pt x="3394860" y="87355"/>
                      <a:pt x="3448089" y="82113"/>
                      <a:pt x="3507233" y="76872"/>
                    </a:cubicBezTo>
                    <a:cubicBezTo>
                      <a:pt x="3536805" y="73378"/>
                      <a:pt x="3569334" y="71631"/>
                      <a:pt x="3601863" y="68137"/>
                    </a:cubicBezTo>
                    <a:lnTo>
                      <a:pt x="295719" y="68137"/>
                    </a:lnTo>
                    <a:cubicBezTo>
                      <a:pt x="251362" y="68137"/>
                      <a:pt x="209961" y="75125"/>
                      <a:pt x="174475" y="89102"/>
                    </a:cubicBezTo>
                    <a:cubicBezTo>
                      <a:pt x="159689" y="101331"/>
                      <a:pt x="150817" y="111814"/>
                      <a:pt x="138988" y="124044"/>
                    </a:cubicBezTo>
                    <a:cubicBezTo>
                      <a:pt x="144903" y="164227"/>
                      <a:pt x="153774" y="202663"/>
                      <a:pt x="159689" y="242846"/>
                    </a:cubicBezTo>
                    <a:lnTo>
                      <a:pt x="159689" y="228869"/>
                    </a:lnTo>
                    <a:cubicBezTo>
                      <a:pt x="159689" y="214892"/>
                      <a:pt x="159689" y="204410"/>
                      <a:pt x="171517" y="195674"/>
                    </a:cubicBezTo>
                    <a:cubicBezTo>
                      <a:pt x="174475" y="251581"/>
                      <a:pt x="174475" y="307488"/>
                      <a:pt x="174475" y="363395"/>
                    </a:cubicBezTo>
                    <a:cubicBezTo>
                      <a:pt x="180389" y="429785"/>
                      <a:pt x="183346" y="496174"/>
                      <a:pt x="180389" y="560816"/>
                    </a:cubicBezTo>
                    <a:lnTo>
                      <a:pt x="180389" y="569552"/>
                    </a:lnTo>
                    <a:cubicBezTo>
                      <a:pt x="186303" y="670883"/>
                      <a:pt x="189260" y="775709"/>
                      <a:pt x="186303" y="880534"/>
                    </a:cubicBezTo>
                    <a:cubicBezTo>
                      <a:pt x="186303" y="980119"/>
                      <a:pt x="183346" y="1081450"/>
                      <a:pt x="180389" y="1181034"/>
                    </a:cubicBezTo>
                    <a:cubicBezTo>
                      <a:pt x="177432" y="1154828"/>
                      <a:pt x="174475" y="1128621"/>
                      <a:pt x="174475" y="1100668"/>
                    </a:cubicBezTo>
                    <a:cubicBezTo>
                      <a:pt x="171517" y="1091932"/>
                      <a:pt x="168560" y="1083197"/>
                      <a:pt x="165603" y="1074462"/>
                    </a:cubicBezTo>
                    <a:cubicBezTo>
                      <a:pt x="165603" y="1074462"/>
                      <a:pt x="159689" y="1072714"/>
                      <a:pt x="159689" y="1069220"/>
                    </a:cubicBezTo>
                    <a:lnTo>
                      <a:pt x="159689" y="1053496"/>
                    </a:lnTo>
                    <a:cubicBezTo>
                      <a:pt x="141945" y="974877"/>
                      <a:pt x="130117" y="896258"/>
                      <a:pt x="127159" y="817639"/>
                    </a:cubicBezTo>
                    <a:cubicBezTo>
                      <a:pt x="100545" y="716308"/>
                      <a:pt x="88716" y="611482"/>
                      <a:pt x="91673" y="506657"/>
                    </a:cubicBezTo>
                    <a:cubicBezTo>
                      <a:pt x="94630" y="429785"/>
                      <a:pt x="85759" y="356407"/>
                      <a:pt x="79844" y="283029"/>
                    </a:cubicBezTo>
                    <a:lnTo>
                      <a:pt x="79844" y="1256159"/>
                    </a:lnTo>
                    <a:cubicBezTo>
                      <a:pt x="56187" y="1240435"/>
                      <a:pt x="32529" y="1224711"/>
                      <a:pt x="8872" y="1208988"/>
                    </a:cubicBezTo>
                    <a:cubicBezTo>
                      <a:pt x="2957" y="1208988"/>
                      <a:pt x="0" y="1210735"/>
                      <a:pt x="0" y="1214229"/>
                    </a:cubicBezTo>
                    <a:cubicBezTo>
                      <a:pt x="5914" y="1226458"/>
                      <a:pt x="11829" y="1236941"/>
                      <a:pt x="17743" y="1245677"/>
                    </a:cubicBezTo>
                    <a:cubicBezTo>
                      <a:pt x="20700" y="1247424"/>
                      <a:pt x="23658" y="1249171"/>
                      <a:pt x="26615" y="1250918"/>
                    </a:cubicBezTo>
                    <a:cubicBezTo>
                      <a:pt x="44358" y="1270136"/>
                      <a:pt x="65058" y="1287607"/>
                      <a:pt x="85759" y="1306825"/>
                    </a:cubicBezTo>
                    <a:cubicBezTo>
                      <a:pt x="94630" y="1326043"/>
                      <a:pt x="115331" y="1345261"/>
                      <a:pt x="141945" y="1362732"/>
                    </a:cubicBezTo>
                    <a:cubicBezTo>
                      <a:pt x="159689" y="1371467"/>
                      <a:pt x="174475" y="1380203"/>
                      <a:pt x="189260" y="1385444"/>
                    </a:cubicBezTo>
                    <a:cubicBezTo>
                      <a:pt x="204046" y="1392432"/>
                      <a:pt x="215875" y="1399421"/>
                      <a:pt x="227704" y="1408156"/>
                    </a:cubicBezTo>
                    <a:lnTo>
                      <a:pt x="254319" y="1408156"/>
                    </a:lnTo>
                    <a:cubicBezTo>
                      <a:pt x="254319" y="1404662"/>
                      <a:pt x="251362" y="1402915"/>
                      <a:pt x="248404" y="1401168"/>
                    </a:cubicBezTo>
                    <a:cubicBezTo>
                      <a:pt x="245447" y="1399421"/>
                      <a:pt x="242490" y="1397674"/>
                      <a:pt x="239533" y="1395926"/>
                    </a:cubicBezTo>
                    <a:cubicBezTo>
                      <a:pt x="257276" y="1399421"/>
                      <a:pt x="277976" y="1399421"/>
                      <a:pt x="295719" y="1399421"/>
                    </a:cubicBezTo>
                    <a:lnTo>
                      <a:pt x="4015870" y="1399421"/>
                    </a:lnTo>
                    <a:cubicBezTo>
                      <a:pt x="3888711" y="1395926"/>
                      <a:pt x="3761552" y="1392432"/>
                      <a:pt x="3637349" y="1388938"/>
                    </a:cubicBezTo>
                    <a:cubicBezTo>
                      <a:pt x="3442175" y="1385444"/>
                      <a:pt x="3252914" y="1381950"/>
                      <a:pt x="3063654" y="1378456"/>
                    </a:cubicBezTo>
                    <a:cubicBezTo>
                      <a:pt x="3255871" y="1378456"/>
                      <a:pt x="3448089" y="1376709"/>
                      <a:pt x="3637349" y="1373214"/>
                    </a:cubicBezTo>
                    <a:cubicBezTo>
                      <a:pt x="3856182" y="1357490"/>
                      <a:pt x="4075014" y="1352249"/>
                      <a:pt x="4296804" y="1355743"/>
                    </a:cubicBezTo>
                    <a:lnTo>
                      <a:pt x="4296804" y="1353996"/>
                    </a:lnTo>
                    <a:cubicBezTo>
                      <a:pt x="4335248" y="1355743"/>
                      <a:pt x="4376648" y="1355743"/>
                      <a:pt x="4415092" y="1357490"/>
                    </a:cubicBezTo>
                    <a:cubicBezTo>
                      <a:pt x="4320462" y="1357490"/>
                      <a:pt x="4225832" y="1359238"/>
                      <a:pt x="4128244" y="1362732"/>
                    </a:cubicBezTo>
                    <a:cubicBezTo>
                      <a:pt x="4341162" y="1362732"/>
                      <a:pt x="4554080" y="1367973"/>
                      <a:pt x="4766998" y="1373214"/>
                    </a:cubicBezTo>
                    <a:cubicBezTo>
                      <a:pt x="4802484" y="1378456"/>
                      <a:pt x="4840928" y="1380203"/>
                      <a:pt x="4885286" y="1380203"/>
                    </a:cubicBezTo>
                    <a:cubicBezTo>
                      <a:pt x="4911901" y="1378456"/>
                      <a:pt x="4938515" y="1378456"/>
                      <a:pt x="4965130" y="1378456"/>
                    </a:cubicBezTo>
                    <a:cubicBezTo>
                      <a:pt x="4985830" y="1380203"/>
                      <a:pt x="5006531" y="1380203"/>
                      <a:pt x="5030188" y="1380203"/>
                    </a:cubicBezTo>
                    <a:cubicBezTo>
                      <a:pt x="5183962" y="1385444"/>
                      <a:pt x="5337736" y="1385444"/>
                      <a:pt x="5494468" y="1380203"/>
                    </a:cubicBezTo>
                    <a:cubicBezTo>
                      <a:pt x="5426452" y="1376709"/>
                      <a:pt x="5361394" y="1373214"/>
                      <a:pt x="5293379" y="1371467"/>
                    </a:cubicBezTo>
                    <a:cubicBezTo>
                      <a:pt x="5308165" y="1369720"/>
                      <a:pt x="5322950" y="1367973"/>
                      <a:pt x="5334780" y="1367973"/>
                    </a:cubicBezTo>
                    <a:lnTo>
                      <a:pt x="5210577" y="1367973"/>
                    </a:lnTo>
                    <a:cubicBezTo>
                      <a:pt x="5204663" y="1367973"/>
                      <a:pt x="5195791" y="1367973"/>
                      <a:pt x="5189877" y="1366226"/>
                    </a:cubicBezTo>
                    <a:cubicBezTo>
                      <a:pt x="5317036" y="1362732"/>
                      <a:pt x="5444196" y="1364479"/>
                      <a:pt x="5571355" y="1367973"/>
                    </a:cubicBezTo>
                    <a:cubicBezTo>
                      <a:pt x="5633456" y="1367973"/>
                      <a:pt x="5695557" y="1369720"/>
                      <a:pt x="5757658" y="1371467"/>
                    </a:cubicBezTo>
                    <a:cubicBezTo>
                      <a:pt x="5790187" y="1371467"/>
                      <a:pt x="5822717" y="1373214"/>
                      <a:pt x="5852289" y="1374961"/>
                    </a:cubicBezTo>
                    <a:cubicBezTo>
                      <a:pt x="5902561" y="1378456"/>
                      <a:pt x="5941004" y="1385444"/>
                      <a:pt x="5976491" y="1399421"/>
                    </a:cubicBezTo>
                    <a:lnTo>
                      <a:pt x="7718279" y="1399421"/>
                    </a:lnTo>
                    <a:lnTo>
                      <a:pt x="7735726" y="1410253"/>
                    </a:lnTo>
                    <a:cubicBezTo>
                      <a:pt x="7754651" y="1404487"/>
                      <a:pt x="7776239" y="1400993"/>
                      <a:pt x="7800784" y="1400993"/>
                    </a:cubicBezTo>
                    <a:lnTo>
                      <a:pt x="7996846" y="1400993"/>
                    </a:lnTo>
                    <a:cubicBezTo>
                      <a:pt x="8032332" y="1392782"/>
                      <a:pt x="8074029" y="1392083"/>
                      <a:pt x="8116908" y="1403963"/>
                    </a:cubicBezTo>
                    <a:cubicBezTo>
                      <a:pt x="8128441" y="1407283"/>
                      <a:pt x="8139974" y="1410602"/>
                      <a:pt x="8151507" y="1414271"/>
                    </a:cubicBezTo>
                    <a:lnTo>
                      <a:pt x="8134947" y="1399595"/>
                    </a:lnTo>
                    <a:lnTo>
                      <a:pt x="8593312" y="1399595"/>
                    </a:lnTo>
                    <a:cubicBezTo>
                      <a:pt x="8619927" y="1401342"/>
                      <a:pt x="8649499" y="1401342"/>
                      <a:pt x="8676113" y="1401342"/>
                    </a:cubicBezTo>
                    <a:cubicBezTo>
                      <a:pt x="8667242" y="1401342"/>
                      <a:pt x="8661327" y="1401342"/>
                      <a:pt x="8652456" y="1401342"/>
                    </a:cubicBezTo>
                    <a:cubicBezTo>
                      <a:pt x="8640627" y="1403089"/>
                      <a:pt x="8628798" y="1403089"/>
                      <a:pt x="8616969" y="1404837"/>
                    </a:cubicBezTo>
                    <a:cubicBezTo>
                      <a:pt x="8616969" y="1404837"/>
                      <a:pt x="8614012" y="1404837"/>
                      <a:pt x="8611055" y="1404837"/>
                    </a:cubicBezTo>
                    <a:cubicBezTo>
                      <a:pt x="8649499" y="1408331"/>
                      <a:pt x="8687942" y="1410078"/>
                      <a:pt x="8729343" y="1411825"/>
                    </a:cubicBezTo>
                    <a:cubicBezTo>
                      <a:pt x="8909731" y="1415319"/>
                      <a:pt x="9093078" y="1420560"/>
                      <a:pt x="9276424" y="1424055"/>
                    </a:cubicBezTo>
                    <a:cubicBezTo>
                      <a:pt x="9323739" y="1424055"/>
                      <a:pt x="9371054" y="1422308"/>
                      <a:pt x="9421327" y="1418813"/>
                    </a:cubicBezTo>
                    <a:cubicBezTo>
                      <a:pt x="9368097" y="1415319"/>
                      <a:pt x="9314867" y="1413572"/>
                      <a:pt x="9258681" y="1411825"/>
                    </a:cubicBezTo>
                    <a:cubicBezTo>
                      <a:pt x="9193622" y="1410078"/>
                      <a:pt x="9128565" y="1410078"/>
                      <a:pt x="9063506" y="1408331"/>
                    </a:cubicBezTo>
                    <a:cubicBezTo>
                      <a:pt x="9178836" y="1408331"/>
                      <a:pt x="9291210" y="1408331"/>
                      <a:pt x="9409498" y="1406584"/>
                    </a:cubicBezTo>
                    <a:cubicBezTo>
                      <a:pt x="9424284" y="1406584"/>
                      <a:pt x="9433155" y="1404837"/>
                      <a:pt x="9433155" y="1399595"/>
                    </a:cubicBezTo>
                    <a:lnTo>
                      <a:pt x="10009808" y="1399595"/>
                    </a:lnTo>
                    <a:cubicBezTo>
                      <a:pt x="10033465" y="1399595"/>
                      <a:pt x="10054166" y="1397848"/>
                      <a:pt x="10074867" y="1394354"/>
                    </a:cubicBezTo>
                    <a:cubicBezTo>
                      <a:pt x="10098524" y="1354171"/>
                      <a:pt x="10125139" y="1312241"/>
                      <a:pt x="10148797" y="1270311"/>
                    </a:cubicBezTo>
                    <a:cubicBezTo>
                      <a:pt x="10154710" y="1221392"/>
                      <a:pt x="10157668" y="1172473"/>
                      <a:pt x="10163583" y="1123555"/>
                    </a:cubicBezTo>
                    <a:cubicBezTo>
                      <a:pt x="10163583" y="1092107"/>
                      <a:pt x="10163583" y="1058912"/>
                      <a:pt x="10166539" y="1027465"/>
                    </a:cubicBezTo>
                    <a:cubicBezTo>
                      <a:pt x="10163583" y="1023971"/>
                      <a:pt x="10163583" y="1020476"/>
                      <a:pt x="10163583" y="1016982"/>
                    </a:cubicBezTo>
                    <a:cubicBezTo>
                      <a:pt x="10160625" y="975052"/>
                      <a:pt x="10154710" y="929628"/>
                      <a:pt x="10151753" y="885950"/>
                    </a:cubicBezTo>
                    <a:cubicBezTo>
                      <a:pt x="10145839" y="816067"/>
                      <a:pt x="10145839" y="746183"/>
                      <a:pt x="10151753" y="678046"/>
                    </a:cubicBezTo>
                    <a:cubicBezTo>
                      <a:pt x="10154710" y="749677"/>
                      <a:pt x="10157668" y="821308"/>
                      <a:pt x="10163583" y="891192"/>
                    </a:cubicBezTo>
                    <a:cubicBezTo>
                      <a:pt x="10166539" y="891192"/>
                      <a:pt x="10166539" y="891192"/>
                      <a:pt x="10166539" y="889444"/>
                    </a:cubicBezTo>
                    <a:cubicBezTo>
                      <a:pt x="10163583" y="870227"/>
                      <a:pt x="10166539" y="852756"/>
                      <a:pt x="10172454" y="837032"/>
                    </a:cubicBezTo>
                    <a:cubicBezTo>
                      <a:pt x="10172454" y="838779"/>
                      <a:pt x="10172454" y="840526"/>
                      <a:pt x="10172454" y="840526"/>
                    </a:cubicBezTo>
                    <a:cubicBezTo>
                      <a:pt x="10175411" y="849261"/>
                      <a:pt x="10175411" y="857997"/>
                      <a:pt x="10175411" y="864985"/>
                    </a:cubicBezTo>
                    <a:lnTo>
                      <a:pt x="10178369" y="864985"/>
                    </a:lnTo>
                    <a:cubicBezTo>
                      <a:pt x="10178369" y="894686"/>
                      <a:pt x="10178369" y="924386"/>
                      <a:pt x="10181325" y="955834"/>
                    </a:cubicBezTo>
                    <a:cubicBezTo>
                      <a:pt x="10181325" y="964569"/>
                      <a:pt x="10184282" y="971558"/>
                      <a:pt x="10187240" y="976799"/>
                    </a:cubicBezTo>
                    <a:lnTo>
                      <a:pt x="10187240" y="1018729"/>
                    </a:lnTo>
                    <a:cubicBezTo>
                      <a:pt x="10181325" y="1022223"/>
                      <a:pt x="10178369" y="1022223"/>
                      <a:pt x="10175411" y="1018729"/>
                    </a:cubicBezTo>
                    <a:lnTo>
                      <a:pt x="10175411" y="1074636"/>
                    </a:lnTo>
                    <a:cubicBezTo>
                      <a:pt x="10175411" y="1069395"/>
                      <a:pt x="10178369" y="1064154"/>
                      <a:pt x="10184282" y="1060660"/>
                    </a:cubicBezTo>
                    <a:cubicBezTo>
                      <a:pt x="10181325" y="1116566"/>
                      <a:pt x="10178369" y="1170726"/>
                      <a:pt x="10169496" y="1226633"/>
                    </a:cubicBezTo>
                    <a:cubicBezTo>
                      <a:pt x="10184282" y="1196933"/>
                      <a:pt x="10199068" y="1167232"/>
                      <a:pt x="10213854" y="1137532"/>
                    </a:cubicBezTo>
                    <a:cubicBezTo>
                      <a:pt x="10213854" y="1135785"/>
                      <a:pt x="10216812" y="1134037"/>
                      <a:pt x="10219769" y="1134037"/>
                    </a:cubicBezTo>
                    <a:cubicBezTo>
                      <a:pt x="10207941" y="1179462"/>
                      <a:pt x="10190197" y="1223139"/>
                      <a:pt x="10166539" y="1265069"/>
                    </a:cubicBezTo>
                    <a:cubicBezTo>
                      <a:pt x="10160625" y="1298264"/>
                      <a:pt x="10154710" y="1331459"/>
                      <a:pt x="10145839" y="1362906"/>
                    </a:cubicBezTo>
                    <a:cubicBezTo>
                      <a:pt x="10148797" y="1362906"/>
                      <a:pt x="10148797" y="1361159"/>
                      <a:pt x="10151753" y="1359412"/>
                    </a:cubicBezTo>
                    <a:cubicBezTo>
                      <a:pt x="10175411" y="1341941"/>
                      <a:pt x="10199068" y="1324470"/>
                      <a:pt x="10222727" y="1303505"/>
                    </a:cubicBezTo>
                    <a:cubicBezTo>
                      <a:pt x="10225683" y="1293023"/>
                      <a:pt x="10225683" y="1282540"/>
                      <a:pt x="10225683" y="1270311"/>
                    </a:cubicBezTo>
                    <a:lnTo>
                      <a:pt x="10225683" y="1153255"/>
                    </a:lnTo>
                    <a:cubicBezTo>
                      <a:pt x="10210897" y="1097348"/>
                      <a:pt x="10199068" y="1039694"/>
                      <a:pt x="10193155" y="983787"/>
                    </a:cubicBezTo>
                    <a:cubicBezTo>
                      <a:pt x="10196111" y="985535"/>
                      <a:pt x="10199068" y="985535"/>
                      <a:pt x="10204983" y="987282"/>
                    </a:cubicBezTo>
                    <a:cubicBezTo>
                      <a:pt x="10202026" y="965094"/>
                      <a:pt x="10202026" y="944478"/>
                      <a:pt x="10202026" y="922290"/>
                    </a:cubicBezTo>
                    <a:cubicBezTo>
                      <a:pt x="10202026" y="922465"/>
                      <a:pt x="10202026" y="922639"/>
                      <a:pt x="10202026" y="922639"/>
                    </a:cubicBezTo>
                    <a:lnTo>
                      <a:pt x="10202026" y="920892"/>
                    </a:lnTo>
                    <a:cubicBezTo>
                      <a:pt x="10202026" y="921416"/>
                      <a:pt x="10202026" y="921766"/>
                      <a:pt x="10202026" y="922290"/>
                    </a:cubicBezTo>
                    <a:cubicBezTo>
                      <a:pt x="10202026" y="915476"/>
                      <a:pt x="10202026" y="908662"/>
                      <a:pt x="10204983" y="901674"/>
                    </a:cubicBezTo>
                    <a:cubicBezTo>
                      <a:pt x="10207941" y="908662"/>
                      <a:pt x="10207941" y="912157"/>
                      <a:pt x="10213854" y="917398"/>
                    </a:cubicBezTo>
                    <a:cubicBezTo>
                      <a:pt x="10216812" y="938363"/>
                      <a:pt x="10222727" y="957581"/>
                      <a:pt x="10228640" y="978546"/>
                    </a:cubicBezTo>
                    <a:cubicBezTo>
                      <a:pt x="10225683" y="959328"/>
                      <a:pt x="10225683" y="940110"/>
                      <a:pt x="10225683" y="922639"/>
                    </a:cubicBezTo>
                    <a:cubicBezTo>
                      <a:pt x="10225683" y="917398"/>
                      <a:pt x="10225683" y="913904"/>
                      <a:pt x="10225683" y="910410"/>
                    </a:cubicBezTo>
                    <a:cubicBezTo>
                      <a:pt x="10231598" y="920892"/>
                      <a:pt x="10240469" y="929628"/>
                      <a:pt x="10249341" y="938363"/>
                    </a:cubicBezTo>
                    <a:cubicBezTo>
                      <a:pt x="10249341" y="905168"/>
                      <a:pt x="10249341" y="873721"/>
                      <a:pt x="10243426" y="840526"/>
                    </a:cubicBezTo>
                    <a:cubicBezTo>
                      <a:pt x="10240469" y="821308"/>
                      <a:pt x="10234555" y="803837"/>
                      <a:pt x="10234555" y="784619"/>
                    </a:cubicBezTo>
                    <a:lnTo>
                      <a:pt x="10234555" y="765401"/>
                    </a:lnTo>
                    <a:cubicBezTo>
                      <a:pt x="10237512" y="782872"/>
                      <a:pt x="10246384" y="796849"/>
                      <a:pt x="10258212" y="809078"/>
                    </a:cubicBezTo>
                    <a:cubicBezTo>
                      <a:pt x="10258212" y="807331"/>
                      <a:pt x="10258212" y="805584"/>
                      <a:pt x="10258212" y="803837"/>
                    </a:cubicBezTo>
                    <a:cubicBezTo>
                      <a:pt x="10255255" y="699011"/>
                      <a:pt x="10252298" y="592439"/>
                      <a:pt x="10246384" y="485866"/>
                    </a:cubicBezTo>
                    <a:cubicBezTo>
                      <a:pt x="10243426" y="506831"/>
                      <a:pt x="10240469" y="527796"/>
                      <a:pt x="10237512" y="547014"/>
                    </a:cubicBezTo>
                    <a:cubicBezTo>
                      <a:pt x="10234555" y="456166"/>
                      <a:pt x="10234555" y="367064"/>
                      <a:pt x="10228640" y="277962"/>
                    </a:cubicBezTo>
                    <a:cubicBezTo>
                      <a:pt x="10228640" y="278486"/>
                      <a:pt x="10228640" y="279360"/>
                      <a:pt x="10228640" y="279884"/>
                    </a:cubicBezTo>
                    <a:cubicBezTo>
                      <a:pt x="10228640" y="281107"/>
                      <a:pt x="10228640" y="282679"/>
                      <a:pt x="10228640" y="284776"/>
                    </a:cubicBezTo>
                    <a:cubicBezTo>
                      <a:pt x="10228640" y="282854"/>
                      <a:pt x="10228640" y="281457"/>
                      <a:pt x="10228640" y="279884"/>
                    </a:cubicBezTo>
                    <a:cubicBezTo>
                      <a:pt x="10228640" y="279185"/>
                      <a:pt x="10228640" y="278486"/>
                      <a:pt x="10228640" y="277788"/>
                    </a:cubicBezTo>
                    <a:cubicBezTo>
                      <a:pt x="10228640" y="277788"/>
                      <a:pt x="10228640" y="277788"/>
                      <a:pt x="10228640" y="277788"/>
                    </a:cubicBezTo>
                    <a:cubicBezTo>
                      <a:pt x="10228640" y="275516"/>
                      <a:pt x="10228640" y="273420"/>
                      <a:pt x="10228640" y="270799"/>
                    </a:cubicBezTo>
                    <a:cubicBezTo>
                      <a:pt x="10225683" y="274293"/>
                      <a:pt x="10225683" y="276041"/>
                      <a:pt x="10225683" y="277788"/>
                    </a:cubicBezTo>
                    <a:lnTo>
                      <a:pt x="10225683" y="197421"/>
                    </a:lnTo>
                    <a:cubicBezTo>
                      <a:pt x="10225683" y="171215"/>
                      <a:pt x="10216812" y="148503"/>
                      <a:pt x="10193155" y="129285"/>
                    </a:cubicBezTo>
                    <a:cubicBezTo>
                      <a:pt x="10222727" y="143262"/>
                      <a:pt x="10249341" y="155491"/>
                      <a:pt x="10275956" y="167721"/>
                    </a:cubicBezTo>
                    <a:cubicBezTo>
                      <a:pt x="10278913" y="167721"/>
                      <a:pt x="10281870" y="165974"/>
                      <a:pt x="10281870" y="165974"/>
                    </a:cubicBezTo>
                    <a:cubicBezTo>
                      <a:pt x="10281870" y="164227"/>
                      <a:pt x="10281870" y="162480"/>
                      <a:pt x="10281870" y="162480"/>
                    </a:cubicBezTo>
                    <a:cubicBezTo>
                      <a:pt x="10279208" y="160732"/>
                      <a:pt x="10276252" y="158985"/>
                      <a:pt x="10273294" y="157238"/>
                    </a:cubicBezTo>
                    <a:close/>
                    <a:moveTo>
                      <a:pt x="79844" y="1275377"/>
                    </a:moveTo>
                    <a:cubicBezTo>
                      <a:pt x="70973" y="1268389"/>
                      <a:pt x="59144" y="1259653"/>
                      <a:pt x="50272" y="1250918"/>
                    </a:cubicBezTo>
                    <a:cubicBezTo>
                      <a:pt x="53230" y="1252665"/>
                      <a:pt x="56187" y="1254412"/>
                      <a:pt x="56187" y="1254412"/>
                    </a:cubicBezTo>
                    <a:cubicBezTo>
                      <a:pt x="65058" y="1259653"/>
                      <a:pt x="70973" y="1264895"/>
                      <a:pt x="79844" y="1268389"/>
                    </a:cubicBezTo>
                    <a:lnTo>
                      <a:pt x="79844" y="1275377"/>
                    </a:lnTo>
                    <a:close/>
                    <a:moveTo>
                      <a:pt x="5784273" y="138020"/>
                    </a:moveTo>
                    <a:lnTo>
                      <a:pt x="5810888" y="138020"/>
                    </a:lnTo>
                    <a:cubicBezTo>
                      <a:pt x="5837503" y="139767"/>
                      <a:pt x="5867075" y="139767"/>
                      <a:pt x="5893689" y="139767"/>
                    </a:cubicBezTo>
                    <a:cubicBezTo>
                      <a:pt x="5899603" y="139767"/>
                      <a:pt x="5908475" y="139767"/>
                      <a:pt x="5914389" y="141514"/>
                    </a:cubicBezTo>
                    <a:cubicBezTo>
                      <a:pt x="5861160" y="139767"/>
                      <a:pt x="5810888" y="139767"/>
                      <a:pt x="5757658" y="139767"/>
                    </a:cubicBezTo>
                    <a:cubicBezTo>
                      <a:pt x="5766530" y="138020"/>
                      <a:pt x="5775401" y="138020"/>
                      <a:pt x="5784273" y="138020"/>
                    </a:cubicBezTo>
                    <a:close/>
                    <a:moveTo>
                      <a:pt x="5521082" y="146756"/>
                    </a:moveTo>
                    <a:cubicBezTo>
                      <a:pt x="5521082" y="148503"/>
                      <a:pt x="5521082" y="150250"/>
                      <a:pt x="5521082" y="151997"/>
                    </a:cubicBezTo>
                    <a:lnTo>
                      <a:pt x="5526997" y="151997"/>
                    </a:lnTo>
                    <a:cubicBezTo>
                      <a:pt x="5521082" y="151997"/>
                      <a:pt x="5515168" y="153744"/>
                      <a:pt x="5509254" y="155491"/>
                    </a:cubicBezTo>
                    <a:cubicBezTo>
                      <a:pt x="5467853" y="153744"/>
                      <a:pt x="5423495" y="153744"/>
                      <a:pt x="5379137" y="153744"/>
                    </a:cubicBezTo>
                    <a:cubicBezTo>
                      <a:pt x="5379137" y="153744"/>
                      <a:pt x="5376180" y="153744"/>
                      <a:pt x="5373223" y="153744"/>
                    </a:cubicBezTo>
                    <a:cubicBezTo>
                      <a:pt x="5302250" y="153744"/>
                      <a:pt x="5234235" y="151997"/>
                      <a:pt x="5163262" y="150250"/>
                    </a:cubicBezTo>
                    <a:cubicBezTo>
                      <a:pt x="5219449" y="146756"/>
                      <a:pt x="5278593" y="145009"/>
                      <a:pt x="5334780" y="146756"/>
                    </a:cubicBezTo>
                    <a:cubicBezTo>
                      <a:pt x="5399838" y="148503"/>
                      <a:pt x="5458982" y="148503"/>
                      <a:pt x="5521082" y="146756"/>
                    </a:cubicBezTo>
                    <a:close/>
                    <a:moveTo>
                      <a:pt x="5337736" y="155491"/>
                    </a:moveTo>
                    <a:cubicBezTo>
                      <a:pt x="5317036" y="157238"/>
                      <a:pt x="5299293" y="157238"/>
                      <a:pt x="5278593" y="157238"/>
                    </a:cubicBezTo>
                    <a:lnTo>
                      <a:pt x="5263807" y="157238"/>
                    </a:lnTo>
                    <a:cubicBezTo>
                      <a:pt x="5189877" y="155491"/>
                      <a:pt x="5115947" y="153744"/>
                      <a:pt x="5042017" y="153744"/>
                    </a:cubicBezTo>
                    <a:lnTo>
                      <a:pt x="5181005" y="153744"/>
                    </a:lnTo>
                    <a:cubicBezTo>
                      <a:pt x="5234235" y="155491"/>
                      <a:pt x="5284507" y="155491"/>
                      <a:pt x="5337736" y="155491"/>
                    </a:cubicBezTo>
                    <a:close/>
                    <a:moveTo>
                      <a:pt x="5388009" y="108320"/>
                    </a:moveTo>
                    <a:lnTo>
                      <a:pt x="5385052" y="110067"/>
                    </a:lnTo>
                    <a:cubicBezTo>
                      <a:pt x="5340694" y="106573"/>
                      <a:pt x="5299293" y="106573"/>
                      <a:pt x="5251978" y="106573"/>
                    </a:cubicBezTo>
                    <a:cubicBezTo>
                      <a:pt x="5192834" y="103078"/>
                      <a:pt x="5133690" y="99584"/>
                      <a:pt x="5071589" y="96090"/>
                    </a:cubicBezTo>
                    <a:cubicBezTo>
                      <a:pt x="5178048" y="101331"/>
                      <a:pt x="5281550" y="104826"/>
                      <a:pt x="5388009" y="108320"/>
                    </a:cubicBezTo>
                    <a:close/>
                    <a:moveTo>
                      <a:pt x="4965130" y="124044"/>
                    </a:moveTo>
                    <a:cubicBezTo>
                      <a:pt x="5012445" y="122471"/>
                      <a:pt x="5062422" y="120899"/>
                      <a:pt x="5110328" y="120724"/>
                    </a:cubicBezTo>
                    <a:lnTo>
                      <a:pt x="5110033" y="120549"/>
                    </a:lnTo>
                    <a:lnTo>
                      <a:pt x="5118904" y="120549"/>
                    </a:lnTo>
                    <a:cubicBezTo>
                      <a:pt x="5115947" y="120549"/>
                      <a:pt x="5112990" y="120724"/>
                      <a:pt x="5110328" y="120724"/>
                    </a:cubicBezTo>
                    <a:cubicBezTo>
                      <a:pt x="5113285" y="122471"/>
                      <a:pt x="5115947" y="124044"/>
                      <a:pt x="5115947" y="124044"/>
                    </a:cubicBezTo>
                    <a:cubicBezTo>
                      <a:pt x="5098204" y="124044"/>
                      <a:pt x="5080461" y="124044"/>
                      <a:pt x="5062717" y="124044"/>
                    </a:cubicBezTo>
                    <a:cubicBezTo>
                      <a:pt x="5039060" y="124044"/>
                      <a:pt x="5015402" y="125791"/>
                      <a:pt x="4991745" y="125791"/>
                    </a:cubicBezTo>
                    <a:cubicBezTo>
                      <a:pt x="4982873" y="125791"/>
                      <a:pt x="4974001" y="124044"/>
                      <a:pt x="4965130" y="124044"/>
                    </a:cubicBezTo>
                    <a:lnTo>
                      <a:pt x="4965130" y="124044"/>
                    </a:lnTo>
                    <a:close/>
                    <a:moveTo>
                      <a:pt x="4903029" y="136273"/>
                    </a:moveTo>
                    <a:cubicBezTo>
                      <a:pt x="4941473" y="134526"/>
                      <a:pt x="4979916" y="134526"/>
                      <a:pt x="5021317" y="134526"/>
                    </a:cubicBezTo>
                    <a:lnTo>
                      <a:pt x="5047931" y="134526"/>
                    </a:lnTo>
                    <a:cubicBezTo>
                      <a:pt x="5044974" y="134526"/>
                      <a:pt x="5044974" y="134526"/>
                      <a:pt x="5042017" y="132779"/>
                    </a:cubicBezTo>
                    <a:cubicBezTo>
                      <a:pt x="5095247" y="131032"/>
                      <a:pt x="5148476" y="129285"/>
                      <a:pt x="5201706" y="129285"/>
                    </a:cubicBezTo>
                    <a:cubicBezTo>
                      <a:pt x="5201706" y="127538"/>
                      <a:pt x="5201706" y="127538"/>
                      <a:pt x="5201706" y="127538"/>
                    </a:cubicBezTo>
                    <a:cubicBezTo>
                      <a:pt x="5234235" y="125791"/>
                      <a:pt x="5269721" y="125791"/>
                      <a:pt x="5305208" y="125791"/>
                    </a:cubicBezTo>
                    <a:cubicBezTo>
                      <a:pt x="5317036" y="125791"/>
                      <a:pt x="5331822" y="127538"/>
                      <a:pt x="5343651" y="129285"/>
                    </a:cubicBezTo>
                    <a:lnTo>
                      <a:pt x="5334780" y="129285"/>
                    </a:lnTo>
                    <a:cubicBezTo>
                      <a:pt x="5104118" y="138020"/>
                      <a:pt x="4873457" y="143262"/>
                      <a:pt x="4642796" y="143262"/>
                    </a:cubicBezTo>
                    <a:cubicBezTo>
                      <a:pt x="4589566" y="143262"/>
                      <a:pt x="4539294" y="143262"/>
                      <a:pt x="4486064" y="141514"/>
                    </a:cubicBezTo>
                    <a:cubicBezTo>
                      <a:pt x="4506765" y="139767"/>
                      <a:pt x="4524508" y="139767"/>
                      <a:pt x="4545208" y="139767"/>
                    </a:cubicBezTo>
                    <a:cubicBezTo>
                      <a:pt x="4580695" y="139767"/>
                      <a:pt x="4616181" y="139767"/>
                      <a:pt x="4651667" y="139767"/>
                    </a:cubicBezTo>
                    <a:cubicBezTo>
                      <a:pt x="4672368" y="139767"/>
                      <a:pt x="4696025" y="139767"/>
                      <a:pt x="4716726" y="139767"/>
                    </a:cubicBezTo>
                    <a:cubicBezTo>
                      <a:pt x="4793613" y="141514"/>
                      <a:pt x="4870500" y="141514"/>
                      <a:pt x="4947387" y="139767"/>
                    </a:cubicBezTo>
                    <a:cubicBezTo>
                      <a:pt x="4929644" y="138020"/>
                      <a:pt x="4917815" y="138020"/>
                      <a:pt x="4903029" y="136273"/>
                    </a:cubicBezTo>
                    <a:close/>
                    <a:moveTo>
                      <a:pt x="4166688" y="167721"/>
                    </a:moveTo>
                    <a:cubicBezTo>
                      <a:pt x="4187388" y="165974"/>
                      <a:pt x="4208088" y="164227"/>
                      <a:pt x="4228788" y="162480"/>
                    </a:cubicBezTo>
                    <a:cubicBezTo>
                      <a:pt x="4264275" y="158985"/>
                      <a:pt x="4302718" y="153744"/>
                      <a:pt x="4341162" y="151997"/>
                    </a:cubicBezTo>
                    <a:cubicBezTo>
                      <a:pt x="4385520" y="151997"/>
                      <a:pt x="4432835" y="153744"/>
                      <a:pt x="4480150" y="153744"/>
                    </a:cubicBezTo>
                    <a:cubicBezTo>
                      <a:pt x="4586609" y="157238"/>
                      <a:pt x="4696025" y="158985"/>
                      <a:pt x="4802484" y="158985"/>
                    </a:cubicBezTo>
                    <a:lnTo>
                      <a:pt x="4790655" y="158985"/>
                    </a:lnTo>
                    <a:cubicBezTo>
                      <a:pt x="4784741" y="158985"/>
                      <a:pt x="4781784" y="160732"/>
                      <a:pt x="4775869" y="160732"/>
                    </a:cubicBezTo>
                    <a:cubicBezTo>
                      <a:pt x="4772913" y="162480"/>
                      <a:pt x="4769955" y="162480"/>
                      <a:pt x="4766998" y="162480"/>
                    </a:cubicBezTo>
                    <a:cubicBezTo>
                      <a:pt x="4752212" y="162480"/>
                      <a:pt x="4737426" y="164227"/>
                      <a:pt x="4725597" y="165974"/>
                    </a:cubicBezTo>
                    <a:cubicBezTo>
                      <a:pt x="4696025" y="165974"/>
                      <a:pt x="4666453" y="167721"/>
                      <a:pt x="4636881" y="167721"/>
                    </a:cubicBezTo>
                    <a:cubicBezTo>
                      <a:pt x="4477193" y="176456"/>
                      <a:pt x="4320462" y="176456"/>
                      <a:pt x="4166688" y="167721"/>
                    </a:cubicBezTo>
                    <a:close/>
                    <a:moveTo>
                      <a:pt x="4178516" y="176456"/>
                    </a:moveTo>
                    <a:cubicBezTo>
                      <a:pt x="4113458" y="178203"/>
                      <a:pt x="4042485" y="178203"/>
                      <a:pt x="3977427" y="179950"/>
                    </a:cubicBezTo>
                    <a:cubicBezTo>
                      <a:pt x="4024742" y="176456"/>
                      <a:pt x="4075014" y="172962"/>
                      <a:pt x="4125287" y="171215"/>
                    </a:cubicBezTo>
                    <a:cubicBezTo>
                      <a:pt x="4131201" y="171215"/>
                      <a:pt x="4143030" y="172962"/>
                      <a:pt x="4157816" y="174709"/>
                    </a:cubicBezTo>
                    <a:cubicBezTo>
                      <a:pt x="4166688" y="176456"/>
                      <a:pt x="4172602" y="176456"/>
                      <a:pt x="4178516" y="176456"/>
                    </a:cubicBezTo>
                    <a:close/>
                    <a:moveTo>
                      <a:pt x="4397348" y="111814"/>
                    </a:moveTo>
                    <a:cubicBezTo>
                      <a:pt x="4500850" y="111814"/>
                      <a:pt x="4604352" y="113561"/>
                      <a:pt x="4707854" y="115308"/>
                    </a:cubicBezTo>
                    <a:cubicBezTo>
                      <a:pt x="4722640" y="115308"/>
                      <a:pt x="4743341" y="115308"/>
                      <a:pt x="4758127" y="115308"/>
                    </a:cubicBezTo>
                    <a:cubicBezTo>
                      <a:pt x="4743341" y="117055"/>
                      <a:pt x="4722640" y="117055"/>
                      <a:pt x="4707854" y="117055"/>
                    </a:cubicBezTo>
                    <a:cubicBezTo>
                      <a:pt x="4669411" y="117055"/>
                      <a:pt x="4633924" y="118802"/>
                      <a:pt x="4595481" y="120549"/>
                    </a:cubicBezTo>
                    <a:cubicBezTo>
                      <a:pt x="4554080" y="117055"/>
                      <a:pt x="4512679" y="115308"/>
                      <a:pt x="4471278" y="115308"/>
                    </a:cubicBezTo>
                    <a:cubicBezTo>
                      <a:pt x="4435792" y="113561"/>
                      <a:pt x="4397348" y="111814"/>
                      <a:pt x="4361862" y="111814"/>
                    </a:cubicBezTo>
                    <a:lnTo>
                      <a:pt x="4397348" y="111814"/>
                    </a:lnTo>
                    <a:close/>
                    <a:moveTo>
                      <a:pt x="3986298" y="117055"/>
                    </a:moveTo>
                    <a:cubicBezTo>
                      <a:pt x="4080929" y="118802"/>
                      <a:pt x="4175559" y="120549"/>
                      <a:pt x="4267232" y="124044"/>
                    </a:cubicBezTo>
                    <a:cubicBezTo>
                      <a:pt x="4308633" y="124044"/>
                      <a:pt x="4352991" y="125791"/>
                      <a:pt x="4394392" y="125791"/>
                    </a:cubicBezTo>
                    <a:cubicBezTo>
                      <a:pt x="4388477" y="125791"/>
                      <a:pt x="4382562" y="125791"/>
                      <a:pt x="4379606" y="127538"/>
                    </a:cubicBezTo>
                    <a:cubicBezTo>
                      <a:pt x="4240618" y="125791"/>
                      <a:pt x="4107544" y="124044"/>
                      <a:pt x="3971513" y="117055"/>
                    </a:cubicBezTo>
                    <a:cubicBezTo>
                      <a:pt x="3977427" y="117055"/>
                      <a:pt x="3980384" y="117055"/>
                      <a:pt x="3986298" y="117055"/>
                    </a:cubicBezTo>
                    <a:close/>
                    <a:moveTo>
                      <a:pt x="3882797" y="188686"/>
                    </a:moveTo>
                    <a:cubicBezTo>
                      <a:pt x="4048400" y="186939"/>
                      <a:pt x="4214002" y="185192"/>
                      <a:pt x="4379606" y="185192"/>
                    </a:cubicBezTo>
                    <a:cubicBezTo>
                      <a:pt x="4199217" y="195674"/>
                      <a:pt x="4018828" y="200916"/>
                      <a:pt x="3835481" y="200916"/>
                    </a:cubicBezTo>
                    <a:cubicBezTo>
                      <a:pt x="3835481" y="200916"/>
                      <a:pt x="3835481" y="199168"/>
                      <a:pt x="3832524" y="199168"/>
                    </a:cubicBezTo>
                    <a:cubicBezTo>
                      <a:pt x="3847310" y="193927"/>
                      <a:pt x="3862096" y="190433"/>
                      <a:pt x="3882797" y="188686"/>
                    </a:cubicBezTo>
                    <a:close/>
                    <a:moveTo>
                      <a:pt x="4080929" y="1319054"/>
                    </a:moveTo>
                    <a:cubicBezTo>
                      <a:pt x="4033614" y="1317307"/>
                      <a:pt x="3989256" y="1317307"/>
                      <a:pt x="3944898" y="1319054"/>
                    </a:cubicBezTo>
                    <a:cubicBezTo>
                      <a:pt x="3755637" y="1320801"/>
                      <a:pt x="3569334" y="1324296"/>
                      <a:pt x="3383031" y="1329537"/>
                    </a:cubicBezTo>
                    <a:cubicBezTo>
                      <a:pt x="3226300" y="1334778"/>
                      <a:pt x="3072525" y="1338272"/>
                      <a:pt x="2915794" y="1340019"/>
                    </a:cubicBezTo>
                    <a:cubicBezTo>
                      <a:pt x="2856650" y="1341767"/>
                      <a:pt x="2800463" y="1343514"/>
                      <a:pt x="2741320" y="1348755"/>
                    </a:cubicBezTo>
                    <a:cubicBezTo>
                      <a:pt x="2720619" y="1350502"/>
                      <a:pt x="2705833" y="1348755"/>
                      <a:pt x="2691047" y="1345261"/>
                    </a:cubicBezTo>
                    <a:cubicBezTo>
                      <a:pt x="2759063" y="1340019"/>
                      <a:pt x="2827078" y="1334778"/>
                      <a:pt x="2895094" y="1329537"/>
                    </a:cubicBezTo>
                    <a:cubicBezTo>
                      <a:pt x="2945366" y="1326043"/>
                      <a:pt x="2995638" y="1322549"/>
                      <a:pt x="3045910" y="1319054"/>
                    </a:cubicBezTo>
                    <a:cubicBezTo>
                      <a:pt x="3108012" y="1315560"/>
                      <a:pt x="3170113" y="1312066"/>
                      <a:pt x="3235171" y="1310319"/>
                    </a:cubicBezTo>
                    <a:cubicBezTo>
                      <a:pt x="3498361" y="1299836"/>
                      <a:pt x="3767466" y="1296342"/>
                      <a:pt x="4033614" y="1294595"/>
                    </a:cubicBezTo>
                    <a:cubicBezTo>
                      <a:pt x="4243574" y="1294595"/>
                      <a:pt x="4453535" y="1292848"/>
                      <a:pt x="4666453" y="1292848"/>
                    </a:cubicBezTo>
                    <a:lnTo>
                      <a:pt x="4672368" y="1296342"/>
                    </a:lnTo>
                    <a:cubicBezTo>
                      <a:pt x="4675325" y="1298089"/>
                      <a:pt x="4675325" y="1298089"/>
                      <a:pt x="4675325" y="1299836"/>
                    </a:cubicBezTo>
                    <a:cubicBezTo>
                      <a:pt x="4483107" y="1313813"/>
                      <a:pt x="4284975" y="1320801"/>
                      <a:pt x="4080929" y="1319054"/>
                    </a:cubicBezTo>
                    <a:close/>
                    <a:moveTo>
                      <a:pt x="5964662" y="1359238"/>
                    </a:moveTo>
                    <a:cubicBezTo>
                      <a:pt x="5964662" y="1359238"/>
                      <a:pt x="5964662" y="1359238"/>
                      <a:pt x="5961705" y="1359238"/>
                    </a:cubicBezTo>
                    <a:cubicBezTo>
                      <a:pt x="5932133" y="1360985"/>
                      <a:pt x="5905518" y="1362732"/>
                      <a:pt x="5875946" y="1362732"/>
                    </a:cubicBezTo>
                    <a:cubicBezTo>
                      <a:pt x="5872989" y="1364479"/>
                      <a:pt x="5872989" y="1366226"/>
                      <a:pt x="5870031" y="1366226"/>
                    </a:cubicBezTo>
                    <a:cubicBezTo>
                      <a:pt x="5861160" y="1366226"/>
                      <a:pt x="5849331" y="1366226"/>
                      <a:pt x="5837503" y="1366226"/>
                    </a:cubicBezTo>
                    <a:cubicBezTo>
                      <a:pt x="5837503" y="1366226"/>
                      <a:pt x="5837503" y="1366226"/>
                      <a:pt x="5834545" y="1366226"/>
                    </a:cubicBezTo>
                    <a:cubicBezTo>
                      <a:pt x="5657114" y="1353996"/>
                      <a:pt x="5482639" y="1348755"/>
                      <a:pt x="5308165" y="1352249"/>
                    </a:cubicBezTo>
                    <a:cubicBezTo>
                      <a:pt x="5228320" y="1355743"/>
                      <a:pt x="5148476" y="1359238"/>
                      <a:pt x="5068632" y="1362732"/>
                    </a:cubicBezTo>
                    <a:cubicBezTo>
                      <a:pt x="5065675" y="1362732"/>
                      <a:pt x="5065675" y="1362732"/>
                      <a:pt x="5062717" y="1362732"/>
                    </a:cubicBezTo>
                    <a:cubicBezTo>
                      <a:pt x="4914858" y="1359238"/>
                      <a:pt x="4766998" y="1359238"/>
                      <a:pt x="4616181" y="1357490"/>
                    </a:cubicBezTo>
                    <a:cubicBezTo>
                      <a:pt x="4613224" y="1357490"/>
                      <a:pt x="4610267" y="1357490"/>
                      <a:pt x="4604352" y="1357490"/>
                    </a:cubicBezTo>
                    <a:cubicBezTo>
                      <a:pt x="4837971" y="1352249"/>
                      <a:pt x="5071589" y="1347008"/>
                      <a:pt x="5308165" y="1345261"/>
                    </a:cubicBezTo>
                    <a:lnTo>
                      <a:pt x="5308165" y="1343514"/>
                    </a:lnTo>
                    <a:cubicBezTo>
                      <a:pt x="5456024" y="1345261"/>
                      <a:pt x="5603884" y="1345261"/>
                      <a:pt x="5751744" y="1347008"/>
                    </a:cubicBezTo>
                    <a:cubicBezTo>
                      <a:pt x="5793145" y="1348755"/>
                      <a:pt x="5834545" y="1348755"/>
                      <a:pt x="5872989" y="1352249"/>
                    </a:cubicBezTo>
                    <a:cubicBezTo>
                      <a:pt x="5875946" y="1352249"/>
                      <a:pt x="5875946" y="1352249"/>
                      <a:pt x="5875946" y="1353996"/>
                    </a:cubicBezTo>
                    <a:cubicBezTo>
                      <a:pt x="5905518" y="1353996"/>
                      <a:pt x="5935090" y="1355743"/>
                      <a:pt x="5964662" y="1357490"/>
                    </a:cubicBezTo>
                    <a:cubicBezTo>
                      <a:pt x="5964662" y="1357490"/>
                      <a:pt x="5964662" y="1357490"/>
                      <a:pt x="5964662" y="1359238"/>
                    </a:cubicBezTo>
                    <a:close/>
                    <a:moveTo>
                      <a:pt x="5615713" y="185192"/>
                    </a:moveTo>
                    <a:cubicBezTo>
                      <a:pt x="5630499" y="186939"/>
                      <a:pt x="5645285" y="186939"/>
                      <a:pt x="5657114" y="186939"/>
                    </a:cubicBezTo>
                    <a:cubicBezTo>
                      <a:pt x="5651199" y="186939"/>
                      <a:pt x="5645285" y="186939"/>
                      <a:pt x="5639370" y="186939"/>
                    </a:cubicBezTo>
                    <a:cubicBezTo>
                      <a:pt x="5630499" y="186939"/>
                      <a:pt x="5624584" y="186939"/>
                      <a:pt x="5615713" y="185192"/>
                    </a:cubicBezTo>
                    <a:close/>
                    <a:moveTo>
                      <a:pt x="5878903" y="162480"/>
                    </a:moveTo>
                    <a:cubicBezTo>
                      <a:pt x="5864117" y="160732"/>
                      <a:pt x="5849331" y="160732"/>
                      <a:pt x="5834545" y="160732"/>
                    </a:cubicBezTo>
                    <a:cubicBezTo>
                      <a:pt x="5834545" y="162480"/>
                      <a:pt x="5834545" y="162480"/>
                      <a:pt x="5834545" y="164227"/>
                    </a:cubicBezTo>
                    <a:cubicBezTo>
                      <a:pt x="5831588" y="164227"/>
                      <a:pt x="5831588" y="164227"/>
                      <a:pt x="5828631" y="164227"/>
                    </a:cubicBezTo>
                    <a:cubicBezTo>
                      <a:pt x="5816802" y="165974"/>
                      <a:pt x="5804973" y="165974"/>
                      <a:pt x="5793145" y="165974"/>
                    </a:cubicBezTo>
                    <a:lnTo>
                      <a:pt x="5769487" y="165974"/>
                    </a:lnTo>
                    <a:cubicBezTo>
                      <a:pt x="5772444" y="164227"/>
                      <a:pt x="5772444" y="164227"/>
                      <a:pt x="5772444" y="164227"/>
                    </a:cubicBezTo>
                    <a:lnTo>
                      <a:pt x="5772444" y="164227"/>
                    </a:lnTo>
                    <a:cubicBezTo>
                      <a:pt x="5766530" y="164227"/>
                      <a:pt x="5760615" y="164227"/>
                      <a:pt x="5754701" y="164227"/>
                    </a:cubicBezTo>
                    <a:cubicBezTo>
                      <a:pt x="5716257" y="162480"/>
                      <a:pt x="5674857" y="162480"/>
                      <a:pt x="5633456" y="162480"/>
                    </a:cubicBezTo>
                    <a:lnTo>
                      <a:pt x="5597970" y="162480"/>
                    </a:lnTo>
                    <a:cubicBezTo>
                      <a:pt x="5589098" y="160732"/>
                      <a:pt x="5577269" y="160732"/>
                      <a:pt x="5568398" y="158985"/>
                    </a:cubicBezTo>
                    <a:lnTo>
                      <a:pt x="5624584" y="158985"/>
                    </a:lnTo>
                    <a:cubicBezTo>
                      <a:pt x="5734001" y="158985"/>
                      <a:pt x="5840460" y="158985"/>
                      <a:pt x="5946919" y="157238"/>
                    </a:cubicBezTo>
                    <a:lnTo>
                      <a:pt x="6003105" y="157238"/>
                    </a:lnTo>
                    <a:cubicBezTo>
                      <a:pt x="5961705" y="158985"/>
                      <a:pt x="5920304" y="160732"/>
                      <a:pt x="5878903" y="162480"/>
                    </a:cubicBezTo>
                    <a:close/>
                    <a:moveTo>
                      <a:pt x="7052909" y="48919"/>
                    </a:moveTo>
                    <a:cubicBezTo>
                      <a:pt x="7029252" y="48919"/>
                      <a:pt x="7008551" y="48919"/>
                      <a:pt x="6987851" y="47171"/>
                    </a:cubicBezTo>
                    <a:cubicBezTo>
                      <a:pt x="6949408" y="45424"/>
                      <a:pt x="6910964" y="45424"/>
                      <a:pt x="6869563" y="43677"/>
                    </a:cubicBezTo>
                    <a:cubicBezTo>
                      <a:pt x="6955322" y="43677"/>
                      <a:pt x="7038123" y="43677"/>
                      <a:pt x="7123882" y="43677"/>
                    </a:cubicBezTo>
                    <a:cubicBezTo>
                      <a:pt x="7100225" y="45424"/>
                      <a:pt x="7073610" y="47171"/>
                      <a:pt x="7052909" y="48919"/>
                    </a:cubicBezTo>
                    <a:close/>
                    <a:moveTo>
                      <a:pt x="8522635" y="1340019"/>
                    </a:moveTo>
                    <a:lnTo>
                      <a:pt x="8525592" y="1340019"/>
                    </a:lnTo>
                    <a:cubicBezTo>
                      <a:pt x="8566993" y="1338272"/>
                      <a:pt x="8605437" y="1338272"/>
                      <a:pt x="8646837" y="1336525"/>
                    </a:cubicBezTo>
                    <a:cubicBezTo>
                      <a:pt x="8705981" y="1334778"/>
                      <a:pt x="8768082" y="1334778"/>
                      <a:pt x="8827226" y="1333031"/>
                    </a:cubicBezTo>
                    <a:cubicBezTo>
                      <a:pt x="8910027" y="1333031"/>
                      <a:pt x="8989872" y="1333031"/>
                      <a:pt x="9072673" y="1334778"/>
                    </a:cubicBezTo>
                    <a:cubicBezTo>
                      <a:pt x="9202789" y="1334778"/>
                      <a:pt x="9329949" y="1336525"/>
                      <a:pt x="9460066" y="1338272"/>
                    </a:cubicBezTo>
                    <a:cubicBezTo>
                      <a:pt x="9495552" y="1340019"/>
                      <a:pt x="9531038" y="1340019"/>
                      <a:pt x="9566525" y="1343514"/>
                    </a:cubicBezTo>
                    <a:cubicBezTo>
                      <a:pt x="9566525" y="1343514"/>
                      <a:pt x="9566525" y="1343514"/>
                      <a:pt x="9563568" y="1343514"/>
                    </a:cubicBezTo>
                    <a:cubicBezTo>
                      <a:pt x="9288548" y="1350502"/>
                      <a:pt x="9013529" y="1352249"/>
                      <a:pt x="8735553" y="1347008"/>
                    </a:cubicBezTo>
                    <a:cubicBezTo>
                      <a:pt x="8664581" y="1345261"/>
                      <a:pt x="8593607" y="1345261"/>
                      <a:pt x="8522635" y="1341767"/>
                    </a:cubicBezTo>
                    <a:lnTo>
                      <a:pt x="8522635" y="1340019"/>
                    </a:lnTo>
                    <a:close/>
                    <a:moveTo>
                      <a:pt x="9362478" y="1401168"/>
                    </a:moveTo>
                    <a:cubicBezTo>
                      <a:pt x="9329949" y="1401168"/>
                      <a:pt x="9294463" y="1401168"/>
                      <a:pt x="9258976" y="1401168"/>
                    </a:cubicBezTo>
                    <a:cubicBezTo>
                      <a:pt x="9238276" y="1399421"/>
                      <a:pt x="9217575" y="1399421"/>
                      <a:pt x="9196876" y="1399421"/>
                    </a:cubicBezTo>
                    <a:lnTo>
                      <a:pt x="9392050" y="1399421"/>
                    </a:lnTo>
                    <a:cubicBezTo>
                      <a:pt x="9383179" y="1401168"/>
                      <a:pt x="9371350" y="1401168"/>
                      <a:pt x="9362478" y="1401168"/>
                    </a:cubicBezTo>
                    <a:close/>
                    <a:moveTo>
                      <a:pt x="9519210" y="1388938"/>
                    </a:moveTo>
                    <a:cubicBezTo>
                      <a:pt x="9463023" y="1390685"/>
                      <a:pt x="9403879" y="1390685"/>
                      <a:pt x="9347692" y="1392432"/>
                    </a:cubicBezTo>
                    <a:cubicBezTo>
                      <a:pt x="9291505" y="1395926"/>
                      <a:pt x="9235319" y="1397674"/>
                      <a:pt x="9179132" y="1399421"/>
                    </a:cubicBezTo>
                    <a:cubicBezTo>
                      <a:pt x="9049016" y="1397674"/>
                      <a:pt x="8918899" y="1395926"/>
                      <a:pt x="8791740" y="1395926"/>
                    </a:cubicBezTo>
                    <a:cubicBezTo>
                      <a:pt x="8732596" y="1395926"/>
                      <a:pt x="8673452" y="1395926"/>
                      <a:pt x="8611351" y="1399421"/>
                    </a:cubicBezTo>
                    <a:cubicBezTo>
                      <a:pt x="8578821" y="1397674"/>
                      <a:pt x="8546293" y="1395926"/>
                      <a:pt x="8510806" y="1394179"/>
                    </a:cubicBezTo>
                    <a:cubicBezTo>
                      <a:pt x="8517312" y="1394179"/>
                      <a:pt x="8523227" y="1394179"/>
                      <a:pt x="8529141" y="1394179"/>
                    </a:cubicBezTo>
                    <a:cubicBezTo>
                      <a:pt x="8520564" y="1394179"/>
                      <a:pt x="8511693" y="1394179"/>
                      <a:pt x="8501935" y="1394179"/>
                    </a:cubicBezTo>
                    <a:cubicBezTo>
                      <a:pt x="8543335" y="1390685"/>
                      <a:pt x="8581779" y="1385444"/>
                      <a:pt x="8626137" y="1381950"/>
                    </a:cubicBezTo>
                    <a:cubicBezTo>
                      <a:pt x="8623179" y="1381950"/>
                      <a:pt x="8620223" y="1381950"/>
                      <a:pt x="8617265" y="1381950"/>
                    </a:cubicBezTo>
                    <a:cubicBezTo>
                      <a:pt x="8602479" y="1381950"/>
                      <a:pt x="8587693" y="1381950"/>
                      <a:pt x="8572907" y="1381950"/>
                    </a:cubicBezTo>
                    <a:cubicBezTo>
                      <a:pt x="8534463" y="1381950"/>
                      <a:pt x="8501935" y="1380203"/>
                      <a:pt x="8475319" y="1373214"/>
                    </a:cubicBezTo>
                    <a:cubicBezTo>
                      <a:pt x="8522635" y="1369720"/>
                      <a:pt x="8569950" y="1366226"/>
                      <a:pt x="8617265" y="1364479"/>
                    </a:cubicBezTo>
                    <a:cubicBezTo>
                      <a:pt x="8747382" y="1359238"/>
                      <a:pt x="8880455" y="1357490"/>
                      <a:pt x="9007614" y="1357490"/>
                    </a:cubicBezTo>
                    <a:cubicBezTo>
                      <a:pt x="9188004" y="1352249"/>
                      <a:pt x="9362478" y="1353996"/>
                      <a:pt x="9536953" y="1364479"/>
                    </a:cubicBezTo>
                    <a:cubicBezTo>
                      <a:pt x="9557653" y="1366226"/>
                      <a:pt x="9578354" y="1366226"/>
                      <a:pt x="9602011" y="1367973"/>
                    </a:cubicBezTo>
                    <a:cubicBezTo>
                      <a:pt x="9604968" y="1367973"/>
                      <a:pt x="9607925" y="1371467"/>
                      <a:pt x="9607925" y="1371467"/>
                    </a:cubicBezTo>
                    <a:cubicBezTo>
                      <a:pt x="9610883" y="1373214"/>
                      <a:pt x="9610883" y="1373214"/>
                      <a:pt x="9613839" y="1374961"/>
                    </a:cubicBezTo>
                    <a:cubicBezTo>
                      <a:pt x="9584267" y="1381950"/>
                      <a:pt x="9551739" y="1387191"/>
                      <a:pt x="9519210" y="1388938"/>
                    </a:cubicBezTo>
                    <a:close/>
                    <a:moveTo>
                      <a:pt x="9433451" y="68137"/>
                    </a:moveTo>
                    <a:cubicBezTo>
                      <a:pt x="9474852" y="68137"/>
                      <a:pt x="9516252" y="64642"/>
                      <a:pt x="9557653" y="64642"/>
                    </a:cubicBezTo>
                    <a:cubicBezTo>
                      <a:pt x="9569481" y="64642"/>
                      <a:pt x="9581311" y="64642"/>
                      <a:pt x="9593140" y="64642"/>
                    </a:cubicBezTo>
                    <a:cubicBezTo>
                      <a:pt x="9584267" y="62895"/>
                      <a:pt x="9575396" y="61148"/>
                      <a:pt x="9566525" y="59401"/>
                    </a:cubicBezTo>
                    <a:cubicBezTo>
                      <a:pt x="9531038" y="57654"/>
                      <a:pt x="9498509" y="55907"/>
                      <a:pt x="9465980" y="54160"/>
                    </a:cubicBezTo>
                    <a:cubicBezTo>
                      <a:pt x="9578354" y="50666"/>
                      <a:pt x="9690727" y="50666"/>
                      <a:pt x="9803101" y="54160"/>
                    </a:cubicBezTo>
                    <a:cubicBezTo>
                      <a:pt x="9847458" y="55907"/>
                      <a:pt x="9891816" y="62895"/>
                      <a:pt x="9936174" y="68137"/>
                    </a:cubicBezTo>
                    <a:lnTo>
                      <a:pt x="9433451" y="68137"/>
                    </a:lnTo>
                    <a:close/>
                    <a:moveTo>
                      <a:pt x="10175706" y="637689"/>
                    </a:moveTo>
                    <a:lnTo>
                      <a:pt x="10175706" y="759985"/>
                    </a:lnTo>
                    <a:cubicBezTo>
                      <a:pt x="10169792" y="690101"/>
                      <a:pt x="10166835" y="618471"/>
                      <a:pt x="10166835" y="548587"/>
                    </a:cubicBezTo>
                    <a:cubicBezTo>
                      <a:pt x="10155007" y="555575"/>
                      <a:pt x="10149092" y="564311"/>
                      <a:pt x="10149092" y="578287"/>
                    </a:cubicBezTo>
                    <a:cubicBezTo>
                      <a:pt x="10149092" y="592264"/>
                      <a:pt x="10149092" y="604494"/>
                      <a:pt x="10152049" y="618471"/>
                    </a:cubicBezTo>
                    <a:cubicBezTo>
                      <a:pt x="10143178" y="651665"/>
                      <a:pt x="10137263" y="684860"/>
                      <a:pt x="10137263" y="719802"/>
                    </a:cubicBezTo>
                    <a:cubicBezTo>
                      <a:pt x="10137263" y="796674"/>
                      <a:pt x="10143178" y="871799"/>
                      <a:pt x="10152049" y="946924"/>
                    </a:cubicBezTo>
                    <a:cubicBezTo>
                      <a:pt x="10146134" y="990601"/>
                      <a:pt x="10143178" y="1032531"/>
                      <a:pt x="10137263" y="1077956"/>
                    </a:cubicBezTo>
                    <a:cubicBezTo>
                      <a:pt x="10137263" y="1093680"/>
                      <a:pt x="10134306" y="1109403"/>
                      <a:pt x="10137263" y="1125127"/>
                    </a:cubicBezTo>
                    <a:cubicBezTo>
                      <a:pt x="10131348" y="1126874"/>
                      <a:pt x="10128392" y="1128621"/>
                      <a:pt x="10122477" y="1130368"/>
                    </a:cubicBezTo>
                    <a:cubicBezTo>
                      <a:pt x="10119520" y="1060485"/>
                      <a:pt x="10119520" y="988854"/>
                      <a:pt x="10128392" y="918970"/>
                    </a:cubicBezTo>
                    <a:lnTo>
                      <a:pt x="10128392" y="915476"/>
                    </a:lnTo>
                    <a:cubicBezTo>
                      <a:pt x="10113606" y="812398"/>
                      <a:pt x="10092905" y="709319"/>
                      <a:pt x="10066291" y="604494"/>
                    </a:cubicBezTo>
                    <a:cubicBezTo>
                      <a:pt x="10063333" y="587023"/>
                      <a:pt x="10060376" y="569552"/>
                      <a:pt x="10063333" y="553828"/>
                    </a:cubicBezTo>
                    <a:lnTo>
                      <a:pt x="10066291" y="552081"/>
                    </a:lnTo>
                    <a:lnTo>
                      <a:pt x="10075162" y="552081"/>
                    </a:lnTo>
                    <a:cubicBezTo>
                      <a:pt x="10078119" y="553828"/>
                      <a:pt x="10081077" y="555575"/>
                      <a:pt x="10084034" y="555575"/>
                    </a:cubicBezTo>
                    <a:cubicBezTo>
                      <a:pt x="10089948" y="578287"/>
                      <a:pt x="10095863" y="602747"/>
                      <a:pt x="10101776" y="625459"/>
                    </a:cubicBezTo>
                    <a:cubicBezTo>
                      <a:pt x="10098820" y="616723"/>
                      <a:pt x="10098820" y="606241"/>
                      <a:pt x="10098820" y="597505"/>
                    </a:cubicBezTo>
                    <a:cubicBezTo>
                      <a:pt x="10098820" y="531116"/>
                      <a:pt x="10095863" y="466474"/>
                      <a:pt x="10095863" y="400084"/>
                    </a:cubicBezTo>
                    <a:cubicBezTo>
                      <a:pt x="10095863" y="400084"/>
                      <a:pt x="10098820" y="400084"/>
                      <a:pt x="10101776" y="398337"/>
                    </a:cubicBezTo>
                    <a:cubicBezTo>
                      <a:pt x="10122477" y="469968"/>
                      <a:pt x="10134306" y="541599"/>
                      <a:pt x="10143178" y="613229"/>
                    </a:cubicBezTo>
                    <a:cubicBezTo>
                      <a:pt x="10143178" y="569552"/>
                      <a:pt x="10143178" y="525875"/>
                      <a:pt x="10137263" y="482197"/>
                    </a:cubicBezTo>
                    <a:cubicBezTo>
                      <a:pt x="10137263" y="436773"/>
                      <a:pt x="10131348" y="393096"/>
                      <a:pt x="10131348" y="349418"/>
                    </a:cubicBezTo>
                    <a:cubicBezTo>
                      <a:pt x="10128392" y="316224"/>
                      <a:pt x="10125435" y="284776"/>
                      <a:pt x="10119520" y="251581"/>
                    </a:cubicBezTo>
                    <a:cubicBezTo>
                      <a:pt x="10116562" y="241099"/>
                      <a:pt x="10119520" y="232363"/>
                      <a:pt x="10128392" y="227122"/>
                    </a:cubicBezTo>
                    <a:cubicBezTo>
                      <a:pt x="10146134" y="297006"/>
                      <a:pt x="10160920" y="366889"/>
                      <a:pt x="10169792" y="438520"/>
                    </a:cubicBezTo>
                    <a:cubicBezTo>
                      <a:pt x="10172750" y="433279"/>
                      <a:pt x="10175706" y="429785"/>
                      <a:pt x="10178664" y="426290"/>
                    </a:cubicBezTo>
                    <a:cubicBezTo>
                      <a:pt x="10178664" y="424543"/>
                      <a:pt x="10181621" y="424543"/>
                      <a:pt x="10184578" y="424543"/>
                    </a:cubicBezTo>
                    <a:cubicBezTo>
                      <a:pt x="10175706" y="492680"/>
                      <a:pt x="10172750" y="564311"/>
                      <a:pt x="10175706" y="637689"/>
                    </a:cubicBezTo>
                    <a:close/>
                  </a:path>
                </a:pathLst>
              </a:custGeom>
              <a:solidFill>
                <a:srgbClr val="B5DFE1"/>
              </a:solidFill>
              <a:ln w="295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r>
                  <a:rPr lang="zh-CN" altLang="en-US" sz="2000">
                    <a:solidFill>
                      <a:srgbClr val="000000"/>
                    </a:solidFill>
                    <a:latin typeface="Kozuka Gothic Pro R" panose="020B0400000000000000" charset="-128"/>
                    <a:ea typeface="Kozuka Gothic Pro R" panose="020B0400000000000000" charset="-128"/>
                    <a:cs typeface="Kozuka Gothic Pro R" panose="020B0400000000000000" charset="-128"/>
                    <a:sym typeface="微软雅黑" panose="020B0503020204020204" pitchFamily="34" charset="-122"/>
                  </a:rPr>
                  <a:t>失</a:t>
                </a:r>
                <a:r>
                  <a:rPr lang="ja-JP" altLang="en-US" sz="2000">
                    <a:solidFill>
                      <a:srgbClr val="000000"/>
                    </a:solidFill>
                    <a:latin typeface="Kozuka Gothic Pro R" panose="020B0400000000000000" charset="-128"/>
                    <a:ea typeface="Kozuka Gothic Pro R" panose="020B0400000000000000" charset="-128"/>
                    <a:cs typeface="Kozuka Gothic Pro R" panose="020B0400000000000000" charset="-128"/>
                    <a:sym typeface="微软雅黑" panose="020B0503020204020204" pitchFamily="34" charset="-122"/>
                  </a:rPr>
                  <a:t>礼します。京華大学日本語学科</a:t>
                </a:r>
                <a:r>
                  <a:rPr lang="en-US" altLang="zh-CN" sz="2000">
                    <a:solidFill>
                      <a:srgbClr val="000000"/>
                    </a:solidFill>
                    <a:latin typeface="Kozuka Gothic Pro R" panose="020B0400000000000000" charset="-128"/>
                    <a:ea typeface="Kozuka Gothic Pro R" panose="020B0400000000000000" charset="-128"/>
                    <a:cs typeface="Kozuka Gothic Pro R" panose="020B0400000000000000" charset="-128"/>
                    <a:sym typeface="微软雅黑" panose="020B0503020204020204" pitchFamily="34" charset="-122"/>
                  </a:rPr>
                  <a:t>2</a:t>
                </a:r>
                <a:r>
                  <a:rPr lang="ja-JP" altLang="en-US" sz="2000">
                    <a:solidFill>
                      <a:srgbClr val="000000"/>
                    </a:solidFill>
                    <a:latin typeface="Kozuka Gothic Pro R" panose="020B0400000000000000" charset="-128"/>
                    <a:ea typeface="Kozuka Gothic Pro R" panose="020B0400000000000000" charset="-128"/>
                    <a:cs typeface="Kozuka Gothic Pro R" panose="020B0400000000000000" charset="-128"/>
                    <a:sym typeface="微软雅黑" panose="020B0503020204020204" pitchFamily="34" charset="-122"/>
                  </a:rPr>
                  <a:t>年生の王宇翔です。</a:t>
                </a:r>
                <a:endParaRPr lang="en-US" altLang="ja-JP" sz="2000">
                  <a:solidFill>
                    <a:srgbClr val="000000"/>
                  </a:solidFill>
                  <a:latin typeface="Kozuka Gothic Pro R" panose="020B0400000000000000" charset="-128"/>
                  <a:ea typeface="Kozuka Gothic Pro R" panose="020B0400000000000000" charset="-128"/>
                  <a:cs typeface="Kozuka Gothic Pro R" panose="020B0400000000000000" charset="-128"/>
                  <a:sym typeface="微软雅黑" panose="020B0503020204020204" pitchFamily="34" charset="-122"/>
                </a:endParaRPr>
              </a:p>
              <a:p>
                <a:pPr algn="r"/>
                <a:r>
                  <a:rPr lang="ja-JP" altLang="en-US" sz="2000">
                    <a:solidFill>
                      <a:srgbClr val="000000"/>
                    </a:solidFill>
                    <a:latin typeface="Kozuka Gothic Pro R" panose="020B0400000000000000" charset="-128"/>
                    <a:ea typeface="Kozuka Gothic Pro R" panose="020B0400000000000000" charset="-128"/>
                    <a:cs typeface="Kozuka Gothic Pro R" panose="020B0400000000000000" charset="-128"/>
                    <a:sym typeface="微软雅黑" panose="020B0503020204020204" pitchFamily="34" charset="-122"/>
                  </a:rPr>
                  <a:t>どうぞよろしくお</a:t>
                </a:r>
                <a:r>
                  <a:rPr lang="ja-JP" altLang="en-US" sz="2000" u="sng">
                    <a:solidFill>
                      <a:srgbClr val="000000"/>
                    </a:solidFill>
                    <a:latin typeface="Kozuka Gothic Pro R" panose="020B0400000000000000" charset="-128"/>
                    <a:ea typeface="Kozuka Gothic Pro R" panose="020B0400000000000000" charset="-128"/>
                    <a:cs typeface="Kozuka Gothic Pro R" panose="020B0400000000000000" charset="-128"/>
                    <a:sym typeface="微软雅黑" panose="020B0503020204020204" pitchFamily="34" charset="-122"/>
                  </a:rPr>
                  <a:t>願い</a:t>
                </a:r>
                <a:r>
                  <a:rPr lang="ja-JP" altLang="en-US" sz="2000">
                    <a:solidFill>
                      <a:srgbClr val="000000"/>
                    </a:solidFill>
                    <a:latin typeface="Kozuka Gothic Pro R" panose="020B0400000000000000" charset="-128"/>
                    <a:ea typeface="Kozuka Gothic Pro R" panose="020B0400000000000000" charset="-128"/>
                    <a:cs typeface="Kozuka Gothic Pro R" panose="020B0400000000000000" charset="-128"/>
                    <a:sym typeface="微软雅黑" panose="020B0503020204020204" pitchFamily="34" charset="-122"/>
                  </a:rPr>
                  <a:t>いたします。</a:t>
                </a:r>
                <a:endParaRPr lang="zh-CN" altLang="en-US" sz="2000">
                  <a:latin typeface="Kozuka Gothic Pro R" panose="020B0400000000000000" charset="-128"/>
                  <a:ea typeface="Kozuka Gothic Pro R" panose="020B0400000000000000" charset="-128"/>
                  <a:cs typeface="Kozuka Gothic Pro R" panose="020B0400000000000000" charset="-128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6985297" y="3091002"/>
                <a:ext cx="5322" cy="17470"/>
              </a:xfrm>
              <a:custGeom>
                <a:avLst/>
                <a:gdLst>
                  <a:gd name="connsiteX0" fmla="*/ 5323 w 5322"/>
                  <a:gd name="connsiteY0" fmla="*/ 0 h 17470"/>
                  <a:gd name="connsiteX1" fmla="*/ 0 w 5322"/>
                  <a:gd name="connsiteY1" fmla="*/ 0 h 17470"/>
                  <a:gd name="connsiteX2" fmla="*/ 5323 w 5322"/>
                  <a:gd name="connsiteY2" fmla="*/ 0 h 17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2" h="17470">
                    <a:moveTo>
                      <a:pt x="5323" y="0"/>
                    </a:moveTo>
                    <a:lnTo>
                      <a:pt x="0" y="0"/>
                    </a:lnTo>
                    <a:cubicBezTo>
                      <a:pt x="2661" y="0"/>
                      <a:pt x="5323" y="0"/>
                      <a:pt x="5323" y="0"/>
                    </a:cubicBezTo>
                    <a:close/>
                  </a:path>
                </a:pathLst>
              </a:custGeom>
              <a:solidFill>
                <a:srgbClr val="B5DFE1"/>
              </a:solidFill>
              <a:ln w="295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9821246" y="3057807"/>
                <a:ext cx="14194" cy="17470"/>
              </a:xfrm>
              <a:custGeom>
                <a:avLst/>
                <a:gdLst>
                  <a:gd name="connsiteX0" fmla="*/ 14195 w 14194"/>
                  <a:gd name="connsiteY0" fmla="*/ 0 h 17470"/>
                  <a:gd name="connsiteX1" fmla="*/ 0 w 14194"/>
                  <a:gd name="connsiteY1" fmla="*/ 0 h 17470"/>
                  <a:gd name="connsiteX2" fmla="*/ 14195 w 14194"/>
                  <a:gd name="connsiteY2" fmla="*/ 0 h 17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194" h="17470">
                    <a:moveTo>
                      <a:pt x="14195" y="0"/>
                    </a:moveTo>
                    <a:lnTo>
                      <a:pt x="0" y="0"/>
                    </a:lnTo>
                    <a:cubicBezTo>
                      <a:pt x="5323" y="0"/>
                      <a:pt x="8576" y="0"/>
                      <a:pt x="14195" y="0"/>
                    </a:cubicBezTo>
                    <a:close/>
                  </a:path>
                </a:pathLst>
              </a:custGeom>
              <a:solidFill>
                <a:srgbClr val="B5DFE1"/>
              </a:solidFill>
              <a:ln w="295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11169135" y="3063048"/>
                <a:ext cx="17743" cy="8735"/>
              </a:xfrm>
              <a:custGeom>
                <a:avLst/>
                <a:gdLst>
                  <a:gd name="connsiteX0" fmla="*/ 0 w 17743"/>
                  <a:gd name="connsiteY0" fmla="*/ 0 h 8735"/>
                  <a:gd name="connsiteX1" fmla="*/ 17743 w 17743"/>
                  <a:gd name="connsiteY1" fmla="*/ 8735 h 8735"/>
                  <a:gd name="connsiteX2" fmla="*/ 2957 w 17743"/>
                  <a:gd name="connsiteY2" fmla="*/ 3494 h 8735"/>
                  <a:gd name="connsiteX3" fmla="*/ 0 w 17743"/>
                  <a:gd name="connsiteY3" fmla="*/ 0 h 8735"/>
                  <a:gd name="connsiteX4" fmla="*/ 0 w 17743"/>
                  <a:gd name="connsiteY4" fmla="*/ 0 h 8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43" h="8735">
                    <a:moveTo>
                      <a:pt x="0" y="0"/>
                    </a:moveTo>
                    <a:cubicBezTo>
                      <a:pt x="5915" y="1747"/>
                      <a:pt x="11830" y="5241"/>
                      <a:pt x="17743" y="8735"/>
                    </a:cubicBezTo>
                    <a:cubicBezTo>
                      <a:pt x="11830" y="6988"/>
                      <a:pt x="8872" y="5241"/>
                      <a:pt x="2957" y="3494"/>
                    </a:cubicBezTo>
                    <a:cubicBezTo>
                      <a:pt x="2957" y="1747"/>
                      <a:pt x="2957" y="1747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DFE1"/>
              </a:solidFill>
              <a:ln w="295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11275594" y="3374031"/>
                <a:ext cx="2957" cy="8735"/>
              </a:xfrm>
              <a:custGeom>
                <a:avLst/>
                <a:gdLst>
                  <a:gd name="connsiteX0" fmla="*/ 0 w 2957"/>
                  <a:gd name="connsiteY0" fmla="*/ 1747 h 8735"/>
                  <a:gd name="connsiteX1" fmla="*/ 2957 w 2957"/>
                  <a:gd name="connsiteY1" fmla="*/ 0 h 8735"/>
                  <a:gd name="connsiteX2" fmla="*/ 2957 w 2957"/>
                  <a:gd name="connsiteY2" fmla="*/ 1747 h 8735"/>
                  <a:gd name="connsiteX3" fmla="*/ 2957 w 2957"/>
                  <a:gd name="connsiteY3" fmla="*/ 8735 h 8735"/>
                  <a:gd name="connsiteX4" fmla="*/ 0 w 2957"/>
                  <a:gd name="connsiteY4" fmla="*/ 1747 h 8735"/>
                  <a:gd name="connsiteX5" fmla="*/ 0 w 2957"/>
                  <a:gd name="connsiteY5" fmla="*/ 1747 h 8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" h="8735">
                    <a:moveTo>
                      <a:pt x="0" y="1747"/>
                    </a:moveTo>
                    <a:cubicBezTo>
                      <a:pt x="2957" y="0"/>
                      <a:pt x="2957" y="0"/>
                      <a:pt x="2957" y="0"/>
                    </a:cubicBezTo>
                    <a:cubicBezTo>
                      <a:pt x="2957" y="0"/>
                      <a:pt x="2957" y="0"/>
                      <a:pt x="2957" y="1747"/>
                    </a:cubicBezTo>
                    <a:cubicBezTo>
                      <a:pt x="2957" y="3494"/>
                      <a:pt x="2957" y="5241"/>
                      <a:pt x="2957" y="8735"/>
                    </a:cubicBezTo>
                    <a:cubicBezTo>
                      <a:pt x="0" y="5241"/>
                      <a:pt x="0" y="3494"/>
                      <a:pt x="0" y="1747"/>
                    </a:cubicBezTo>
                    <a:lnTo>
                      <a:pt x="0" y="1747"/>
                    </a:lnTo>
                    <a:close/>
                  </a:path>
                </a:pathLst>
              </a:custGeom>
              <a:solidFill>
                <a:srgbClr val="B5DFE1"/>
              </a:solidFill>
              <a:ln w="295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11296295" y="3512051"/>
                <a:ext cx="29571" cy="64642"/>
              </a:xfrm>
              <a:custGeom>
                <a:avLst/>
                <a:gdLst>
                  <a:gd name="connsiteX0" fmla="*/ 0 w 29571"/>
                  <a:gd name="connsiteY0" fmla="*/ 0 h 64642"/>
                  <a:gd name="connsiteX1" fmla="*/ 0 w 29571"/>
                  <a:gd name="connsiteY1" fmla="*/ 19218 h 64642"/>
                  <a:gd name="connsiteX2" fmla="*/ 0 w 29571"/>
                  <a:gd name="connsiteY2" fmla="*/ 64642 h 64642"/>
                  <a:gd name="connsiteX3" fmla="*/ 0 w 29571"/>
                  <a:gd name="connsiteY3" fmla="*/ 8735 h 64642"/>
                  <a:gd name="connsiteX4" fmla="*/ 0 w 29571"/>
                  <a:gd name="connsiteY4" fmla="*/ 0 h 64642"/>
                  <a:gd name="connsiteX5" fmla="*/ 0 w 29571"/>
                  <a:gd name="connsiteY5" fmla="*/ 0 h 64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1" h="64642">
                    <a:moveTo>
                      <a:pt x="0" y="0"/>
                    </a:moveTo>
                    <a:cubicBezTo>
                      <a:pt x="0" y="5241"/>
                      <a:pt x="0" y="12230"/>
                      <a:pt x="0" y="19218"/>
                    </a:cubicBezTo>
                    <a:cubicBezTo>
                      <a:pt x="0" y="33195"/>
                      <a:pt x="0" y="48919"/>
                      <a:pt x="0" y="64642"/>
                    </a:cubicBezTo>
                    <a:cubicBezTo>
                      <a:pt x="0" y="47171"/>
                      <a:pt x="0" y="27953"/>
                      <a:pt x="0" y="8735"/>
                    </a:cubicBezTo>
                    <a:cubicBezTo>
                      <a:pt x="0" y="5241"/>
                      <a:pt x="0" y="3494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DFE1"/>
              </a:solidFill>
              <a:ln w="295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7363226" y="3174862"/>
                <a:ext cx="44357" cy="17470"/>
              </a:xfrm>
              <a:custGeom>
                <a:avLst/>
                <a:gdLst>
                  <a:gd name="connsiteX0" fmla="*/ 44358 w 44357"/>
                  <a:gd name="connsiteY0" fmla="*/ 0 h 17470"/>
                  <a:gd name="connsiteX1" fmla="*/ 14786 w 44357"/>
                  <a:gd name="connsiteY1" fmla="*/ 0 h 17470"/>
                  <a:gd name="connsiteX2" fmla="*/ 0 w 44357"/>
                  <a:gd name="connsiteY2" fmla="*/ 0 h 17470"/>
                  <a:gd name="connsiteX3" fmla="*/ 44358 w 44357"/>
                  <a:gd name="connsiteY3" fmla="*/ 0 h 17470"/>
                  <a:gd name="connsiteX4" fmla="*/ 44358 w 44357"/>
                  <a:gd name="connsiteY4" fmla="*/ 0 h 17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57" h="17470">
                    <a:moveTo>
                      <a:pt x="44358" y="0"/>
                    </a:moveTo>
                    <a:cubicBezTo>
                      <a:pt x="35486" y="0"/>
                      <a:pt x="23657" y="0"/>
                      <a:pt x="14786" y="0"/>
                    </a:cubicBezTo>
                    <a:cubicBezTo>
                      <a:pt x="11829" y="0"/>
                      <a:pt x="5914" y="0"/>
                      <a:pt x="0" y="0"/>
                    </a:cubicBezTo>
                    <a:cubicBezTo>
                      <a:pt x="14786" y="0"/>
                      <a:pt x="29572" y="0"/>
                      <a:pt x="44358" y="0"/>
                    </a:cubicBezTo>
                    <a:lnTo>
                      <a:pt x="44358" y="0"/>
                    </a:lnTo>
                    <a:close/>
                  </a:path>
                </a:pathLst>
              </a:custGeom>
              <a:solidFill>
                <a:srgbClr val="B5DFE1"/>
              </a:solidFill>
              <a:ln w="295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1295063" y="4380356"/>
                <a:ext cx="20700" cy="10482"/>
              </a:xfrm>
              <a:custGeom>
                <a:avLst/>
                <a:gdLst>
                  <a:gd name="connsiteX0" fmla="*/ 20700 w 20700"/>
                  <a:gd name="connsiteY0" fmla="*/ 10483 h 10482"/>
                  <a:gd name="connsiteX1" fmla="*/ 11829 w 20700"/>
                  <a:gd name="connsiteY1" fmla="*/ 6988 h 10482"/>
                  <a:gd name="connsiteX2" fmla="*/ 0 w 20700"/>
                  <a:gd name="connsiteY2" fmla="*/ 0 h 10482"/>
                  <a:gd name="connsiteX3" fmla="*/ 5914 w 20700"/>
                  <a:gd name="connsiteY3" fmla="*/ 1747 h 10482"/>
                  <a:gd name="connsiteX4" fmla="*/ 20700 w 20700"/>
                  <a:gd name="connsiteY4" fmla="*/ 10483 h 10482"/>
                  <a:gd name="connsiteX5" fmla="*/ 20700 w 20700"/>
                  <a:gd name="connsiteY5" fmla="*/ 10483 h 1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00" h="10482">
                    <a:moveTo>
                      <a:pt x="20700" y="10483"/>
                    </a:moveTo>
                    <a:cubicBezTo>
                      <a:pt x="17743" y="8735"/>
                      <a:pt x="14786" y="8735"/>
                      <a:pt x="11829" y="6988"/>
                    </a:cubicBezTo>
                    <a:cubicBezTo>
                      <a:pt x="5914" y="5241"/>
                      <a:pt x="2957" y="3494"/>
                      <a:pt x="0" y="0"/>
                    </a:cubicBezTo>
                    <a:cubicBezTo>
                      <a:pt x="2957" y="0"/>
                      <a:pt x="5914" y="0"/>
                      <a:pt x="5914" y="1747"/>
                    </a:cubicBezTo>
                    <a:cubicBezTo>
                      <a:pt x="11829" y="5241"/>
                      <a:pt x="17743" y="6988"/>
                      <a:pt x="20700" y="10483"/>
                    </a:cubicBezTo>
                    <a:lnTo>
                      <a:pt x="20700" y="10483"/>
                    </a:lnTo>
                    <a:close/>
                  </a:path>
                </a:pathLst>
              </a:custGeom>
              <a:solidFill>
                <a:srgbClr val="B5DFE1"/>
              </a:solidFill>
              <a:ln w="295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9731939" y="4369873"/>
                <a:ext cx="680154" cy="14047"/>
              </a:xfrm>
              <a:custGeom>
                <a:avLst/>
                <a:gdLst>
                  <a:gd name="connsiteX0" fmla="*/ 680155 w 680154"/>
                  <a:gd name="connsiteY0" fmla="*/ 5241 h 14047"/>
                  <a:gd name="connsiteX1" fmla="*/ 680155 w 680154"/>
                  <a:gd name="connsiteY1" fmla="*/ 5241 h 14047"/>
                  <a:gd name="connsiteX2" fmla="*/ 523423 w 680154"/>
                  <a:gd name="connsiteY2" fmla="*/ 0 h 14047"/>
                  <a:gd name="connsiteX3" fmla="*/ 375563 w 680154"/>
                  <a:gd name="connsiteY3" fmla="*/ 5241 h 14047"/>
                  <a:gd name="connsiteX4" fmla="*/ 277976 w 680154"/>
                  <a:gd name="connsiteY4" fmla="*/ 1747 h 14047"/>
                  <a:gd name="connsiteX5" fmla="*/ 272061 w 680154"/>
                  <a:gd name="connsiteY5" fmla="*/ 1747 h 14047"/>
                  <a:gd name="connsiteX6" fmla="*/ 325291 w 680154"/>
                  <a:gd name="connsiteY6" fmla="*/ 5241 h 14047"/>
                  <a:gd name="connsiteX7" fmla="*/ 0 w 680154"/>
                  <a:gd name="connsiteY7" fmla="*/ 8735 h 14047"/>
                  <a:gd name="connsiteX8" fmla="*/ 499766 w 680154"/>
                  <a:gd name="connsiteY8" fmla="*/ 12230 h 14047"/>
                  <a:gd name="connsiteX9" fmla="*/ 644668 w 680154"/>
                  <a:gd name="connsiteY9" fmla="*/ 10483 h 14047"/>
                  <a:gd name="connsiteX10" fmla="*/ 641711 w 680154"/>
                  <a:gd name="connsiteY10" fmla="*/ 10483 h 14047"/>
                  <a:gd name="connsiteX11" fmla="*/ 588482 w 680154"/>
                  <a:gd name="connsiteY11" fmla="*/ 10483 h 14047"/>
                  <a:gd name="connsiteX12" fmla="*/ 680155 w 680154"/>
                  <a:gd name="connsiteY12" fmla="*/ 5241 h 14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0154" h="14047">
                    <a:moveTo>
                      <a:pt x="680155" y="5241"/>
                    </a:moveTo>
                    <a:lnTo>
                      <a:pt x="680155" y="5241"/>
                    </a:lnTo>
                    <a:cubicBezTo>
                      <a:pt x="626925" y="1747"/>
                      <a:pt x="576653" y="1747"/>
                      <a:pt x="523423" y="0"/>
                    </a:cubicBezTo>
                    <a:cubicBezTo>
                      <a:pt x="473151" y="1747"/>
                      <a:pt x="425836" y="3494"/>
                      <a:pt x="375563" y="5241"/>
                    </a:cubicBezTo>
                    <a:cubicBezTo>
                      <a:pt x="343034" y="3494"/>
                      <a:pt x="310505" y="1747"/>
                      <a:pt x="277976" y="1747"/>
                    </a:cubicBezTo>
                    <a:lnTo>
                      <a:pt x="272061" y="1747"/>
                    </a:lnTo>
                    <a:cubicBezTo>
                      <a:pt x="289805" y="3494"/>
                      <a:pt x="307548" y="5241"/>
                      <a:pt x="325291" y="5241"/>
                    </a:cubicBezTo>
                    <a:cubicBezTo>
                      <a:pt x="215875" y="6988"/>
                      <a:pt x="109416" y="8735"/>
                      <a:pt x="0" y="8735"/>
                    </a:cubicBezTo>
                    <a:cubicBezTo>
                      <a:pt x="165602" y="13977"/>
                      <a:pt x="331205" y="15724"/>
                      <a:pt x="499766" y="12230"/>
                    </a:cubicBezTo>
                    <a:cubicBezTo>
                      <a:pt x="547081" y="13977"/>
                      <a:pt x="594395" y="12230"/>
                      <a:pt x="644668" y="10483"/>
                    </a:cubicBezTo>
                    <a:lnTo>
                      <a:pt x="641711" y="10483"/>
                    </a:lnTo>
                    <a:cubicBezTo>
                      <a:pt x="623967" y="10483"/>
                      <a:pt x="606225" y="10483"/>
                      <a:pt x="588482" y="10483"/>
                    </a:cubicBezTo>
                    <a:cubicBezTo>
                      <a:pt x="618054" y="8735"/>
                      <a:pt x="650583" y="6988"/>
                      <a:pt x="680155" y="5241"/>
                    </a:cubicBezTo>
                    <a:close/>
                  </a:path>
                </a:pathLst>
              </a:custGeom>
              <a:solidFill>
                <a:srgbClr val="B5DFE1"/>
              </a:solidFill>
              <a:ln w="295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5032957" y="3057807"/>
                <a:ext cx="53229" cy="1747"/>
              </a:xfrm>
              <a:custGeom>
                <a:avLst/>
                <a:gdLst>
                  <a:gd name="connsiteX0" fmla="*/ 20700 w 53229"/>
                  <a:gd name="connsiteY0" fmla="*/ 0 h 1747"/>
                  <a:gd name="connsiteX1" fmla="*/ 0 w 53229"/>
                  <a:gd name="connsiteY1" fmla="*/ 1747 h 1747"/>
                  <a:gd name="connsiteX2" fmla="*/ 53230 w 53229"/>
                  <a:gd name="connsiteY2" fmla="*/ 0 h 1747"/>
                  <a:gd name="connsiteX3" fmla="*/ 20700 w 53229"/>
                  <a:gd name="connsiteY3" fmla="*/ 0 h 1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229" h="1747">
                    <a:moveTo>
                      <a:pt x="20700" y="0"/>
                    </a:moveTo>
                    <a:cubicBezTo>
                      <a:pt x="11829" y="0"/>
                      <a:pt x="5914" y="0"/>
                      <a:pt x="0" y="1747"/>
                    </a:cubicBezTo>
                    <a:cubicBezTo>
                      <a:pt x="17743" y="0"/>
                      <a:pt x="35486" y="0"/>
                      <a:pt x="53230" y="0"/>
                    </a:cubicBezTo>
                    <a:lnTo>
                      <a:pt x="20700" y="0"/>
                    </a:lnTo>
                    <a:close/>
                  </a:path>
                </a:pathLst>
              </a:custGeom>
              <a:solidFill>
                <a:srgbClr val="B5DFE1"/>
              </a:solidFill>
              <a:ln w="295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11364310" y="3454397"/>
                <a:ext cx="29571" cy="384360"/>
              </a:xfrm>
              <a:custGeom>
                <a:avLst/>
                <a:gdLst>
                  <a:gd name="connsiteX0" fmla="*/ 11829 w 29571"/>
                  <a:gd name="connsiteY0" fmla="*/ 0 h 384360"/>
                  <a:gd name="connsiteX1" fmla="*/ 0 w 29571"/>
                  <a:gd name="connsiteY1" fmla="*/ 66389 h 384360"/>
                  <a:gd name="connsiteX2" fmla="*/ 20701 w 29571"/>
                  <a:gd name="connsiteY2" fmla="*/ 384360 h 384360"/>
                  <a:gd name="connsiteX3" fmla="*/ 29572 w 29571"/>
                  <a:gd name="connsiteY3" fmla="*/ 379119 h 384360"/>
                  <a:gd name="connsiteX4" fmla="*/ 23658 w 29571"/>
                  <a:gd name="connsiteY4" fmla="*/ 317971 h 384360"/>
                  <a:gd name="connsiteX5" fmla="*/ 11829 w 29571"/>
                  <a:gd name="connsiteY5" fmla="*/ 0 h 38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1" h="384360">
                    <a:moveTo>
                      <a:pt x="11829" y="0"/>
                    </a:moveTo>
                    <a:cubicBezTo>
                      <a:pt x="2957" y="19218"/>
                      <a:pt x="0" y="41930"/>
                      <a:pt x="0" y="66389"/>
                    </a:cubicBezTo>
                    <a:cubicBezTo>
                      <a:pt x="0" y="172962"/>
                      <a:pt x="5915" y="277788"/>
                      <a:pt x="20701" y="384360"/>
                    </a:cubicBezTo>
                    <a:cubicBezTo>
                      <a:pt x="23658" y="382613"/>
                      <a:pt x="29572" y="380866"/>
                      <a:pt x="29572" y="379119"/>
                    </a:cubicBezTo>
                    <a:cubicBezTo>
                      <a:pt x="26615" y="358154"/>
                      <a:pt x="23658" y="338936"/>
                      <a:pt x="23658" y="317971"/>
                    </a:cubicBezTo>
                    <a:cubicBezTo>
                      <a:pt x="17743" y="211398"/>
                      <a:pt x="11829" y="106573"/>
                      <a:pt x="11829" y="0"/>
                    </a:cubicBezTo>
                    <a:close/>
                  </a:path>
                </a:pathLst>
              </a:custGeom>
              <a:solidFill>
                <a:srgbClr val="B5DFE1"/>
              </a:solidFill>
              <a:ln w="295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11163221" y="4293001"/>
                <a:ext cx="62101" cy="90848"/>
              </a:xfrm>
              <a:custGeom>
                <a:avLst/>
                <a:gdLst>
                  <a:gd name="connsiteX0" fmla="*/ 0 w 62101"/>
                  <a:gd name="connsiteY0" fmla="*/ 90849 h 90848"/>
                  <a:gd name="connsiteX1" fmla="*/ 32529 w 62101"/>
                  <a:gd name="connsiteY1" fmla="*/ 82113 h 90848"/>
                  <a:gd name="connsiteX2" fmla="*/ 53229 w 62101"/>
                  <a:gd name="connsiteY2" fmla="*/ 68137 h 90848"/>
                  <a:gd name="connsiteX3" fmla="*/ 62101 w 62101"/>
                  <a:gd name="connsiteY3" fmla="*/ 0 h 90848"/>
                  <a:gd name="connsiteX4" fmla="*/ 0 w 62101"/>
                  <a:gd name="connsiteY4" fmla="*/ 90849 h 90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101" h="90848">
                    <a:moveTo>
                      <a:pt x="0" y="90849"/>
                    </a:moveTo>
                    <a:cubicBezTo>
                      <a:pt x="8871" y="87355"/>
                      <a:pt x="20700" y="85608"/>
                      <a:pt x="32529" y="82113"/>
                    </a:cubicBezTo>
                    <a:cubicBezTo>
                      <a:pt x="38443" y="76872"/>
                      <a:pt x="47315" y="73378"/>
                      <a:pt x="53229" y="68137"/>
                    </a:cubicBezTo>
                    <a:cubicBezTo>
                      <a:pt x="56187" y="45424"/>
                      <a:pt x="62101" y="22712"/>
                      <a:pt x="62101" y="0"/>
                    </a:cubicBezTo>
                    <a:cubicBezTo>
                      <a:pt x="44358" y="29701"/>
                      <a:pt x="23657" y="59401"/>
                      <a:pt x="0" y="90849"/>
                    </a:cubicBezTo>
                    <a:close/>
                  </a:path>
                </a:pathLst>
              </a:custGeom>
              <a:solidFill>
                <a:srgbClr val="B5DFE1"/>
              </a:solidFill>
              <a:ln w="295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4657393" y="4359442"/>
                <a:ext cx="1827546" cy="36098"/>
              </a:xfrm>
              <a:custGeom>
                <a:avLst/>
                <a:gdLst>
                  <a:gd name="connsiteX0" fmla="*/ 0 w 1827546"/>
                  <a:gd name="connsiteY0" fmla="*/ 8684 h 36098"/>
                  <a:gd name="connsiteX1" fmla="*/ 41401 w 1827546"/>
                  <a:gd name="connsiteY1" fmla="*/ 10431 h 36098"/>
                  <a:gd name="connsiteX2" fmla="*/ 1369181 w 1827546"/>
                  <a:gd name="connsiteY2" fmla="*/ 33143 h 36098"/>
                  <a:gd name="connsiteX3" fmla="*/ 1827546 w 1827546"/>
                  <a:gd name="connsiteY3" fmla="*/ 15672 h 36098"/>
                  <a:gd name="connsiteX4" fmla="*/ 1472683 w 1827546"/>
                  <a:gd name="connsiteY4" fmla="*/ 17419 h 36098"/>
                  <a:gd name="connsiteX5" fmla="*/ 1487469 w 1827546"/>
                  <a:gd name="connsiteY5" fmla="*/ 17419 h 36098"/>
                  <a:gd name="connsiteX6" fmla="*/ 1348481 w 1827546"/>
                  <a:gd name="connsiteY6" fmla="*/ 12178 h 36098"/>
                  <a:gd name="connsiteX7" fmla="*/ 1375096 w 1827546"/>
                  <a:gd name="connsiteY7" fmla="*/ 15672 h 36098"/>
                  <a:gd name="connsiteX8" fmla="*/ 1330738 w 1827546"/>
                  <a:gd name="connsiteY8" fmla="*/ 15672 h 36098"/>
                  <a:gd name="connsiteX9" fmla="*/ 851672 w 1827546"/>
                  <a:gd name="connsiteY9" fmla="*/ 3443 h 36098"/>
                  <a:gd name="connsiteX10" fmla="*/ 0 w 1827546"/>
                  <a:gd name="connsiteY10" fmla="*/ 8684 h 3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27546" h="36098">
                    <a:moveTo>
                      <a:pt x="0" y="8684"/>
                    </a:moveTo>
                    <a:cubicBezTo>
                      <a:pt x="14786" y="10431"/>
                      <a:pt x="29572" y="10431"/>
                      <a:pt x="41401" y="10431"/>
                    </a:cubicBezTo>
                    <a:cubicBezTo>
                      <a:pt x="482023" y="6937"/>
                      <a:pt x="925602" y="15672"/>
                      <a:pt x="1369181" y="33143"/>
                    </a:cubicBezTo>
                    <a:cubicBezTo>
                      <a:pt x="1522956" y="40132"/>
                      <a:pt x="1676730" y="34890"/>
                      <a:pt x="1827546" y="15672"/>
                    </a:cubicBezTo>
                    <a:cubicBezTo>
                      <a:pt x="1709258" y="19167"/>
                      <a:pt x="1590971" y="19167"/>
                      <a:pt x="1472683" y="17419"/>
                    </a:cubicBezTo>
                    <a:cubicBezTo>
                      <a:pt x="1475640" y="17419"/>
                      <a:pt x="1481555" y="17419"/>
                      <a:pt x="1487469" y="17419"/>
                    </a:cubicBezTo>
                    <a:cubicBezTo>
                      <a:pt x="1440154" y="15672"/>
                      <a:pt x="1392839" y="13925"/>
                      <a:pt x="1348481" y="12178"/>
                    </a:cubicBezTo>
                    <a:cubicBezTo>
                      <a:pt x="1357352" y="13925"/>
                      <a:pt x="1366224" y="15672"/>
                      <a:pt x="1375096" y="15672"/>
                    </a:cubicBezTo>
                    <a:cubicBezTo>
                      <a:pt x="1360310" y="15672"/>
                      <a:pt x="1345524" y="15672"/>
                      <a:pt x="1330738" y="15672"/>
                    </a:cubicBezTo>
                    <a:cubicBezTo>
                      <a:pt x="1171049" y="12178"/>
                      <a:pt x="1011361" y="6937"/>
                      <a:pt x="851672" y="3443"/>
                    </a:cubicBezTo>
                    <a:cubicBezTo>
                      <a:pt x="567782" y="-1799"/>
                      <a:pt x="283891" y="-1799"/>
                      <a:pt x="0" y="8684"/>
                    </a:cubicBezTo>
                    <a:close/>
                  </a:path>
                </a:pathLst>
              </a:custGeom>
              <a:solidFill>
                <a:srgbClr val="B5DFE1"/>
              </a:solidFill>
              <a:ln w="295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1195684" y="3516413"/>
                <a:ext cx="2957" cy="15723"/>
              </a:xfrm>
              <a:custGeom>
                <a:avLst/>
                <a:gdLst>
                  <a:gd name="connsiteX0" fmla="*/ 2957 w 2957"/>
                  <a:gd name="connsiteY0" fmla="*/ 15724 h 15723"/>
                  <a:gd name="connsiteX1" fmla="*/ 2957 w 2957"/>
                  <a:gd name="connsiteY1" fmla="*/ 0 h 15723"/>
                  <a:gd name="connsiteX2" fmla="*/ 0 w 2957"/>
                  <a:gd name="connsiteY2" fmla="*/ 3494 h 15723"/>
                  <a:gd name="connsiteX3" fmla="*/ 2957 w 2957"/>
                  <a:gd name="connsiteY3" fmla="*/ 15724 h 15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57" h="15723">
                    <a:moveTo>
                      <a:pt x="2957" y="15724"/>
                    </a:moveTo>
                    <a:cubicBezTo>
                      <a:pt x="0" y="10483"/>
                      <a:pt x="0" y="5241"/>
                      <a:pt x="2957" y="0"/>
                    </a:cubicBezTo>
                    <a:cubicBezTo>
                      <a:pt x="0" y="1747"/>
                      <a:pt x="0" y="3494"/>
                      <a:pt x="0" y="3494"/>
                    </a:cubicBezTo>
                    <a:cubicBezTo>
                      <a:pt x="0" y="6988"/>
                      <a:pt x="0" y="12230"/>
                      <a:pt x="2957" y="15724"/>
                    </a:cubicBezTo>
                    <a:close/>
                  </a:path>
                </a:pathLst>
              </a:custGeom>
              <a:solidFill>
                <a:srgbClr val="B5DFE1"/>
              </a:solidFill>
              <a:ln w="295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 cstate="print">
              <a:duotone>
                <a:prstClr val="black"/>
                <a:srgbClr val="40B2B2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ackgroundRemoval t="10000" b="90000" l="10000" r="90000">
                          <a14:foregroundMark x1="44534" y1="39171" x2="44534" y2="39171"/>
                          <a14:foregroundMark x1="45749" y1="43779" x2="45749" y2="43779"/>
                          <a14:foregroundMark x1="55466" y1="44700" x2="55466" y2="44700"/>
                          <a14:foregroundMark x1="49393" y1="49309" x2="49393" y2="49309"/>
                          <a14:foregroundMark x1="51012" y1="58525" x2="51012" y2="58525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9721" y="2521979"/>
              <a:ext cx="932290" cy="819056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10014881" y="2626740"/>
              <a:ext cx="7973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王：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729055" y="3164021"/>
            <a:ext cx="6634171" cy="1239395"/>
            <a:chOff x="729055" y="1414406"/>
            <a:chExt cx="6634171" cy="1239395"/>
          </a:xfrm>
        </p:grpSpPr>
        <p:grpSp>
          <p:nvGrpSpPr>
            <p:cNvPr id="56" name="图形 82"/>
            <p:cNvGrpSpPr/>
            <p:nvPr/>
          </p:nvGrpSpPr>
          <p:grpSpPr>
            <a:xfrm>
              <a:off x="729055" y="1748971"/>
              <a:ext cx="6634171" cy="904830"/>
              <a:chOff x="729055" y="1748971"/>
              <a:chExt cx="6634171" cy="904830"/>
            </a:xfrm>
            <a:solidFill>
              <a:srgbClr val="FFDE53"/>
            </a:solidFill>
          </p:grpSpPr>
          <p:sp>
            <p:nvSpPr>
              <p:cNvPr id="57" name="任意多边形: 形状 56"/>
              <p:cNvSpPr/>
              <p:nvPr/>
            </p:nvSpPr>
            <p:spPr>
              <a:xfrm>
                <a:off x="775296" y="1748971"/>
                <a:ext cx="6587930" cy="862606"/>
              </a:xfrm>
              <a:custGeom>
                <a:avLst/>
                <a:gdLst>
                  <a:gd name="connsiteX0" fmla="*/ 3824833 w 3828025"/>
                  <a:gd name="connsiteY0" fmla="*/ 95245 h 862606"/>
                  <a:gd name="connsiteX1" fmla="*/ 3800611 w 3828025"/>
                  <a:gd name="connsiteY1" fmla="*/ 69847 h 862606"/>
                  <a:gd name="connsiteX2" fmla="*/ 3810520 w 3828025"/>
                  <a:gd name="connsiteY2" fmla="*/ 70905 h 862606"/>
                  <a:gd name="connsiteX3" fmla="*/ 3786298 w 3828025"/>
                  <a:gd name="connsiteY3" fmla="*/ 58206 h 862606"/>
                  <a:gd name="connsiteX4" fmla="*/ 3743360 w 3828025"/>
                  <a:gd name="connsiteY4" fmla="*/ 31748 h 862606"/>
                  <a:gd name="connsiteX5" fmla="*/ 3740057 w 3828025"/>
                  <a:gd name="connsiteY5" fmla="*/ 33865 h 862606"/>
                  <a:gd name="connsiteX6" fmla="*/ 3740057 w 3828025"/>
                  <a:gd name="connsiteY6" fmla="*/ 35982 h 862606"/>
                  <a:gd name="connsiteX7" fmla="*/ 3740057 w 3828025"/>
                  <a:gd name="connsiteY7" fmla="*/ 38098 h 862606"/>
                  <a:gd name="connsiteX8" fmla="*/ 3745562 w 3828025"/>
                  <a:gd name="connsiteY8" fmla="*/ 43390 h 862606"/>
                  <a:gd name="connsiteX9" fmla="*/ 3731249 w 3828025"/>
                  <a:gd name="connsiteY9" fmla="*/ 41273 h 862606"/>
                  <a:gd name="connsiteX10" fmla="*/ 3588120 w 3828025"/>
                  <a:gd name="connsiteY10" fmla="*/ 22224 h 862606"/>
                  <a:gd name="connsiteX11" fmla="*/ 3587019 w 3828025"/>
                  <a:gd name="connsiteY11" fmla="*/ 23282 h 862606"/>
                  <a:gd name="connsiteX12" fmla="*/ 3585918 w 3828025"/>
                  <a:gd name="connsiteY12" fmla="*/ 24340 h 862606"/>
                  <a:gd name="connsiteX13" fmla="*/ 3585918 w 3828025"/>
                  <a:gd name="connsiteY13" fmla="*/ 25399 h 862606"/>
                  <a:gd name="connsiteX14" fmla="*/ 3523162 w 3828025"/>
                  <a:gd name="connsiteY14" fmla="*/ 25399 h 862606"/>
                  <a:gd name="connsiteX15" fmla="*/ 3481324 w 3828025"/>
                  <a:gd name="connsiteY15" fmla="*/ 28574 h 862606"/>
                  <a:gd name="connsiteX16" fmla="*/ 3456002 w 3828025"/>
                  <a:gd name="connsiteY16" fmla="*/ 26457 h 862606"/>
                  <a:gd name="connsiteX17" fmla="*/ 3326085 w 3828025"/>
                  <a:gd name="connsiteY17" fmla="*/ 16933 h 862606"/>
                  <a:gd name="connsiteX18" fmla="*/ 3563899 w 3828025"/>
                  <a:gd name="connsiteY18" fmla="*/ 12699 h 862606"/>
                  <a:gd name="connsiteX19" fmla="*/ 3561697 w 3828025"/>
                  <a:gd name="connsiteY19" fmla="*/ 10583 h 862606"/>
                  <a:gd name="connsiteX20" fmla="*/ 3425174 w 3828025"/>
                  <a:gd name="connsiteY20" fmla="*/ 5291 h 862606"/>
                  <a:gd name="connsiteX21" fmla="*/ 3312873 w 3828025"/>
                  <a:gd name="connsiteY21" fmla="*/ 9525 h 862606"/>
                  <a:gd name="connsiteX22" fmla="*/ 3279844 w 3828025"/>
                  <a:gd name="connsiteY22" fmla="*/ 11641 h 862606"/>
                  <a:gd name="connsiteX23" fmla="*/ 3267733 w 3828025"/>
                  <a:gd name="connsiteY23" fmla="*/ 12699 h 862606"/>
                  <a:gd name="connsiteX24" fmla="*/ 3258925 w 3828025"/>
                  <a:gd name="connsiteY24" fmla="*/ 12699 h 862606"/>
                  <a:gd name="connsiteX25" fmla="*/ 3256723 w 3828025"/>
                  <a:gd name="connsiteY25" fmla="*/ 12699 h 862606"/>
                  <a:gd name="connsiteX26" fmla="*/ 3262228 w 3828025"/>
                  <a:gd name="connsiteY26" fmla="*/ 13758 h 862606"/>
                  <a:gd name="connsiteX27" fmla="*/ 3188462 w 3828025"/>
                  <a:gd name="connsiteY27" fmla="*/ 25399 h 862606"/>
                  <a:gd name="connsiteX28" fmla="*/ 3257824 w 3828025"/>
                  <a:gd name="connsiteY28" fmla="*/ 22224 h 862606"/>
                  <a:gd name="connsiteX29" fmla="*/ 3288652 w 3828025"/>
                  <a:gd name="connsiteY29" fmla="*/ 19049 h 862606"/>
                  <a:gd name="connsiteX30" fmla="*/ 3358014 w 3828025"/>
                  <a:gd name="connsiteY30" fmla="*/ 29632 h 862606"/>
                  <a:gd name="connsiteX31" fmla="*/ 3365721 w 3828025"/>
                  <a:gd name="connsiteY31" fmla="*/ 29632 h 862606"/>
                  <a:gd name="connsiteX32" fmla="*/ 3212683 w 3828025"/>
                  <a:gd name="connsiteY32" fmla="*/ 30690 h 862606"/>
                  <a:gd name="connsiteX33" fmla="*/ 3298560 w 3828025"/>
                  <a:gd name="connsiteY33" fmla="*/ 39156 h 862606"/>
                  <a:gd name="connsiteX34" fmla="*/ 3253420 w 3828025"/>
                  <a:gd name="connsiteY34" fmla="*/ 41273 h 862606"/>
                  <a:gd name="connsiteX35" fmla="*/ 3046434 w 3828025"/>
                  <a:gd name="connsiteY35" fmla="*/ 41273 h 862606"/>
                  <a:gd name="connsiteX36" fmla="*/ 3027718 w 3828025"/>
                  <a:gd name="connsiteY36" fmla="*/ 39156 h 862606"/>
                  <a:gd name="connsiteX37" fmla="*/ 2906609 w 3828025"/>
                  <a:gd name="connsiteY37" fmla="*/ 34923 h 862606"/>
                  <a:gd name="connsiteX38" fmla="*/ 2809722 w 3828025"/>
                  <a:gd name="connsiteY38" fmla="*/ 33865 h 862606"/>
                  <a:gd name="connsiteX39" fmla="*/ 2738157 w 3828025"/>
                  <a:gd name="connsiteY39" fmla="*/ 26457 h 862606"/>
                  <a:gd name="connsiteX40" fmla="*/ 2919821 w 3828025"/>
                  <a:gd name="connsiteY40" fmla="*/ 25399 h 862606"/>
                  <a:gd name="connsiteX41" fmla="*/ 2978173 w 3828025"/>
                  <a:gd name="connsiteY41" fmla="*/ 25399 h 862606"/>
                  <a:gd name="connsiteX42" fmla="*/ 3009001 w 3828025"/>
                  <a:gd name="connsiteY42" fmla="*/ 16933 h 862606"/>
                  <a:gd name="connsiteX43" fmla="*/ 2978173 w 3828025"/>
                  <a:gd name="connsiteY43" fmla="*/ 17991 h 862606"/>
                  <a:gd name="connsiteX44" fmla="*/ 2969365 w 3828025"/>
                  <a:gd name="connsiteY44" fmla="*/ 19049 h 862606"/>
                  <a:gd name="connsiteX45" fmla="*/ 2356115 w 3828025"/>
                  <a:gd name="connsiteY45" fmla="*/ 21166 h 862606"/>
                  <a:gd name="connsiteX46" fmla="*/ 2382538 w 3828025"/>
                  <a:gd name="connsiteY46" fmla="*/ 24340 h 862606"/>
                  <a:gd name="connsiteX47" fmla="*/ 2446396 w 3828025"/>
                  <a:gd name="connsiteY47" fmla="*/ 25399 h 862606"/>
                  <a:gd name="connsiteX48" fmla="*/ 2480526 w 3828025"/>
                  <a:gd name="connsiteY48" fmla="*/ 29632 h 862606"/>
                  <a:gd name="connsiteX49" fmla="*/ 2545485 w 3828025"/>
                  <a:gd name="connsiteY49" fmla="*/ 34923 h 862606"/>
                  <a:gd name="connsiteX50" fmla="*/ 2549889 w 3828025"/>
                  <a:gd name="connsiteY50" fmla="*/ 35982 h 862606"/>
                  <a:gd name="connsiteX51" fmla="*/ 2528970 w 3828025"/>
                  <a:gd name="connsiteY51" fmla="*/ 38098 h 862606"/>
                  <a:gd name="connsiteX52" fmla="*/ 2270238 w 3828025"/>
                  <a:gd name="connsiteY52" fmla="*/ 35982 h 862606"/>
                  <a:gd name="connsiteX53" fmla="*/ 2254824 w 3828025"/>
                  <a:gd name="connsiteY53" fmla="*/ 37040 h 862606"/>
                  <a:gd name="connsiteX54" fmla="*/ 2187663 w 3828025"/>
                  <a:gd name="connsiteY54" fmla="*/ 40215 h 862606"/>
                  <a:gd name="connsiteX55" fmla="*/ 2148028 w 3828025"/>
                  <a:gd name="connsiteY55" fmla="*/ 40215 h 862606"/>
                  <a:gd name="connsiteX56" fmla="*/ 2128210 w 3828025"/>
                  <a:gd name="connsiteY56" fmla="*/ 39156 h 862606"/>
                  <a:gd name="connsiteX57" fmla="*/ 1938840 w 3828025"/>
                  <a:gd name="connsiteY57" fmla="*/ 29632 h 862606"/>
                  <a:gd name="connsiteX58" fmla="*/ 1857367 w 3828025"/>
                  <a:gd name="connsiteY58" fmla="*/ 24340 h 862606"/>
                  <a:gd name="connsiteX59" fmla="*/ 1961961 w 3828025"/>
                  <a:gd name="connsiteY59" fmla="*/ 26457 h 862606"/>
                  <a:gd name="connsiteX60" fmla="*/ 1964163 w 3828025"/>
                  <a:gd name="connsiteY60" fmla="*/ 25399 h 862606"/>
                  <a:gd name="connsiteX61" fmla="*/ 2099584 w 3828025"/>
                  <a:gd name="connsiteY61" fmla="*/ 32807 h 862606"/>
                  <a:gd name="connsiteX62" fmla="*/ 2176654 w 3828025"/>
                  <a:gd name="connsiteY62" fmla="*/ 35982 h 862606"/>
                  <a:gd name="connsiteX63" fmla="*/ 2157937 w 3828025"/>
                  <a:gd name="connsiteY63" fmla="*/ 30690 h 862606"/>
                  <a:gd name="connsiteX64" fmla="*/ 2013707 w 3828025"/>
                  <a:gd name="connsiteY64" fmla="*/ 20107 h 862606"/>
                  <a:gd name="connsiteX65" fmla="*/ 1986183 w 3828025"/>
                  <a:gd name="connsiteY65" fmla="*/ 19049 h 862606"/>
                  <a:gd name="connsiteX66" fmla="*/ 2257026 w 3828025"/>
                  <a:gd name="connsiteY66" fmla="*/ 16933 h 862606"/>
                  <a:gd name="connsiteX67" fmla="*/ 2258127 w 3828025"/>
                  <a:gd name="connsiteY67" fmla="*/ 15874 h 862606"/>
                  <a:gd name="connsiteX68" fmla="*/ 2168947 w 3828025"/>
                  <a:gd name="connsiteY68" fmla="*/ 10583 h 862606"/>
                  <a:gd name="connsiteX69" fmla="*/ 2140321 w 3828025"/>
                  <a:gd name="connsiteY69" fmla="*/ 10583 h 862606"/>
                  <a:gd name="connsiteX70" fmla="*/ 2243814 w 3828025"/>
                  <a:gd name="connsiteY70" fmla="*/ 7408 h 862606"/>
                  <a:gd name="connsiteX71" fmla="*/ 2244915 w 3828025"/>
                  <a:gd name="connsiteY71" fmla="*/ 6350 h 862606"/>
                  <a:gd name="connsiteX72" fmla="*/ 2145826 w 3828025"/>
                  <a:gd name="connsiteY72" fmla="*/ 0 h 862606"/>
                  <a:gd name="connsiteX73" fmla="*/ 1884892 w 3828025"/>
                  <a:gd name="connsiteY73" fmla="*/ 2117 h 862606"/>
                  <a:gd name="connsiteX74" fmla="*/ 1728551 w 3828025"/>
                  <a:gd name="connsiteY74" fmla="*/ 4233 h 862606"/>
                  <a:gd name="connsiteX75" fmla="*/ 1726349 w 3828025"/>
                  <a:gd name="connsiteY75" fmla="*/ 5291 h 862606"/>
                  <a:gd name="connsiteX76" fmla="*/ 1868377 w 3828025"/>
                  <a:gd name="connsiteY76" fmla="*/ 9525 h 862606"/>
                  <a:gd name="connsiteX77" fmla="*/ 1793510 w 3828025"/>
                  <a:gd name="connsiteY77" fmla="*/ 15874 h 862606"/>
                  <a:gd name="connsiteX78" fmla="*/ 1750571 w 3828025"/>
                  <a:gd name="connsiteY78" fmla="*/ 14816 h 862606"/>
                  <a:gd name="connsiteX79" fmla="*/ 1739561 w 3828025"/>
                  <a:gd name="connsiteY79" fmla="*/ 13758 h 862606"/>
                  <a:gd name="connsiteX80" fmla="*/ 1737359 w 3828025"/>
                  <a:gd name="connsiteY80" fmla="*/ 13758 h 862606"/>
                  <a:gd name="connsiteX81" fmla="*/ 1740662 w 3828025"/>
                  <a:gd name="connsiteY81" fmla="*/ 14816 h 862606"/>
                  <a:gd name="connsiteX82" fmla="*/ 1691118 w 3828025"/>
                  <a:gd name="connsiteY82" fmla="*/ 15874 h 862606"/>
                  <a:gd name="connsiteX83" fmla="*/ 1661391 w 3828025"/>
                  <a:gd name="connsiteY83" fmla="*/ 15874 h 862606"/>
                  <a:gd name="connsiteX84" fmla="*/ 1644876 w 3828025"/>
                  <a:gd name="connsiteY84" fmla="*/ 16933 h 862606"/>
                  <a:gd name="connsiteX85" fmla="*/ 1615150 w 3828025"/>
                  <a:gd name="connsiteY85" fmla="*/ 17991 h 862606"/>
                  <a:gd name="connsiteX86" fmla="*/ 1626159 w 3828025"/>
                  <a:gd name="connsiteY86" fmla="*/ 17991 h 862606"/>
                  <a:gd name="connsiteX87" fmla="*/ 1501748 w 3828025"/>
                  <a:gd name="connsiteY87" fmla="*/ 21166 h 862606"/>
                  <a:gd name="connsiteX88" fmla="*/ 1499546 w 3828025"/>
                  <a:gd name="connsiteY88" fmla="*/ 21166 h 862606"/>
                  <a:gd name="connsiteX89" fmla="*/ 1726349 w 3828025"/>
                  <a:gd name="connsiteY89" fmla="*/ 23282 h 862606"/>
                  <a:gd name="connsiteX90" fmla="*/ 1718643 w 3828025"/>
                  <a:gd name="connsiteY90" fmla="*/ 24340 h 862606"/>
                  <a:gd name="connsiteX91" fmla="*/ 1716441 w 3828025"/>
                  <a:gd name="connsiteY91" fmla="*/ 24340 h 862606"/>
                  <a:gd name="connsiteX92" fmla="*/ 1775894 w 3828025"/>
                  <a:gd name="connsiteY92" fmla="*/ 23282 h 862606"/>
                  <a:gd name="connsiteX93" fmla="*/ 1790207 w 3828025"/>
                  <a:gd name="connsiteY93" fmla="*/ 24340 h 862606"/>
                  <a:gd name="connsiteX94" fmla="*/ 1844155 w 3828025"/>
                  <a:gd name="connsiteY94" fmla="*/ 29632 h 862606"/>
                  <a:gd name="connsiteX95" fmla="*/ 1928931 w 3828025"/>
                  <a:gd name="connsiteY95" fmla="*/ 35982 h 862606"/>
                  <a:gd name="connsiteX96" fmla="*/ 1931133 w 3828025"/>
                  <a:gd name="connsiteY96" fmla="*/ 37040 h 862606"/>
                  <a:gd name="connsiteX97" fmla="*/ 1936638 w 3828025"/>
                  <a:gd name="connsiteY97" fmla="*/ 39156 h 862606"/>
                  <a:gd name="connsiteX98" fmla="*/ 1913517 w 3828025"/>
                  <a:gd name="connsiteY98" fmla="*/ 43390 h 862606"/>
                  <a:gd name="connsiteX99" fmla="*/ 1911315 w 3828025"/>
                  <a:gd name="connsiteY99" fmla="*/ 44448 h 862606"/>
                  <a:gd name="connsiteX100" fmla="*/ 2073161 w 3828025"/>
                  <a:gd name="connsiteY100" fmla="*/ 52914 h 862606"/>
                  <a:gd name="connsiteX101" fmla="*/ 2090777 w 3828025"/>
                  <a:gd name="connsiteY101" fmla="*/ 58206 h 862606"/>
                  <a:gd name="connsiteX102" fmla="*/ 2197572 w 3828025"/>
                  <a:gd name="connsiteY102" fmla="*/ 61380 h 862606"/>
                  <a:gd name="connsiteX103" fmla="*/ 2171149 w 3828025"/>
                  <a:gd name="connsiteY103" fmla="*/ 61380 h 862606"/>
                  <a:gd name="connsiteX104" fmla="*/ 2145826 w 3828025"/>
                  <a:gd name="connsiteY104" fmla="*/ 61380 h 862606"/>
                  <a:gd name="connsiteX105" fmla="*/ 2131513 w 3828025"/>
                  <a:gd name="connsiteY105" fmla="*/ 61380 h 862606"/>
                  <a:gd name="connsiteX106" fmla="*/ 1938840 w 3828025"/>
                  <a:gd name="connsiteY106" fmla="*/ 53972 h 862606"/>
                  <a:gd name="connsiteX107" fmla="*/ 1934436 w 3828025"/>
                  <a:gd name="connsiteY107" fmla="*/ 53972 h 862606"/>
                  <a:gd name="connsiteX108" fmla="*/ 1967466 w 3828025"/>
                  <a:gd name="connsiteY108" fmla="*/ 51856 h 862606"/>
                  <a:gd name="connsiteX109" fmla="*/ 1925628 w 3828025"/>
                  <a:gd name="connsiteY109" fmla="*/ 49739 h 862606"/>
                  <a:gd name="connsiteX110" fmla="*/ 1792409 w 3828025"/>
                  <a:gd name="connsiteY110" fmla="*/ 45506 h 862606"/>
                  <a:gd name="connsiteX111" fmla="*/ 1810025 w 3828025"/>
                  <a:gd name="connsiteY111" fmla="*/ 45506 h 862606"/>
                  <a:gd name="connsiteX112" fmla="*/ 1854064 w 3828025"/>
                  <a:gd name="connsiteY112" fmla="*/ 44448 h 862606"/>
                  <a:gd name="connsiteX113" fmla="*/ 1856266 w 3828025"/>
                  <a:gd name="connsiteY113" fmla="*/ 43390 h 862606"/>
                  <a:gd name="connsiteX114" fmla="*/ 1865074 w 3828025"/>
                  <a:gd name="connsiteY114" fmla="*/ 38098 h 862606"/>
                  <a:gd name="connsiteX115" fmla="*/ 1861771 w 3828025"/>
                  <a:gd name="connsiteY115" fmla="*/ 38098 h 862606"/>
                  <a:gd name="connsiteX116" fmla="*/ 1858468 w 3828025"/>
                  <a:gd name="connsiteY116" fmla="*/ 38098 h 862606"/>
                  <a:gd name="connsiteX117" fmla="*/ 1604140 w 3828025"/>
                  <a:gd name="connsiteY117" fmla="*/ 40215 h 862606"/>
                  <a:gd name="connsiteX118" fmla="*/ 1584322 w 3828025"/>
                  <a:gd name="connsiteY118" fmla="*/ 39156 h 862606"/>
                  <a:gd name="connsiteX119" fmla="*/ 1519364 w 3828025"/>
                  <a:gd name="connsiteY119" fmla="*/ 39156 h 862606"/>
                  <a:gd name="connsiteX120" fmla="*/ 1514960 w 3828025"/>
                  <a:gd name="connsiteY120" fmla="*/ 39156 h 862606"/>
                  <a:gd name="connsiteX121" fmla="*/ 1464314 w 3828025"/>
                  <a:gd name="connsiteY121" fmla="*/ 32807 h 862606"/>
                  <a:gd name="connsiteX122" fmla="*/ 1464314 w 3828025"/>
                  <a:gd name="connsiteY122" fmla="*/ 32807 h 862606"/>
                  <a:gd name="connsiteX123" fmla="*/ 1463213 w 3828025"/>
                  <a:gd name="connsiteY123" fmla="*/ 33865 h 862606"/>
                  <a:gd name="connsiteX124" fmla="*/ 1463213 w 3828025"/>
                  <a:gd name="connsiteY124" fmla="*/ 35982 h 862606"/>
                  <a:gd name="connsiteX125" fmla="*/ 1475324 w 3828025"/>
                  <a:gd name="connsiteY125" fmla="*/ 39156 h 862606"/>
                  <a:gd name="connsiteX126" fmla="*/ 1481930 w 3828025"/>
                  <a:gd name="connsiteY126" fmla="*/ 40215 h 862606"/>
                  <a:gd name="connsiteX127" fmla="*/ 1490738 w 3828025"/>
                  <a:gd name="connsiteY127" fmla="*/ 41273 h 862606"/>
                  <a:gd name="connsiteX128" fmla="*/ 1496243 w 3828025"/>
                  <a:gd name="connsiteY128" fmla="*/ 42331 h 862606"/>
                  <a:gd name="connsiteX129" fmla="*/ 1442294 w 3828025"/>
                  <a:gd name="connsiteY129" fmla="*/ 44448 h 862606"/>
                  <a:gd name="connsiteX130" fmla="*/ 1443395 w 3828025"/>
                  <a:gd name="connsiteY130" fmla="*/ 45506 h 862606"/>
                  <a:gd name="connsiteX131" fmla="*/ 1448900 w 3828025"/>
                  <a:gd name="connsiteY131" fmla="*/ 47623 h 862606"/>
                  <a:gd name="connsiteX132" fmla="*/ 1530373 w 3828025"/>
                  <a:gd name="connsiteY132" fmla="*/ 55031 h 862606"/>
                  <a:gd name="connsiteX133" fmla="*/ 1472021 w 3828025"/>
                  <a:gd name="connsiteY133" fmla="*/ 48681 h 862606"/>
                  <a:gd name="connsiteX134" fmla="*/ 1595332 w 3828025"/>
                  <a:gd name="connsiteY134" fmla="*/ 48681 h 862606"/>
                  <a:gd name="connsiteX135" fmla="*/ 1767086 w 3828025"/>
                  <a:gd name="connsiteY135" fmla="*/ 49739 h 862606"/>
                  <a:gd name="connsiteX136" fmla="*/ 1861771 w 3828025"/>
                  <a:gd name="connsiteY136" fmla="*/ 52914 h 862606"/>
                  <a:gd name="connsiteX137" fmla="*/ 1899205 w 3828025"/>
                  <a:gd name="connsiteY137" fmla="*/ 53972 h 862606"/>
                  <a:gd name="connsiteX138" fmla="*/ 1879387 w 3828025"/>
                  <a:gd name="connsiteY138" fmla="*/ 57147 h 862606"/>
                  <a:gd name="connsiteX139" fmla="*/ 1863973 w 3828025"/>
                  <a:gd name="connsiteY139" fmla="*/ 55031 h 862606"/>
                  <a:gd name="connsiteX140" fmla="*/ 1863973 w 3828025"/>
                  <a:gd name="connsiteY140" fmla="*/ 56089 h 862606"/>
                  <a:gd name="connsiteX141" fmla="*/ 1861771 w 3828025"/>
                  <a:gd name="connsiteY141" fmla="*/ 57147 h 862606"/>
                  <a:gd name="connsiteX142" fmla="*/ 1861771 w 3828025"/>
                  <a:gd name="connsiteY142" fmla="*/ 59264 h 862606"/>
                  <a:gd name="connsiteX143" fmla="*/ 1870579 w 3828025"/>
                  <a:gd name="connsiteY143" fmla="*/ 61380 h 862606"/>
                  <a:gd name="connsiteX144" fmla="*/ 1851862 w 3828025"/>
                  <a:gd name="connsiteY144" fmla="*/ 62439 h 862606"/>
                  <a:gd name="connsiteX145" fmla="*/ 1687815 w 3828025"/>
                  <a:gd name="connsiteY145" fmla="*/ 58206 h 862606"/>
                  <a:gd name="connsiteX146" fmla="*/ 1675704 w 3828025"/>
                  <a:gd name="connsiteY146" fmla="*/ 58206 h 862606"/>
                  <a:gd name="connsiteX147" fmla="*/ 1643775 w 3828025"/>
                  <a:gd name="connsiteY147" fmla="*/ 56089 h 862606"/>
                  <a:gd name="connsiteX148" fmla="*/ 1642674 w 3828025"/>
                  <a:gd name="connsiteY148" fmla="*/ 57147 h 862606"/>
                  <a:gd name="connsiteX149" fmla="*/ 1642674 w 3828025"/>
                  <a:gd name="connsiteY149" fmla="*/ 58206 h 862606"/>
                  <a:gd name="connsiteX150" fmla="*/ 1444496 w 3828025"/>
                  <a:gd name="connsiteY150" fmla="*/ 57147 h 862606"/>
                  <a:gd name="connsiteX151" fmla="*/ 1371831 w 3828025"/>
                  <a:gd name="connsiteY151" fmla="*/ 58206 h 862606"/>
                  <a:gd name="connsiteX152" fmla="*/ 1371831 w 3828025"/>
                  <a:gd name="connsiteY152" fmla="*/ 57147 h 862606"/>
                  <a:gd name="connsiteX153" fmla="*/ 1419174 w 3828025"/>
                  <a:gd name="connsiteY153" fmla="*/ 53972 h 862606"/>
                  <a:gd name="connsiteX154" fmla="*/ 1436790 w 3828025"/>
                  <a:gd name="connsiteY154" fmla="*/ 44448 h 862606"/>
                  <a:gd name="connsiteX155" fmla="*/ 1409265 w 3828025"/>
                  <a:gd name="connsiteY155" fmla="*/ 46564 h 862606"/>
                  <a:gd name="connsiteX156" fmla="*/ 1307974 w 3828025"/>
                  <a:gd name="connsiteY156" fmla="*/ 56089 h 862606"/>
                  <a:gd name="connsiteX157" fmla="*/ 1284853 w 3828025"/>
                  <a:gd name="connsiteY157" fmla="*/ 53972 h 862606"/>
                  <a:gd name="connsiteX158" fmla="*/ 1284853 w 3828025"/>
                  <a:gd name="connsiteY158" fmla="*/ 55031 h 862606"/>
                  <a:gd name="connsiteX159" fmla="*/ 1265035 w 3828025"/>
                  <a:gd name="connsiteY159" fmla="*/ 56089 h 862606"/>
                  <a:gd name="connsiteX160" fmla="*/ 1245218 w 3828025"/>
                  <a:gd name="connsiteY160" fmla="*/ 53972 h 862606"/>
                  <a:gd name="connsiteX161" fmla="*/ 1305772 w 3828025"/>
                  <a:gd name="connsiteY161" fmla="*/ 46564 h 862606"/>
                  <a:gd name="connsiteX162" fmla="*/ 1341004 w 3828025"/>
                  <a:gd name="connsiteY162" fmla="*/ 41273 h 862606"/>
                  <a:gd name="connsiteX163" fmla="*/ 110099 w 3828025"/>
                  <a:gd name="connsiteY163" fmla="*/ 41273 h 862606"/>
                  <a:gd name="connsiteX164" fmla="*/ 64958 w 3828025"/>
                  <a:gd name="connsiteY164" fmla="*/ 53972 h 862606"/>
                  <a:gd name="connsiteX165" fmla="*/ 51746 w 3828025"/>
                  <a:gd name="connsiteY165" fmla="*/ 75138 h 862606"/>
                  <a:gd name="connsiteX166" fmla="*/ 59453 w 3828025"/>
                  <a:gd name="connsiteY166" fmla="*/ 147101 h 862606"/>
                  <a:gd name="connsiteX167" fmla="*/ 59453 w 3828025"/>
                  <a:gd name="connsiteY167" fmla="*/ 138635 h 862606"/>
                  <a:gd name="connsiteX168" fmla="*/ 63857 w 3828025"/>
                  <a:gd name="connsiteY168" fmla="*/ 118528 h 862606"/>
                  <a:gd name="connsiteX169" fmla="*/ 64958 w 3828025"/>
                  <a:gd name="connsiteY169" fmla="*/ 220123 h 862606"/>
                  <a:gd name="connsiteX170" fmla="*/ 67160 w 3828025"/>
                  <a:gd name="connsiteY170" fmla="*/ 339709 h 862606"/>
                  <a:gd name="connsiteX171" fmla="*/ 67160 w 3828025"/>
                  <a:gd name="connsiteY171" fmla="*/ 345000 h 862606"/>
                  <a:gd name="connsiteX172" fmla="*/ 69362 w 3828025"/>
                  <a:gd name="connsiteY172" fmla="*/ 533374 h 862606"/>
                  <a:gd name="connsiteX173" fmla="*/ 67160 w 3828025"/>
                  <a:gd name="connsiteY173" fmla="*/ 715399 h 862606"/>
                  <a:gd name="connsiteX174" fmla="*/ 64958 w 3828025"/>
                  <a:gd name="connsiteY174" fmla="*/ 666718 h 862606"/>
                  <a:gd name="connsiteX175" fmla="*/ 61655 w 3828025"/>
                  <a:gd name="connsiteY175" fmla="*/ 650844 h 862606"/>
                  <a:gd name="connsiteX176" fmla="*/ 59453 w 3828025"/>
                  <a:gd name="connsiteY176" fmla="*/ 647669 h 862606"/>
                  <a:gd name="connsiteX177" fmla="*/ 59453 w 3828025"/>
                  <a:gd name="connsiteY177" fmla="*/ 638144 h 862606"/>
                  <a:gd name="connsiteX178" fmla="*/ 47342 w 3828025"/>
                  <a:gd name="connsiteY178" fmla="*/ 495276 h 862606"/>
                  <a:gd name="connsiteX179" fmla="*/ 34131 w 3828025"/>
                  <a:gd name="connsiteY179" fmla="*/ 306902 h 862606"/>
                  <a:gd name="connsiteX180" fmla="*/ 29727 w 3828025"/>
                  <a:gd name="connsiteY180" fmla="*/ 171442 h 862606"/>
                  <a:gd name="connsiteX181" fmla="*/ 29727 w 3828025"/>
                  <a:gd name="connsiteY181" fmla="*/ 760905 h 862606"/>
                  <a:gd name="connsiteX182" fmla="*/ 3303 w 3828025"/>
                  <a:gd name="connsiteY182" fmla="*/ 732332 h 862606"/>
                  <a:gd name="connsiteX183" fmla="*/ 0 w 3828025"/>
                  <a:gd name="connsiteY183" fmla="*/ 735506 h 862606"/>
                  <a:gd name="connsiteX184" fmla="*/ 6606 w 3828025"/>
                  <a:gd name="connsiteY184" fmla="*/ 754556 h 862606"/>
                  <a:gd name="connsiteX185" fmla="*/ 9909 w 3828025"/>
                  <a:gd name="connsiteY185" fmla="*/ 757730 h 862606"/>
                  <a:gd name="connsiteX186" fmla="*/ 31929 w 3828025"/>
                  <a:gd name="connsiteY186" fmla="*/ 791595 h 862606"/>
                  <a:gd name="connsiteX187" fmla="*/ 52847 w 3828025"/>
                  <a:gd name="connsiteY187" fmla="*/ 825460 h 862606"/>
                  <a:gd name="connsiteX188" fmla="*/ 70463 w 3828025"/>
                  <a:gd name="connsiteY188" fmla="*/ 839218 h 862606"/>
                  <a:gd name="connsiteX189" fmla="*/ 84776 w 3828025"/>
                  <a:gd name="connsiteY189" fmla="*/ 852976 h 862606"/>
                  <a:gd name="connsiteX190" fmla="*/ 94685 w 3828025"/>
                  <a:gd name="connsiteY190" fmla="*/ 852976 h 862606"/>
                  <a:gd name="connsiteX191" fmla="*/ 92483 w 3828025"/>
                  <a:gd name="connsiteY191" fmla="*/ 848743 h 862606"/>
                  <a:gd name="connsiteX192" fmla="*/ 89180 w 3828025"/>
                  <a:gd name="connsiteY192" fmla="*/ 845568 h 862606"/>
                  <a:gd name="connsiteX193" fmla="*/ 110099 w 3828025"/>
                  <a:gd name="connsiteY193" fmla="*/ 847684 h 862606"/>
                  <a:gd name="connsiteX194" fmla="*/ 1495142 w 3828025"/>
                  <a:gd name="connsiteY194" fmla="*/ 847684 h 862606"/>
                  <a:gd name="connsiteX195" fmla="*/ 1354215 w 3828025"/>
                  <a:gd name="connsiteY195" fmla="*/ 841335 h 862606"/>
                  <a:gd name="connsiteX196" fmla="*/ 1140624 w 3828025"/>
                  <a:gd name="connsiteY196" fmla="*/ 834985 h 862606"/>
                  <a:gd name="connsiteX197" fmla="*/ 1354215 w 3828025"/>
                  <a:gd name="connsiteY197" fmla="*/ 831810 h 862606"/>
                  <a:gd name="connsiteX198" fmla="*/ 1599736 w 3828025"/>
                  <a:gd name="connsiteY198" fmla="*/ 821227 h 862606"/>
                  <a:gd name="connsiteX199" fmla="*/ 1599736 w 3828025"/>
                  <a:gd name="connsiteY199" fmla="*/ 820169 h 862606"/>
                  <a:gd name="connsiteX200" fmla="*/ 1643775 w 3828025"/>
                  <a:gd name="connsiteY200" fmla="*/ 822286 h 862606"/>
                  <a:gd name="connsiteX201" fmla="*/ 1536979 w 3828025"/>
                  <a:gd name="connsiteY201" fmla="*/ 825460 h 862606"/>
                  <a:gd name="connsiteX202" fmla="*/ 1774793 w 3828025"/>
                  <a:gd name="connsiteY202" fmla="*/ 831810 h 862606"/>
                  <a:gd name="connsiteX203" fmla="*/ 1818832 w 3828025"/>
                  <a:gd name="connsiteY203" fmla="*/ 836043 h 862606"/>
                  <a:gd name="connsiteX204" fmla="*/ 1848559 w 3828025"/>
                  <a:gd name="connsiteY204" fmla="*/ 834985 h 862606"/>
                  <a:gd name="connsiteX205" fmla="*/ 1872781 w 3828025"/>
                  <a:gd name="connsiteY205" fmla="*/ 836043 h 862606"/>
                  <a:gd name="connsiteX206" fmla="*/ 2045636 w 3828025"/>
                  <a:gd name="connsiteY206" fmla="*/ 836043 h 862606"/>
                  <a:gd name="connsiteX207" fmla="*/ 1970769 w 3828025"/>
                  <a:gd name="connsiteY207" fmla="*/ 830752 h 862606"/>
                  <a:gd name="connsiteX208" fmla="*/ 1986183 w 3828025"/>
                  <a:gd name="connsiteY208" fmla="*/ 828635 h 862606"/>
                  <a:gd name="connsiteX209" fmla="*/ 1939941 w 3828025"/>
                  <a:gd name="connsiteY209" fmla="*/ 828635 h 862606"/>
                  <a:gd name="connsiteX210" fmla="*/ 1932234 w 3828025"/>
                  <a:gd name="connsiteY210" fmla="*/ 827577 h 862606"/>
                  <a:gd name="connsiteX211" fmla="*/ 2074262 w 3828025"/>
                  <a:gd name="connsiteY211" fmla="*/ 828635 h 862606"/>
                  <a:gd name="connsiteX212" fmla="*/ 2143624 w 3828025"/>
                  <a:gd name="connsiteY212" fmla="*/ 830752 h 862606"/>
                  <a:gd name="connsiteX213" fmla="*/ 2178856 w 3828025"/>
                  <a:gd name="connsiteY213" fmla="*/ 832868 h 862606"/>
                  <a:gd name="connsiteX214" fmla="*/ 2225097 w 3828025"/>
                  <a:gd name="connsiteY214" fmla="*/ 847684 h 862606"/>
                  <a:gd name="connsiteX215" fmla="*/ 2873579 w 3828025"/>
                  <a:gd name="connsiteY215" fmla="*/ 847684 h 862606"/>
                  <a:gd name="connsiteX216" fmla="*/ 2880075 w 3828025"/>
                  <a:gd name="connsiteY216" fmla="*/ 854246 h 862606"/>
                  <a:gd name="connsiteX217" fmla="*/ 2904297 w 3828025"/>
                  <a:gd name="connsiteY217" fmla="*/ 848637 h 862606"/>
                  <a:gd name="connsiteX218" fmla="*/ 2977292 w 3828025"/>
                  <a:gd name="connsiteY218" fmla="*/ 848637 h 862606"/>
                  <a:gd name="connsiteX219" fmla="*/ 3021992 w 3828025"/>
                  <a:gd name="connsiteY219" fmla="*/ 850436 h 862606"/>
                  <a:gd name="connsiteX220" fmla="*/ 3034874 w 3828025"/>
                  <a:gd name="connsiteY220" fmla="*/ 856680 h 862606"/>
                  <a:gd name="connsiteX221" fmla="*/ 3028708 w 3828025"/>
                  <a:gd name="connsiteY221" fmla="*/ 847790 h 862606"/>
                  <a:gd name="connsiteX222" fmla="*/ 3199362 w 3828025"/>
                  <a:gd name="connsiteY222" fmla="*/ 847790 h 862606"/>
                  <a:gd name="connsiteX223" fmla="*/ 3230189 w 3828025"/>
                  <a:gd name="connsiteY223" fmla="*/ 848848 h 862606"/>
                  <a:gd name="connsiteX224" fmla="*/ 3221381 w 3828025"/>
                  <a:gd name="connsiteY224" fmla="*/ 848848 h 862606"/>
                  <a:gd name="connsiteX225" fmla="*/ 3208169 w 3828025"/>
                  <a:gd name="connsiteY225" fmla="*/ 850965 h 862606"/>
                  <a:gd name="connsiteX226" fmla="*/ 3205968 w 3828025"/>
                  <a:gd name="connsiteY226" fmla="*/ 850965 h 862606"/>
                  <a:gd name="connsiteX227" fmla="*/ 3250007 w 3828025"/>
                  <a:gd name="connsiteY227" fmla="*/ 855198 h 862606"/>
                  <a:gd name="connsiteX228" fmla="*/ 3453690 w 3828025"/>
                  <a:gd name="connsiteY228" fmla="*/ 862606 h 862606"/>
                  <a:gd name="connsiteX229" fmla="*/ 3507638 w 3828025"/>
                  <a:gd name="connsiteY229" fmla="*/ 859431 h 862606"/>
                  <a:gd name="connsiteX230" fmla="*/ 3447084 w 3828025"/>
                  <a:gd name="connsiteY230" fmla="*/ 855198 h 862606"/>
                  <a:gd name="connsiteX231" fmla="*/ 3374419 w 3828025"/>
                  <a:gd name="connsiteY231" fmla="*/ 853082 h 862606"/>
                  <a:gd name="connsiteX232" fmla="*/ 3503234 w 3828025"/>
                  <a:gd name="connsiteY232" fmla="*/ 852023 h 862606"/>
                  <a:gd name="connsiteX233" fmla="*/ 3512042 w 3828025"/>
                  <a:gd name="connsiteY233" fmla="*/ 847790 h 862606"/>
                  <a:gd name="connsiteX234" fmla="*/ 3726735 w 3828025"/>
                  <a:gd name="connsiteY234" fmla="*/ 847790 h 862606"/>
                  <a:gd name="connsiteX235" fmla="*/ 3750957 w 3828025"/>
                  <a:gd name="connsiteY235" fmla="*/ 844615 h 862606"/>
                  <a:gd name="connsiteX236" fmla="*/ 3778481 w 3828025"/>
                  <a:gd name="connsiteY236" fmla="*/ 769477 h 862606"/>
                  <a:gd name="connsiteX237" fmla="*/ 3783986 w 3828025"/>
                  <a:gd name="connsiteY237" fmla="*/ 680582 h 862606"/>
                  <a:gd name="connsiteX238" fmla="*/ 3785087 w 3828025"/>
                  <a:gd name="connsiteY238" fmla="*/ 622376 h 862606"/>
                  <a:gd name="connsiteX239" fmla="*/ 3783986 w 3828025"/>
                  <a:gd name="connsiteY239" fmla="*/ 616026 h 862606"/>
                  <a:gd name="connsiteX240" fmla="*/ 3779582 w 3828025"/>
                  <a:gd name="connsiteY240" fmla="*/ 536655 h 862606"/>
                  <a:gd name="connsiteX241" fmla="*/ 3779582 w 3828025"/>
                  <a:gd name="connsiteY241" fmla="*/ 410719 h 862606"/>
                  <a:gd name="connsiteX242" fmla="*/ 3783986 w 3828025"/>
                  <a:gd name="connsiteY242" fmla="*/ 539830 h 862606"/>
                  <a:gd name="connsiteX243" fmla="*/ 3785087 w 3828025"/>
                  <a:gd name="connsiteY243" fmla="*/ 538772 h 862606"/>
                  <a:gd name="connsiteX244" fmla="*/ 3787289 w 3828025"/>
                  <a:gd name="connsiteY244" fmla="*/ 507023 h 862606"/>
                  <a:gd name="connsiteX245" fmla="*/ 3787289 w 3828025"/>
                  <a:gd name="connsiteY245" fmla="*/ 509140 h 862606"/>
                  <a:gd name="connsiteX246" fmla="*/ 3788390 w 3828025"/>
                  <a:gd name="connsiteY246" fmla="*/ 523956 h 862606"/>
                  <a:gd name="connsiteX247" fmla="*/ 3789491 w 3828025"/>
                  <a:gd name="connsiteY247" fmla="*/ 523956 h 862606"/>
                  <a:gd name="connsiteX248" fmla="*/ 3790592 w 3828025"/>
                  <a:gd name="connsiteY248" fmla="*/ 578986 h 862606"/>
                  <a:gd name="connsiteX249" fmla="*/ 3792794 w 3828025"/>
                  <a:gd name="connsiteY249" fmla="*/ 591686 h 862606"/>
                  <a:gd name="connsiteX250" fmla="*/ 3792794 w 3828025"/>
                  <a:gd name="connsiteY250" fmla="*/ 617085 h 862606"/>
                  <a:gd name="connsiteX251" fmla="*/ 3788390 w 3828025"/>
                  <a:gd name="connsiteY251" fmla="*/ 617085 h 862606"/>
                  <a:gd name="connsiteX252" fmla="*/ 3788390 w 3828025"/>
                  <a:gd name="connsiteY252" fmla="*/ 650950 h 862606"/>
                  <a:gd name="connsiteX253" fmla="*/ 3791693 w 3828025"/>
                  <a:gd name="connsiteY253" fmla="*/ 642483 h 862606"/>
                  <a:gd name="connsiteX254" fmla="*/ 3786188 w 3828025"/>
                  <a:gd name="connsiteY254" fmla="*/ 743020 h 862606"/>
                  <a:gd name="connsiteX255" fmla="*/ 3802703 w 3828025"/>
                  <a:gd name="connsiteY255" fmla="*/ 689048 h 862606"/>
                  <a:gd name="connsiteX256" fmla="*/ 3804905 w 3828025"/>
                  <a:gd name="connsiteY256" fmla="*/ 686931 h 862606"/>
                  <a:gd name="connsiteX257" fmla="*/ 3785087 w 3828025"/>
                  <a:gd name="connsiteY257" fmla="*/ 766302 h 862606"/>
                  <a:gd name="connsiteX258" fmla="*/ 3777380 w 3828025"/>
                  <a:gd name="connsiteY258" fmla="*/ 825566 h 862606"/>
                  <a:gd name="connsiteX259" fmla="*/ 3779582 w 3828025"/>
                  <a:gd name="connsiteY259" fmla="*/ 823450 h 862606"/>
                  <a:gd name="connsiteX260" fmla="*/ 3806006 w 3828025"/>
                  <a:gd name="connsiteY260" fmla="*/ 789585 h 862606"/>
                  <a:gd name="connsiteX261" fmla="*/ 3807107 w 3828025"/>
                  <a:gd name="connsiteY261" fmla="*/ 769477 h 862606"/>
                  <a:gd name="connsiteX262" fmla="*/ 3807107 w 3828025"/>
                  <a:gd name="connsiteY262" fmla="*/ 698572 h 862606"/>
                  <a:gd name="connsiteX263" fmla="*/ 3794996 w 3828025"/>
                  <a:gd name="connsiteY263" fmla="*/ 595919 h 862606"/>
                  <a:gd name="connsiteX264" fmla="*/ 3799400 w 3828025"/>
                  <a:gd name="connsiteY264" fmla="*/ 598035 h 862606"/>
                  <a:gd name="connsiteX265" fmla="*/ 3798299 w 3828025"/>
                  <a:gd name="connsiteY265" fmla="*/ 558667 h 862606"/>
                  <a:gd name="connsiteX266" fmla="*/ 3798299 w 3828025"/>
                  <a:gd name="connsiteY266" fmla="*/ 558879 h 862606"/>
                  <a:gd name="connsiteX267" fmla="*/ 3798299 w 3828025"/>
                  <a:gd name="connsiteY267" fmla="*/ 557821 h 862606"/>
                  <a:gd name="connsiteX268" fmla="*/ 3798299 w 3828025"/>
                  <a:gd name="connsiteY268" fmla="*/ 558667 h 862606"/>
                  <a:gd name="connsiteX269" fmla="*/ 3799400 w 3828025"/>
                  <a:gd name="connsiteY269" fmla="*/ 546180 h 862606"/>
                  <a:gd name="connsiteX270" fmla="*/ 3802703 w 3828025"/>
                  <a:gd name="connsiteY270" fmla="*/ 555704 h 862606"/>
                  <a:gd name="connsiteX271" fmla="*/ 3808208 w 3828025"/>
                  <a:gd name="connsiteY271" fmla="*/ 592744 h 862606"/>
                  <a:gd name="connsiteX272" fmla="*/ 3807107 w 3828025"/>
                  <a:gd name="connsiteY272" fmla="*/ 558879 h 862606"/>
                  <a:gd name="connsiteX273" fmla="*/ 3807107 w 3828025"/>
                  <a:gd name="connsiteY273" fmla="*/ 551471 h 862606"/>
                  <a:gd name="connsiteX274" fmla="*/ 3815915 w 3828025"/>
                  <a:gd name="connsiteY274" fmla="*/ 568404 h 862606"/>
                  <a:gd name="connsiteX275" fmla="*/ 3813713 w 3828025"/>
                  <a:gd name="connsiteY275" fmla="*/ 509140 h 862606"/>
                  <a:gd name="connsiteX276" fmla="*/ 3810410 w 3828025"/>
                  <a:gd name="connsiteY276" fmla="*/ 475275 h 862606"/>
                  <a:gd name="connsiteX277" fmla="*/ 3810410 w 3828025"/>
                  <a:gd name="connsiteY277" fmla="*/ 463634 h 862606"/>
                  <a:gd name="connsiteX278" fmla="*/ 3819218 w 3828025"/>
                  <a:gd name="connsiteY278" fmla="*/ 490091 h 862606"/>
                  <a:gd name="connsiteX279" fmla="*/ 3819218 w 3828025"/>
                  <a:gd name="connsiteY279" fmla="*/ 486916 h 862606"/>
                  <a:gd name="connsiteX280" fmla="*/ 3814814 w 3828025"/>
                  <a:gd name="connsiteY280" fmla="*/ 294308 h 862606"/>
                  <a:gd name="connsiteX281" fmla="*/ 3811511 w 3828025"/>
                  <a:gd name="connsiteY281" fmla="*/ 331348 h 862606"/>
                  <a:gd name="connsiteX282" fmla="*/ 3808208 w 3828025"/>
                  <a:gd name="connsiteY282" fmla="*/ 168373 h 862606"/>
                  <a:gd name="connsiteX283" fmla="*/ 3808208 w 3828025"/>
                  <a:gd name="connsiteY283" fmla="*/ 169537 h 862606"/>
                  <a:gd name="connsiteX284" fmla="*/ 3808208 w 3828025"/>
                  <a:gd name="connsiteY284" fmla="*/ 172500 h 862606"/>
                  <a:gd name="connsiteX285" fmla="*/ 3808208 w 3828025"/>
                  <a:gd name="connsiteY285" fmla="*/ 169537 h 862606"/>
                  <a:gd name="connsiteX286" fmla="*/ 3808208 w 3828025"/>
                  <a:gd name="connsiteY286" fmla="*/ 168267 h 862606"/>
                  <a:gd name="connsiteX287" fmla="*/ 3808208 w 3828025"/>
                  <a:gd name="connsiteY287" fmla="*/ 168267 h 862606"/>
                  <a:gd name="connsiteX288" fmla="*/ 3808208 w 3828025"/>
                  <a:gd name="connsiteY288" fmla="*/ 164034 h 862606"/>
                  <a:gd name="connsiteX289" fmla="*/ 3807107 w 3828025"/>
                  <a:gd name="connsiteY289" fmla="*/ 168267 h 862606"/>
                  <a:gd name="connsiteX290" fmla="*/ 3807107 w 3828025"/>
                  <a:gd name="connsiteY290" fmla="*/ 119586 h 862606"/>
                  <a:gd name="connsiteX291" fmla="*/ 3794996 w 3828025"/>
                  <a:gd name="connsiteY291" fmla="*/ 78313 h 862606"/>
                  <a:gd name="connsiteX292" fmla="*/ 3825824 w 3828025"/>
                  <a:gd name="connsiteY292" fmla="*/ 101595 h 862606"/>
                  <a:gd name="connsiteX293" fmla="*/ 3828026 w 3828025"/>
                  <a:gd name="connsiteY293" fmla="*/ 100537 h 862606"/>
                  <a:gd name="connsiteX294" fmla="*/ 3828026 w 3828025"/>
                  <a:gd name="connsiteY294" fmla="*/ 98420 h 862606"/>
                  <a:gd name="connsiteX295" fmla="*/ 3824833 w 3828025"/>
                  <a:gd name="connsiteY295" fmla="*/ 95245 h 862606"/>
                  <a:gd name="connsiteX296" fmla="*/ 29727 w 3828025"/>
                  <a:gd name="connsiteY296" fmla="*/ 772546 h 862606"/>
                  <a:gd name="connsiteX297" fmla="*/ 18717 w 3828025"/>
                  <a:gd name="connsiteY297" fmla="*/ 757730 h 862606"/>
                  <a:gd name="connsiteX298" fmla="*/ 20919 w 3828025"/>
                  <a:gd name="connsiteY298" fmla="*/ 759847 h 862606"/>
                  <a:gd name="connsiteX299" fmla="*/ 29727 w 3828025"/>
                  <a:gd name="connsiteY299" fmla="*/ 768313 h 862606"/>
                  <a:gd name="connsiteX300" fmla="*/ 29727 w 3828025"/>
                  <a:gd name="connsiteY300" fmla="*/ 772546 h 862606"/>
                  <a:gd name="connsiteX301" fmla="*/ 2153533 w 3828025"/>
                  <a:gd name="connsiteY301" fmla="*/ 83604 h 862606"/>
                  <a:gd name="connsiteX302" fmla="*/ 2163442 w 3828025"/>
                  <a:gd name="connsiteY302" fmla="*/ 83604 h 862606"/>
                  <a:gd name="connsiteX303" fmla="*/ 2194269 w 3828025"/>
                  <a:gd name="connsiteY303" fmla="*/ 84663 h 862606"/>
                  <a:gd name="connsiteX304" fmla="*/ 2201976 w 3828025"/>
                  <a:gd name="connsiteY304" fmla="*/ 85721 h 862606"/>
                  <a:gd name="connsiteX305" fmla="*/ 2143624 w 3828025"/>
                  <a:gd name="connsiteY305" fmla="*/ 84663 h 862606"/>
                  <a:gd name="connsiteX306" fmla="*/ 2153533 w 3828025"/>
                  <a:gd name="connsiteY306" fmla="*/ 83604 h 862606"/>
                  <a:gd name="connsiteX307" fmla="*/ 2055545 w 3828025"/>
                  <a:gd name="connsiteY307" fmla="*/ 88896 h 862606"/>
                  <a:gd name="connsiteX308" fmla="*/ 2055545 w 3828025"/>
                  <a:gd name="connsiteY308" fmla="*/ 92071 h 862606"/>
                  <a:gd name="connsiteX309" fmla="*/ 2057747 w 3828025"/>
                  <a:gd name="connsiteY309" fmla="*/ 92071 h 862606"/>
                  <a:gd name="connsiteX310" fmla="*/ 2051141 w 3828025"/>
                  <a:gd name="connsiteY310" fmla="*/ 94187 h 862606"/>
                  <a:gd name="connsiteX311" fmla="*/ 2002697 w 3828025"/>
                  <a:gd name="connsiteY311" fmla="*/ 93129 h 862606"/>
                  <a:gd name="connsiteX312" fmla="*/ 2000495 w 3828025"/>
                  <a:gd name="connsiteY312" fmla="*/ 93129 h 862606"/>
                  <a:gd name="connsiteX313" fmla="*/ 1922325 w 3828025"/>
                  <a:gd name="connsiteY313" fmla="*/ 91012 h 862606"/>
                  <a:gd name="connsiteX314" fmla="*/ 1986183 w 3828025"/>
                  <a:gd name="connsiteY314" fmla="*/ 88896 h 862606"/>
                  <a:gd name="connsiteX315" fmla="*/ 2055545 w 3828025"/>
                  <a:gd name="connsiteY315" fmla="*/ 88896 h 862606"/>
                  <a:gd name="connsiteX316" fmla="*/ 1987284 w 3828025"/>
                  <a:gd name="connsiteY316" fmla="*/ 94187 h 862606"/>
                  <a:gd name="connsiteX317" fmla="*/ 1965264 w 3828025"/>
                  <a:gd name="connsiteY317" fmla="*/ 95245 h 862606"/>
                  <a:gd name="connsiteX318" fmla="*/ 1959759 w 3828025"/>
                  <a:gd name="connsiteY318" fmla="*/ 95245 h 862606"/>
                  <a:gd name="connsiteX319" fmla="*/ 1877185 w 3828025"/>
                  <a:gd name="connsiteY319" fmla="*/ 93129 h 862606"/>
                  <a:gd name="connsiteX320" fmla="*/ 1928931 w 3828025"/>
                  <a:gd name="connsiteY320" fmla="*/ 93129 h 862606"/>
                  <a:gd name="connsiteX321" fmla="*/ 1987284 w 3828025"/>
                  <a:gd name="connsiteY321" fmla="*/ 94187 h 862606"/>
                  <a:gd name="connsiteX322" fmla="*/ 2006000 w 3828025"/>
                  <a:gd name="connsiteY322" fmla="*/ 65614 h 862606"/>
                  <a:gd name="connsiteX323" fmla="*/ 2004899 w 3828025"/>
                  <a:gd name="connsiteY323" fmla="*/ 66672 h 862606"/>
                  <a:gd name="connsiteX324" fmla="*/ 1955355 w 3828025"/>
                  <a:gd name="connsiteY324" fmla="*/ 64555 h 862606"/>
                  <a:gd name="connsiteX325" fmla="*/ 1888195 w 3828025"/>
                  <a:gd name="connsiteY325" fmla="*/ 58206 h 862606"/>
                  <a:gd name="connsiteX326" fmla="*/ 2006000 w 3828025"/>
                  <a:gd name="connsiteY326" fmla="*/ 65614 h 862606"/>
                  <a:gd name="connsiteX327" fmla="*/ 1848559 w 3828025"/>
                  <a:gd name="connsiteY327" fmla="*/ 75138 h 862606"/>
                  <a:gd name="connsiteX328" fmla="*/ 1902618 w 3828025"/>
                  <a:gd name="connsiteY328" fmla="*/ 73127 h 862606"/>
                  <a:gd name="connsiteX329" fmla="*/ 1902508 w 3828025"/>
                  <a:gd name="connsiteY329" fmla="*/ 73022 h 862606"/>
                  <a:gd name="connsiteX330" fmla="*/ 1905811 w 3828025"/>
                  <a:gd name="connsiteY330" fmla="*/ 73022 h 862606"/>
                  <a:gd name="connsiteX331" fmla="*/ 1902618 w 3828025"/>
                  <a:gd name="connsiteY331" fmla="*/ 73127 h 862606"/>
                  <a:gd name="connsiteX332" fmla="*/ 1904709 w 3828025"/>
                  <a:gd name="connsiteY332" fmla="*/ 75138 h 862606"/>
                  <a:gd name="connsiteX333" fmla="*/ 1884892 w 3828025"/>
                  <a:gd name="connsiteY333" fmla="*/ 75138 h 862606"/>
                  <a:gd name="connsiteX334" fmla="*/ 1858468 w 3828025"/>
                  <a:gd name="connsiteY334" fmla="*/ 76196 h 862606"/>
                  <a:gd name="connsiteX335" fmla="*/ 1848559 w 3828025"/>
                  <a:gd name="connsiteY335" fmla="*/ 75138 h 862606"/>
                  <a:gd name="connsiteX336" fmla="*/ 1848559 w 3828025"/>
                  <a:gd name="connsiteY336" fmla="*/ 75138 h 862606"/>
                  <a:gd name="connsiteX337" fmla="*/ 1825438 w 3828025"/>
                  <a:gd name="connsiteY337" fmla="*/ 82546 h 862606"/>
                  <a:gd name="connsiteX338" fmla="*/ 1869478 w 3828025"/>
                  <a:gd name="connsiteY338" fmla="*/ 81488 h 862606"/>
                  <a:gd name="connsiteX339" fmla="*/ 1879387 w 3828025"/>
                  <a:gd name="connsiteY339" fmla="*/ 81488 h 862606"/>
                  <a:gd name="connsiteX340" fmla="*/ 1877185 w 3828025"/>
                  <a:gd name="connsiteY340" fmla="*/ 80429 h 862606"/>
                  <a:gd name="connsiteX341" fmla="*/ 1936638 w 3828025"/>
                  <a:gd name="connsiteY341" fmla="*/ 78313 h 862606"/>
                  <a:gd name="connsiteX342" fmla="*/ 1936638 w 3828025"/>
                  <a:gd name="connsiteY342" fmla="*/ 77255 h 862606"/>
                  <a:gd name="connsiteX343" fmla="*/ 1975173 w 3828025"/>
                  <a:gd name="connsiteY343" fmla="*/ 76196 h 862606"/>
                  <a:gd name="connsiteX344" fmla="*/ 1989485 w 3828025"/>
                  <a:gd name="connsiteY344" fmla="*/ 78313 h 862606"/>
                  <a:gd name="connsiteX345" fmla="*/ 1986183 w 3828025"/>
                  <a:gd name="connsiteY345" fmla="*/ 78313 h 862606"/>
                  <a:gd name="connsiteX346" fmla="*/ 1728551 w 3828025"/>
                  <a:gd name="connsiteY346" fmla="*/ 86779 h 862606"/>
                  <a:gd name="connsiteX347" fmla="*/ 1670199 w 3828025"/>
                  <a:gd name="connsiteY347" fmla="*/ 85721 h 862606"/>
                  <a:gd name="connsiteX348" fmla="*/ 1692219 w 3828025"/>
                  <a:gd name="connsiteY348" fmla="*/ 84663 h 862606"/>
                  <a:gd name="connsiteX349" fmla="*/ 1731854 w 3828025"/>
                  <a:gd name="connsiteY349" fmla="*/ 84663 h 862606"/>
                  <a:gd name="connsiteX350" fmla="*/ 1756076 w 3828025"/>
                  <a:gd name="connsiteY350" fmla="*/ 84663 h 862606"/>
                  <a:gd name="connsiteX351" fmla="*/ 1841953 w 3828025"/>
                  <a:gd name="connsiteY351" fmla="*/ 84663 h 862606"/>
                  <a:gd name="connsiteX352" fmla="*/ 1825438 w 3828025"/>
                  <a:gd name="connsiteY352" fmla="*/ 82546 h 862606"/>
                  <a:gd name="connsiteX353" fmla="*/ 1551292 w 3828025"/>
                  <a:gd name="connsiteY353" fmla="*/ 101595 h 862606"/>
                  <a:gd name="connsiteX354" fmla="*/ 1574413 w 3828025"/>
                  <a:gd name="connsiteY354" fmla="*/ 98420 h 862606"/>
                  <a:gd name="connsiteX355" fmla="*/ 1616251 w 3828025"/>
                  <a:gd name="connsiteY355" fmla="*/ 92071 h 862606"/>
                  <a:gd name="connsiteX356" fmla="*/ 1667997 w 3828025"/>
                  <a:gd name="connsiteY356" fmla="*/ 93129 h 862606"/>
                  <a:gd name="connsiteX357" fmla="*/ 1788005 w 3828025"/>
                  <a:gd name="connsiteY357" fmla="*/ 96304 h 862606"/>
                  <a:gd name="connsiteX358" fmla="*/ 1783601 w 3828025"/>
                  <a:gd name="connsiteY358" fmla="*/ 96304 h 862606"/>
                  <a:gd name="connsiteX359" fmla="*/ 1778096 w 3828025"/>
                  <a:gd name="connsiteY359" fmla="*/ 97362 h 862606"/>
                  <a:gd name="connsiteX360" fmla="*/ 1774793 w 3828025"/>
                  <a:gd name="connsiteY360" fmla="*/ 98420 h 862606"/>
                  <a:gd name="connsiteX361" fmla="*/ 1759379 w 3828025"/>
                  <a:gd name="connsiteY361" fmla="*/ 100537 h 862606"/>
                  <a:gd name="connsiteX362" fmla="*/ 1726349 w 3828025"/>
                  <a:gd name="connsiteY362" fmla="*/ 101595 h 862606"/>
                  <a:gd name="connsiteX363" fmla="*/ 1551292 w 3828025"/>
                  <a:gd name="connsiteY363" fmla="*/ 101595 h 862606"/>
                  <a:gd name="connsiteX364" fmla="*/ 1555696 w 3828025"/>
                  <a:gd name="connsiteY364" fmla="*/ 106887 h 862606"/>
                  <a:gd name="connsiteX365" fmla="*/ 1480829 w 3828025"/>
                  <a:gd name="connsiteY365" fmla="*/ 109003 h 862606"/>
                  <a:gd name="connsiteX366" fmla="*/ 1535878 w 3828025"/>
                  <a:gd name="connsiteY366" fmla="*/ 103712 h 862606"/>
                  <a:gd name="connsiteX367" fmla="*/ 1547989 w 3828025"/>
                  <a:gd name="connsiteY367" fmla="*/ 105828 h 862606"/>
                  <a:gd name="connsiteX368" fmla="*/ 1555696 w 3828025"/>
                  <a:gd name="connsiteY368" fmla="*/ 106887 h 862606"/>
                  <a:gd name="connsiteX369" fmla="*/ 1637169 w 3828025"/>
                  <a:gd name="connsiteY369" fmla="*/ 67730 h 862606"/>
                  <a:gd name="connsiteX370" fmla="*/ 1752773 w 3828025"/>
                  <a:gd name="connsiteY370" fmla="*/ 69847 h 862606"/>
                  <a:gd name="connsiteX371" fmla="*/ 1771490 w 3828025"/>
                  <a:gd name="connsiteY371" fmla="*/ 69847 h 862606"/>
                  <a:gd name="connsiteX372" fmla="*/ 1752773 w 3828025"/>
                  <a:gd name="connsiteY372" fmla="*/ 70905 h 862606"/>
                  <a:gd name="connsiteX373" fmla="*/ 1710936 w 3828025"/>
                  <a:gd name="connsiteY373" fmla="*/ 73022 h 862606"/>
                  <a:gd name="connsiteX374" fmla="*/ 1664694 w 3828025"/>
                  <a:gd name="connsiteY374" fmla="*/ 69847 h 862606"/>
                  <a:gd name="connsiteX375" fmla="*/ 1623957 w 3828025"/>
                  <a:gd name="connsiteY375" fmla="*/ 67730 h 862606"/>
                  <a:gd name="connsiteX376" fmla="*/ 1637169 w 3828025"/>
                  <a:gd name="connsiteY376" fmla="*/ 67730 h 862606"/>
                  <a:gd name="connsiteX377" fmla="*/ 1484132 w 3828025"/>
                  <a:gd name="connsiteY377" fmla="*/ 70905 h 862606"/>
                  <a:gd name="connsiteX378" fmla="*/ 1588726 w 3828025"/>
                  <a:gd name="connsiteY378" fmla="*/ 75138 h 862606"/>
                  <a:gd name="connsiteX379" fmla="*/ 1636068 w 3828025"/>
                  <a:gd name="connsiteY379" fmla="*/ 76196 h 862606"/>
                  <a:gd name="connsiteX380" fmla="*/ 1630563 w 3828025"/>
                  <a:gd name="connsiteY380" fmla="*/ 77255 h 862606"/>
                  <a:gd name="connsiteX381" fmla="*/ 1478627 w 3828025"/>
                  <a:gd name="connsiteY381" fmla="*/ 70905 h 862606"/>
                  <a:gd name="connsiteX382" fmla="*/ 1484132 w 3828025"/>
                  <a:gd name="connsiteY382" fmla="*/ 70905 h 862606"/>
                  <a:gd name="connsiteX383" fmla="*/ 1445597 w 3828025"/>
                  <a:gd name="connsiteY383" fmla="*/ 114295 h 862606"/>
                  <a:gd name="connsiteX384" fmla="*/ 1630563 w 3828025"/>
                  <a:gd name="connsiteY384" fmla="*/ 112178 h 862606"/>
                  <a:gd name="connsiteX385" fmla="*/ 1427982 w 3828025"/>
                  <a:gd name="connsiteY385" fmla="*/ 121702 h 862606"/>
                  <a:gd name="connsiteX386" fmla="*/ 1426881 w 3828025"/>
                  <a:gd name="connsiteY386" fmla="*/ 120644 h 862606"/>
                  <a:gd name="connsiteX387" fmla="*/ 1445597 w 3828025"/>
                  <a:gd name="connsiteY387" fmla="*/ 114295 h 862606"/>
                  <a:gd name="connsiteX388" fmla="*/ 1519364 w 3828025"/>
                  <a:gd name="connsiteY388" fmla="*/ 799003 h 862606"/>
                  <a:gd name="connsiteX389" fmla="*/ 1468718 w 3828025"/>
                  <a:gd name="connsiteY389" fmla="*/ 799003 h 862606"/>
                  <a:gd name="connsiteX390" fmla="*/ 1259530 w 3828025"/>
                  <a:gd name="connsiteY390" fmla="*/ 805353 h 862606"/>
                  <a:gd name="connsiteX391" fmla="*/ 1085574 w 3828025"/>
                  <a:gd name="connsiteY391" fmla="*/ 811703 h 862606"/>
                  <a:gd name="connsiteX392" fmla="*/ 1020616 w 3828025"/>
                  <a:gd name="connsiteY392" fmla="*/ 816994 h 862606"/>
                  <a:gd name="connsiteX393" fmla="*/ 1001899 w 3828025"/>
                  <a:gd name="connsiteY393" fmla="*/ 814878 h 862606"/>
                  <a:gd name="connsiteX394" fmla="*/ 1077867 w 3828025"/>
                  <a:gd name="connsiteY394" fmla="*/ 805353 h 862606"/>
                  <a:gd name="connsiteX395" fmla="*/ 1134018 w 3828025"/>
                  <a:gd name="connsiteY395" fmla="*/ 799003 h 862606"/>
                  <a:gd name="connsiteX396" fmla="*/ 1204481 w 3828025"/>
                  <a:gd name="connsiteY396" fmla="*/ 793712 h 862606"/>
                  <a:gd name="connsiteX397" fmla="*/ 1501748 w 3828025"/>
                  <a:gd name="connsiteY397" fmla="*/ 784187 h 862606"/>
                  <a:gd name="connsiteX398" fmla="*/ 1737359 w 3828025"/>
                  <a:gd name="connsiteY398" fmla="*/ 783129 h 862606"/>
                  <a:gd name="connsiteX399" fmla="*/ 1739561 w 3828025"/>
                  <a:gd name="connsiteY399" fmla="*/ 785246 h 862606"/>
                  <a:gd name="connsiteX400" fmla="*/ 1740662 w 3828025"/>
                  <a:gd name="connsiteY400" fmla="*/ 787362 h 862606"/>
                  <a:gd name="connsiteX401" fmla="*/ 1519364 w 3828025"/>
                  <a:gd name="connsiteY401" fmla="*/ 799003 h 862606"/>
                  <a:gd name="connsiteX402" fmla="*/ 2220693 w 3828025"/>
                  <a:gd name="connsiteY402" fmla="*/ 823344 h 862606"/>
                  <a:gd name="connsiteX403" fmla="*/ 2219592 w 3828025"/>
                  <a:gd name="connsiteY403" fmla="*/ 823344 h 862606"/>
                  <a:gd name="connsiteX404" fmla="*/ 2187663 w 3828025"/>
                  <a:gd name="connsiteY404" fmla="*/ 825460 h 862606"/>
                  <a:gd name="connsiteX405" fmla="*/ 2185461 w 3828025"/>
                  <a:gd name="connsiteY405" fmla="*/ 827577 h 862606"/>
                  <a:gd name="connsiteX406" fmla="*/ 2173351 w 3828025"/>
                  <a:gd name="connsiteY406" fmla="*/ 827577 h 862606"/>
                  <a:gd name="connsiteX407" fmla="*/ 2172250 w 3828025"/>
                  <a:gd name="connsiteY407" fmla="*/ 827577 h 862606"/>
                  <a:gd name="connsiteX408" fmla="*/ 1976274 w 3828025"/>
                  <a:gd name="connsiteY408" fmla="*/ 819111 h 862606"/>
                  <a:gd name="connsiteX409" fmla="*/ 1887094 w 3828025"/>
                  <a:gd name="connsiteY409" fmla="*/ 825460 h 862606"/>
                  <a:gd name="connsiteX410" fmla="*/ 1884892 w 3828025"/>
                  <a:gd name="connsiteY410" fmla="*/ 825460 h 862606"/>
                  <a:gd name="connsiteX411" fmla="*/ 1718643 w 3828025"/>
                  <a:gd name="connsiteY411" fmla="*/ 822286 h 862606"/>
                  <a:gd name="connsiteX412" fmla="*/ 1714238 w 3828025"/>
                  <a:gd name="connsiteY412" fmla="*/ 822286 h 862606"/>
                  <a:gd name="connsiteX413" fmla="*/ 1976274 w 3828025"/>
                  <a:gd name="connsiteY413" fmla="*/ 814878 h 862606"/>
                  <a:gd name="connsiteX414" fmla="*/ 1976274 w 3828025"/>
                  <a:gd name="connsiteY414" fmla="*/ 813819 h 862606"/>
                  <a:gd name="connsiteX415" fmla="*/ 2141422 w 3828025"/>
                  <a:gd name="connsiteY415" fmla="*/ 815936 h 862606"/>
                  <a:gd name="connsiteX416" fmla="*/ 2186563 w 3828025"/>
                  <a:gd name="connsiteY416" fmla="*/ 819111 h 862606"/>
                  <a:gd name="connsiteX417" fmla="*/ 2187663 w 3828025"/>
                  <a:gd name="connsiteY417" fmla="*/ 820169 h 862606"/>
                  <a:gd name="connsiteX418" fmla="*/ 2220693 w 3828025"/>
                  <a:gd name="connsiteY418" fmla="*/ 822286 h 862606"/>
                  <a:gd name="connsiteX419" fmla="*/ 2220693 w 3828025"/>
                  <a:gd name="connsiteY419" fmla="*/ 823344 h 862606"/>
                  <a:gd name="connsiteX420" fmla="*/ 2090777 w 3828025"/>
                  <a:gd name="connsiteY420" fmla="*/ 112178 h 862606"/>
                  <a:gd name="connsiteX421" fmla="*/ 2106190 w 3828025"/>
                  <a:gd name="connsiteY421" fmla="*/ 113236 h 862606"/>
                  <a:gd name="connsiteX422" fmla="*/ 2099584 w 3828025"/>
                  <a:gd name="connsiteY422" fmla="*/ 113236 h 862606"/>
                  <a:gd name="connsiteX423" fmla="*/ 2090777 w 3828025"/>
                  <a:gd name="connsiteY423" fmla="*/ 112178 h 862606"/>
                  <a:gd name="connsiteX424" fmla="*/ 2188764 w 3828025"/>
                  <a:gd name="connsiteY424" fmla="*/ 98420 h 862606"/>
                  <a:gd name="connsiteX425" fmla="*/ 2172250 w 3828025"/>
                  <a:gd name="connsiteY425" fmla="*/ 97362 h 862606"/>
                  <a:gd name="connsiteX426" fmla="*/ 2172250 w 3828025"/>
                  <a:gd name="connsiteY426" fmla="*/ 99479 h 862606"/>
                  <a:gd name="connsiteX427" fmla="*/ 2170048 w 3828025"/>
                  <a:gd name="connsiteY427" fmla="*/ 99479 h 862606"/>
                  <a:gd name="connsiteX428" fmla="*/ 2156836 w 3828025"/>
                  <a:gd name="connsiteY428" fmla="*/ 100537 h 862606"/>
                  <a:gd name="connsiteX429" fmla="*/ 2148028 w 3828025"/>
                  <a:gd name="connsiteY429" fmla="*/ 100537 h 862606"/>
                  <a:gd name="connsiteX430" fmla="*/ 2149129 w 3828025"/>
                  <a:gd name="connsiteY430" fmla="*/ 99479 h 862606"/>
                  <a:gd name="connsiteX431" fmla="*/ 2149129 w 3828025"/>
                  <a:gd name="connsiteY431" fmla="*/ 99479 h 862606"/>
                  <a:gd name="connsiteX432" fmla="*/ 2142523 w 3828025"/>
                  <a:gd name="connsiteY432" fmla="*/ 99479 h 862606"/>
                  <a:gd name="connsiteX433" fmla="*/ 2097382 w 3828025"/>
                  <a:gd name="connsiteY433" fmla="*/ 98420 h 862606"/>
                  <a:gd name="connsiteX434" fmla="*/ 2084171 w 3828025"/>
                  <a:gd name="connsiteY434" fmla="*/ 98420 h 862606"/>
                  <a:gd name="connsiteX435" fmla="*/ 2073161 w 3828025"/>
                  <a:gd name="connsiteY435" fmla="*/ 96304 h 862606"/>
                  <a:gd name="connsiteX436" fmla="*/ 2094079 w 3828025"/>
                  <a:gd name="connsiteY436" fmla="*/ 96304 h 862606"/>
                  <a:gd name="connsiteX437" fmla="*/ 2214087 w 3828025"/>
                  <a:gd name="connsiteY437" fmla="*/ 95245 h 862606"/>
                  <a:gd name="connsiteX438" fmla="*/ 2235006 w 3828025"/>
                  <a:gd name="connsiteY438" fmla="*/ 95245 h 862606"/>
                  <a:gd name="connsiteX439" fmla="*/ 2188764 w 3828025"/>
                  <a:gd name="connsiteY439" fmla="*/ 98420 h 862606"/>
                  <a:gd name="connsiteX440" fmla="*/ 2625857 w 3828025"/>
                  <a:gd name="connsiteY440" fmla="*/ 29632 h 862606"/>
                  <a:gd name="connsiteX441" fmla="*/ 2601635 w 3828025"/>
                  <a:gd name="connsiteY441" fmla="*/ 28574 h 862606"/>
                  <a:gd name="connsiteX442" fmla="*/ 2557595 w 3828025"/>
                  <a:gd name="connsiteY442" fmla="*/ 26457 h 862606"/>
                  <a:gd name="connsiteX443" fmla="*/ 2652281 w 3828025"/>
                  <a:gd name="connsiteY443" fmla="*/ 26457 h 862606"/>
                  <a:gd name="connsiteX444" fmla="*/ 2625857 w 3828025"/>
                  <a:gd name="connsiteY444" fmla="*/ 29632 h 862606"/>
                  <a:gd name="connsiteX445" fmla="*/ 3173048 w 3828025"/>
                  <a:gd name="connsiteY445" fmla="*/ 811703 h 862606"/>
                  <a:gd name="connsiteX446" fmla="*/ 3174149 w 3828025"/>
                  <a:gd name="connsiteY446" fmla="*/ 811703 h 862606"/>
                  <a:gd name="connsiteX447" fmla="*/ 3219289 w 3828025"/>
                  <a:gd name="connsiteY447" fmla="*/ 809586 h 862606"/>
                  <a:gd name="connsiteX448" fmla="*/ 3286450 w 3828025"/>
                  <a:gd name="connsiteY448" fmla="*/ 807470 h 862606"/>
                  <a:gd name="connsiteX449" fmla="*/ 3377832 w 3828025"/>
                  <a:gd name="connsiteY449" fmla="*/ 808528 h 862606"/>
                  <a:gd name="connsiteX450" fmla="*/ 3522061 w 3828025"/>
                  <a:gd name="connsiteY450" fmla="*/ 810644 h 862606"/>
                  <a:gd name="connsiteX451" fmla="*/ 3561697 w 3828025"/>
                  <a:gd name="connsiteY451" fmla="*/ 813819 h 862606"/>
                  <a:gd name="connsiteX452" fmla="*/ 3560596 w 3828025"/>
                  <a:gd name="connsiteY452" fmla="*/ 813819 h 862606"/>
                  <a:gd name="connsiteX453" fmla="*/ 3252319 w 3828025"/>
                  <a:gd name="connsiteY453" fmla="*/ 815936 h 862606"/>
                  <a:gd name="connsiteX454" fmla="*/ 3173048 w 3828025"/>
                  <a:gd name="connsiteY454" fmla="*/ 812761 h 862606"/>
                  <a:gd name="connsiteX455" fmla="*/ 3173048 w 3828025"/>
                  <a:gd name="connsiteY455" fmla="*/ 811703 h 862606"/>
                  <a:gd name="connsiteX456" fmla="*/ 3485728 w 3828025"/>
                  <a:gd name="connsiteY456" fmla="*/ 848743 h 862606"/>
                  <a:gd name="connsiteX457" fmla="*/ 3447194 w 3828025"/>
                  <a:gd name="connsiteY457" fmla="*/ 848743 h 862606"/>
                  <a:gd name="connsiteX458" fmla="*/ 3424073 w 3828025"/>
                  <a:gd name="connsiteY458" fmla="*/ 847684 h 862606"/>
                  <a:gd name="connsiteX459" fmla="*/ 3496738 w 3828025"/>
                  <a:gd name="connsiteY459" fmla="*/ 847684 h 862606"/>
                  <a:gd name="connsiteX460" fmla="*/ 3485728 w 3828025"/>
                  <a:gd name="connsiteY460" fmla="*/ 848743 h 862606"/>
                  <a:gd name="connsiteX461" fmla="*/ 3544081 w 3828025"/>
                  <a:gd name="connsiteY461" fmla="*/ 841335 h 862606"/>
                  <a:gd name="connsiteX462" fmla="*/ 3480223 w 3828025"/>
                  <a:gd name="connsiteY462" fmla="*/ 843451 h 862606"/>
                  <a:gd name="connsiteX463" fmla="*/ 3417467 w 3828025"/>
                  <a:gd name="connsiteY463" fmla="*/ 847684 h 862606"/>
                  <a:gd name="connsiteX464" fmla="*/ 3273238 w 3828025"/>
                  <a:gd name="connsiteY464" fmla="*/ 845568 h 862606"/>
                  <a:gd name="connsiteX465" fmla="*/ 3206077 w 3828025"/>
                  <a:gd name="connsiteY465" fmla="*/ 847684 h 862606"/>
                  <a:gd name="connsiteX466" fmla="*/ 3168644 w 3828025"/>
                  <a:gd name="connsiteY466" fmla="*/ 844510 h 862606"/>
                  <a:gd name="connsiteX467" fmla="*/ 3175470 w 3828025"/>
                  <a:gd name="connsiteY467" fmla="*/ 844510 h 862606"/>
                  <a:gd name="connsiteX468" fmla="*/ 3165341 w 3828025"/>
                  <a:gd name="connsiteY468" fmla="*/ 844510 h 862606"/>
                  <a:gd name="connsiteX469" fmla="*/ 3211582 w 3828025"/>
                  <a:gd name="connsiteY469" fmla="*/ 837102 h 862606"/>
                  <a:gd name="connsiteX470" fmla="*/ 3208280 w 3828025"/>
                  <a:gd name="connsiteY470" fmla="*/ 837102 h 862606"/>
                  <a:gd name="connsiteX471" fmla="*/ 3191765 w 3828025"/>
                  <a:gd name="connsiteY471" fmla="*/ 837102 h 862606"/>
                  <a:gd name="connsiteX472" fmla="*/ 3155432 w 3828025"/>
                  <a:gd name="connsiteY472" fmla="*/ 831810 h 862606"/>
                  <a:gd name="connsiteX473" fmla="*/ 3208280 w 3828025"/>
                  <a:gd name="connsiteY473" fmla="*/ 826519 h 862606"/>
                  <a:gd name="connsiteX474" fmla="*/ 3353610 w 3828025"/>
                  <a:gd name="connsiteY474" fmla="*/ 822286 h 862606"/>
                  <a:gd name="connsiteX475" fmla="*/ 3550687 w 3828025"/>
                  <a:gd name="connsiteY475" fmla="*/ 826519 h 862606"/>
                  <a:gd name="connsiteX476" fmla="*/ 3574908 w 3828025"/>
                  <a:gd name="connsiteY476" fmla="*/ 828635 h 862606"/>
                  <a:gd name="connsiteX477" fmla="*/ 3577111 w 3828025"/>
                  <a:gd name="connsiteY477" fmla="*/ 830752 h 862606"/>
                  <a:gd name="connsiteX478" fmla="*/ 3579312 w 3828025"/>
                  <a:gd name="connsiteY478" fmla="*/ 832868 h 862606"/>
                  <a:gd name="connsiteX479" fmla="*/ 3544081 w 3828025"/>
                  <a:gd name="connsiteY479" fmla="*/ 841335 h 862606"/>
                  <a:gd name="connsiteX480" fmla="*/ 3512152 w 3828025"/>
                  <a:gd name="connsiteY480" fmla="*/ 41273 h 862606"/>
                  <a:gd name="connsiteX481" fmla="*/ 3558394 w 3828025"/>
                  <a:gd name="connsiteY481" fmla="*/ 39156 h 862606"/>
                  <a:gd name="connsiteX482" fmla="*/ 3571606 w 3828025"/>
                  <a:gd name="connsiteY482" fmla="*/ 39156 h 862606"/>
                  <a:gd name="connsiteX483" fmla="*/ 3561697 w 3828025"/>
                  <a:gd name="connsiteY483" fmla="*/ 35982 h 862606"/>
                  <a:gd name="connsiteX484" fmla="*/ 3524263 w 3828025"/>
                  <a:gd name="connsiteY484" fmla="*/ 32807 h 862606"/>
                  <a:gd name="connsiteX485" fmla="*/ 3649776 w 3828025"/>
                  <a:gd name="connsiteY485" fmla="*/ 32807 h 862606"/>
                  <a:gd name="connsiteX486" fmla="*/ 3699320 w 3828025"/>
                  <a:gd name="connsiteY486" fmla="*/ 41273 h 862606"/>
                  <a:gd name="connsiteX487" fmla="*/ 3512152 w 3828025"/>
                  <a:gd name="connsiteY487" fmla="*/ 41273 h 862606"/>
                  <a:gd name="connsiteX488" fmla="*/ 3788500 w 3828025"/>
                  <a:gd name="connsiteY488" fmla="*/ 386273 h 862606"/>
                  <a:gd name="connsiteX489" fmla="*/ 3788500 w 3828025"/>
                  <a:gd name="connsiteY489" fmla="*/ 460353 h 862606"/>
                  <a:gd name="connsiteX490" fmla="*/ 3785197 w 3828025"/>
                  <a:gd name="connsiteY490" fmla="*/ 332301 h 862606"/>
                  <a:gd name="connsiteX491" fmla="*/ 3778591 w 3828025"/>
                  <a:gd name="connsiteY491" fmla="*/ 350292 h 862606"/>
                  <a:gd name="connsiteX492" fmla="*/ 3779692 w 3828025"/>
                  <a:gd name="connsiteY492" fmla="*/ 374632 h 862606"/>
                  <a:gd name="connsiteX493" fmla="*/ 3774187 w 3828025"/>
                  <a:gd name="connsiteY493" fmla="*/ 436012 h 862606"/>
                  <a:gd name="connsiteX494" fmla="*/ 3779692 w 3828025"/>
                  <a:gd name="connsiteY494" fmla="*/ 573589 h 862606"/>
                  <a:gd name="connsiteX495" fmla="*/ 3774187 w 3828025"/>
                  <a:gd name="connsiteY495" fmla="*/ 652960 h 862606"/>
                  <a:gd name="connsiteX496" fmla="*/ 3774187 w 3828025"/>
                  <a:gd name="connsiteY496" fmla="*/ 681534 h 862606"/>
                  <a:gd name="connsiteX497" fmla="*/ 3768682 w 3828025"/>
                  <a:gd name="connsiteY497" fmla="*/ 684709 h 862606"/>
                  <a:gd name="connsiteX498" fmla="*/ 3770885 w 3828025"/>
                  <a:gd name="connsiteY498" fmla="*/ 556657 h 862606"/>
                  <a:gd name="connsiteX499" fmla="*/ 3770885 w 3828025"/>
                  <a:gd name="connsiteY499" fmla="*/ 554540 h 862606"/>
                  <a:gd name="connsiteX500" fmla="*/ 3747764 w 3828025"/>
                  <a:gd name="connsiteY500" fmla="*/ 366166 h 862606"/>
                  <a:gd name="connsiteX501" fmla="*/ 3746663 w 3828025"/>
                  <a:gd name="connsiteY501" fmla="*/ 335476 h 862606"/>
                  <a:gd name="connsiteX502" fmla="*/ 3747764 w 3828025"/>
                  <a:gd name="connsiteY502" fmla="*/ 334417 h 862606"/>
                  <a:gd name="connsiteX503" fmla="*/ 3751067 w 3828025"/>
                  <a:gd name="connsiteY503" fmla="*/ 334417 h 862606"/>
                  <a:gd name="connsiteX504" fmla="*/ 3754370 w 3828025"/>
                  <a:gd name="connsiteY504" fmla="*/ 336534 h 862606"/>
                  <a:gd name="connsiteX505" fmla="*/ 3760975 w 3828025"/>
                  <a:gd name="connsiteY505" fmla="*/ 378865 h 862606"/>
                  <a:gd name="connsiteX506" fmla="*/ 3759875 w 3828025"/>
                  <a:gd name="connsiteY506" fmla="*/ 361933 h 862606"/>
                  <a:gd name="connsiteX507" fmla="*/ 3758774 w 3828025"/>
                  <a:gd name="connsiteY507" fmla="*/ 242347 h 862606"/>
                  <a:gd name="connsiteX508" fmla="*/ 3760975 w 3828025"/>
                  <a:gd name="connsiteY508" fmla="*/ 241288 h 862606"/>
                  <a:gd name="connsiteX509" fmla="*/ 3776389 w 3828025"/>
                  <a:gd name="connsiteY509" fmla="*/ 371457 h 862606"/>
                  <a:gd name="connsiteX510" fmla="*/ 3774187 w 3828025"/>
                  <a:gd name="connsiteY510" fmla="*/ 292086 h 862606"/>
                  <a:gd name="connsiteX511" fmla="*/ 3771985 w 3828025"/>
                  <a:gd name="connsiteY511" fmla="*/ 211657 h 862606"/>
                  <a:gd name="connsiteX512" fmla="*/ 3767581 w 3828025"/>
                  <a:gd name="connsiteY512" fmla="*/ 152393 h 862606"/>
                  <a:gd name="connsiteX513" fmla="*/ 3770885 w 3828025"/>
                  <a:gd name="connsiteY513" fmla="*/ 137577 h 862606"/>
                  <a:gd name="connsiteX514" fmla="*/ 3786298 w 3828025"/>
                  <a:gd name="connsiteY514" fmla="*/ 265629 h 862606"/>
                  <a:gd name="connsiteX515" fmla="*/ 3789601 w 3828025"/>
                  <a:gd name="connsiteY515" fmla="*/ 258221 h 862606"/>
                  <a:gd name="connsiteX516" fmla="*/ 3791803 w 3828025"/>
                  <a:gd name="connsiteY516" fmla="*/ 257163 h 862606"/>
                  <a:gd name="connsiteX517" fmla="*/ 3788500 w 3828025"/>
                  <a:gd name="connsiteY517" fmla="*/ 386273 h 862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</a:cxnLst>
                <a:rect l="l" t="t" r="r" b="b"/>
                <a:pathLst>
                  <a:path w="3828025" h="862606">
                    <a:moveTo>
                      <a:pt x="3824833" y="95245"/>
                    </a:moveTo>
                    <a:cubicBezTo>
                      <a:pt x="3818227" y="86779"/>
                      <a:pt x="3809419" y="78313"/>
                      <a:pt x="3800611" y="69847"/>
                    </a:cubicBezTo>
                    <a:cubicBezTo>
                      <a:pt x="3803914" y="70905"/>
                      <a:pt x="3807217" y="70905"/>
                      <a:pt x="3810520" y="70905"/>
                    </a:cubicBezTo>
                    <a:cubicBezTo>
                      <a:pt x="3803914" y="65614"/>
                      <a:pt x="3795106" y="61380"/>
                      <a:pt x="3786298" y="58206"/>
                    </a:cubicBezTo>
                    <a:cubicBezTo>
                      <a:pt x="3773086" y="47623"/>
                      <a:pt x="3758774" y="39156"/>
                      <a:pt x="3743360" y="31748"/>
                    </a:cubicBezTo>
                    <a:cubicBezTo>
                      <a:pt x="3742259" y="32807"/>
                      <a:pt x="3741158" y="32807"/>
                      <a:pt x="3740057" y="33865"/>
                    </a:cubicBezTo>
                    <a:cubicBezTo>
                      <a:pt x="3740057" y="33865"/>
                      <a:pt x="3740057" y="34923"/>
                      <a:pt x="3740057" y="35982"/>
                    </a:cubicBezTo>
                    <a:lnTo>
                      <a:pt x="3740057" y="38098"/>
                    </a:lnTo>
                    <a:cubicBezTo>
                      <a:pt x="3742259" y="39156"/>
                      <a:pt x="3743360" y="41273"/>
                      <a:pt x="3745562" y="43390"/>
                    </a:cubicBezTo>
                    <a:cubicBezTo>
                      <a:pt x="3741158" y="42331"/>
                      <a:pt x="3735653" y="42331"/>
                      <a:pt x="3731249" y="41273"/>
                    </a:cubicBezTo>
                    <a:cubicBezTo>
                      <a:pt x="3683906" y="29632"/>
                      <a:pt x="3635463" y="23282"/>
                      <a:pt x="3588120" y="22224"/>
                    </a:cubicBezTo>
                    <a:cubicBezTo>
                      <a:pt x="3588120" y="23282"/>
                      <a:pt x="3588120" y="23282"/>
                      <a:pt x="3587019" y="23282"/>
                    </a:cubicBezTo>
                    <a:cubicBezTo>
                      <a:pt x="3585918" y="24340"/>
                      <a:pt x="3585918" y="24340"/>
                      <a:pt x="3585918" y="24340"/>
                    </a:cubicBezTo>
                    <a:lnTo>
                      <a:pt x="3585918" y="25399"/>
                    </a:lnTo>
                    <a:cubicBezTo>
                      <a:pt x="3565000" y="24340"/>
                      <a:pt x="3544081" y="24340"/>
                      <a:pt x="3523162" y="25399"/>
                    </a:cubicBezTo>
                    <a:cubicBezTo>
                      <a:pt x="3508849" y="25399"/>
                      <a:pt x="3495637" y="27515"/>
                      <a:pt x="3481324" y="28574"/>
                    </a:cubicBezTo>
                    <a:cubicBezTo>
                      <a:pt x="3472517" y="27515"/>
                      <a:pt x="3464810" y="27515"/>
                      <a:pt x="3456002" y="26457"/>
                    </a:cubicBezTo>
                    <a:cubicBezTo>
                      <a:pt x="3411962" y="24340"/>
                      <a:pt x="3369024" y="21166"/>
                      <a:pt x="3326085" y="16933"/>
                    </a:cubicBezTo>
                    <a:cubicBezTo>
                      <a:pt x="3406457" y="14816"/>
                      <a:pt x="3485728" y="12699"/>
                      <a:pt x="3563899" y="12699"/>
                    </a:cubicBezTo>
                    <a:cubicBezTo>
                      <a:pt x="3562797" y="11641"/>
                      <a:pt x="3562797" y="10583"/>
                      <a:pt x="3561697" y="10583"/>
                    </a:cubicBezTo>
                    <a:cubicBezTo>
                      <a:pt x="3516556" y="4233"/>
                      <a:pt x="3471416" y="2117"/>
                      <a:pt x="3425174" y="5291"/>
                    </a:cubicBezTo>
                    <a:cubicBezTo>
                      <a:pt x="3388842" y="7408"/>
                      <a:pt x="3352509" y="8466"/>
                      <a:pt x="3312873" y="9525"/>
                    </a:cubicBezTo>
                    <a:cubicBezTo>
                      <a:pt x="3301864" y="9525"/>
                      <a:pt x="3290854" y="10583"/>
                      <a:pt x="3279844" y="11641"/>
                    </a:cubicBezTo>
                    <a:cubicBezTo>
                      <a:pt x="3276541" y="12699"/>
                      <a:pt x="3272137" y="12699"/>
                      <a:pt x="3267733" y="12699"/>
                    </a:cubicBezTo>
                    <a:cubicBezTo>
                      <a:pt x="3264430" y="12699"/>
                      <a:pt x="3262228" y="12699"/>
                      <a:pt x="3258925" y="12699"/>
                    </a:cubicBezTo>
                    <a:lnTo>
                      <a:pt x="3256723" y="12699"/>
                    </a:lnTo>
                    <a:cubicBezTo>
                      <a:pt x="3258925" y="12699"/>
                      <a:pt x="3260026" y="12699"/>
                      <a:pt x="3262228" y="13758"/>
                    </a:cubicBezTo>
                    <a:cubicBezTo>
                      <a:pt x="3236905" y="16933"/>
                      <a:pt x="3211582" y="21166"/>
                      <a:pt x="3188462" y="25399"/>
                    </a:cubicBezTo>
                    <a:cubicBezTo>
                      <a:pt x="3210481" y="27515"/>
                      <a:pt x="3233602" y="27515"/>
                      <a:pt x="3257824" y="22224"/>
                    </a:cubicBezTo>
                    <a:cubicBezTo>
                      <a:pt x="3267733" y="21166"/>
                      <a:pt x="3277642" y="20107"/>
                      <a:pt x="3288652" y="19049"/>
                    </a:cubicBezTo>
                    <a:cubicBezTo>
                      <a:pt x="3310671" y="24340"/>
                      <a:pt x="3334893" y="27515"/>
                      <a:pt x="3358014" y="29632"/>
                    </a:cubicBezTo>
                    <a:cubicBezTo>
                      <a:pt x="3360216" y="29632"/>
                      <a:pt x="3362418" y="29632"/>
                      <a:pt x="3365721" y="29632"/>
                    </a:cubicBezTo>
                    <a:cubicBezTo>
                      <a:pt x="3313974" y="30690"/>
                      <a:pt x="3263329" y="31748"/>
                      <a:pt x="3212683" y="30690"/>
                    </a:cubicBezTo>
                    <a:cubicBezTo>
                      <a:pt x="3240208" y="35982"/>
                      <a:pt x="3268834" y="38098"/>
                      <a:pt x="3298560" y="39156"/>
                    </a:cubicBezTo>
                    <a:cubicBezTo>
                      <a:pt x="3283147" y="39156"/>
                      <a:pt x="3267733" y="40215"/>
                      <a:pt x="3253420" y="41273"/>
                    </a:cubicBezTo>
                    <a:lnTo>
                      <a:pt x="3046434" y="41273"/>
                    </a:lnTo>
                    <a:cubicBezTo>
                      <a:pt x="3040929" y="41273"/>
                      <a:pt x="3033222" y="40215"/>
                      <a:pt x="3027718" y="39156"/>
                    </a:cubicBezTo>
                    <a:cubicBezTo>
                      <a:pt x="2988082" y="37040"/>
                      <a:pt x="2947345" y="35982"/>
                      <a:pt x="2906609" y="34923"/>
                    </a:cubicBezTo>
                    <a:cubicBezTo>
                      <a:pt x="2874680" y="33865"/>
                      <a:pt x="2841650" y="33865"/>
                      <a:pt x="2809722" y="33865"/>
                    </a:cubicBezTo>
                    <a:cubicBezTo>
                      <a:pt x="2785500" y="30690"/>
                      <a:pt x="2762379" y="27515"/>
                      <a:pt x="2738157" y="26457"/>
                    </a:cubicBezTo>
                    <a:cubicBezTo>
                      <a:pt x="2798712" y="25399"/>
                      <a:pt x="2860367" y="25399"/>
                      <a:pt x="2919821" y="25399"/>
                    </a:cubicBezTo>
                    <a:cubicBezTo>
                      <a:pt x="2939638" y="25399"/>
                      <a:pt x="2958355" y="25399"/>
                      <a:pt x="2978173" y="25399"/>
                    </a:cubicBezTo>
                    <a:cubicBezTo>
                      <a:pt x="2991385" y="25399"/>
                      <a:pt x="3002395" y="22224"/>
                      <a:pt x="3009001" y="16933"/>
                    </a:cubicBezTo>
                    <a:cubicBezTo>
                      <a:pt x="2999092" y="16933"/>
                      <a:pt x="2988082" y="16933"/>
                      <a:pt x="2978173" y="17991"/>
                    </a:cubicBezTo>
                    <a:cubicBezTo>
                      <a:pt x="2974870" y="19049"/>
                      <a:pt x="2972668" y="19049"/>
                      <a:pt x="2969365" y="19049"/>
                    </a:cubicBezTo>
                    <a:cubicBezTo>
                      <a:pt x="2764581" y="12699"/>
                      <a:pt x="2560898" y="12699"/>
                      <a:pt x="2356115" y="21166"/>
                    </a:cubicBezTo>
                    <a:cubicBezTo>
                      <a:pt x="2364923" y="22224"/>
                      <a:pt x="2373731" y="23282"/>
                      <a:pt x="2382538" y="24340"/>
                    </a:cubicBezTo>
                    <a:cubicBezTo>
                      <a:pt x="2403457" y="24340"/>
                      <a:pt x="2425477" y="25399"/>
                      <a:pt x="2446396" y="25399"/>
                    </a:cubicBezTo>
                    <a:cubicBezTo>
                      <a:pt x="2457406" y="26457"/>
                      <a:pt x="2469516" y="27515"/>
                      <a:pt x="2480526" y="29632"/>
                    </a:cubicBezTo>
                    <a:cubicBezTo>
                      <a:pt x="2501445" y="30690"/>
                      <a:pt x="2523465" y="32807"/>
                      <a:pt x="2545485" y="34923"/>
                    </a:cubicBezTo>
                    <a:cubicBezTo>
                      <a:pt x="2547687" y="34923"/>
                      <a:pt x="2548788" y="34923"/>
                      <a:pt x="2549889" y="35982"/>
                    </a:cubicBezTo>
                    <a:cubicBezTo>
                      <a:pt x="2543283" y="35982"/>
                      <a:pt x="2536677" y="37040"/>
                      <a:pt x="2528970" y="38098"/>
                    </a:cubicBezTo>
                    <a:cubicBezTo>
                      <a:pt x="2443093" y="35982"/>
                      <a:pt x="2356115" y="35982"/>
                      <a:pt x="2270238" y="35982"/>
                    </a:cubicBezTo>
                    <a:cubicBezTo>
                      <a:pt x="2264733" y="35982"/>
                      <a:pt x="2259228" y="35982"/>
                      <a:pt x="2254824" y="37040"/>
                    </a:cubicBezTo>
                    <a:cubicBezTo>
                      <a:pt x="2231703" y="38098"/>
                      <a:pt x="2210784" y="39156"/>
                      <a:pt x="2187663" y="40215"/>
                    </a:cubicBezTo>
                    <a:cubicBezTo>
                      <a:pt x="2174452" y="40215"/>
                      <a:pt x="2161240" y="40215"/>
                      <a:pt x="2148028" y="40215"/>
                    </a:cubicBezTo>
                    <a:cubicBezTo>
                      <a:pt x="2141422" y="39156"/>
                      <a:pt x="2134816" y="39156"/>
                      <a:pt x="2128210" y="39156"/>
                    </a:cubicBezTo>
                    <a:cubicBezTo>
                      <a:pt x="2065454" y="33865"/>
                      <a:pt x="2001596" y="30690"/>
                      <a:pt x="1938840" y="29632"/>
                    </a:cubicBezTo>
                    <a:cubicBezTo>
                      <a:pt x="1911315" y="28574"/>
                      <a:pt x="1883791" y="26457"/>
                      <a:pt x="1857367" y="24340"/>
                    </a:cubicBezTo>
                    <a:cubicBezTo>
                      <a:pt x="1892599" y="25399"/>
                      <a:pt x="1927830" y="25399"/>
                      <a:pt x="1961961" y="26457"/>
                    </a:cubicBezTo>
                    <a:cubicBezTo>
                      <a:pt x="1963062" y="26457"/>
                      <a:pt x="1963062" y="26457"/>
                      <a:pt x="1964163" y="25399"/>
                    </a:cubicBezTo>
                    <a:cubicBezTo>
                      <a:pt x="2009303" y="27515"/>
                      <a:pt x="2054444" y="29632"/>
                      <a:pt x="2099584" y="32807"/>
                    </a:cubicBezTo>
                    <a:cubicBezTo>
                      <a:pt x="2126008" y="33865"/>
                      <a:pt x="2151331" y="34923"/>
                      <a:pt x="2176654" y="35982"/>
                    </a:cubicBezTo>
                    <a:cubicBezTo>
                      <a:pt x="2172250" y="32807"/>
                      <a:pt x="2165644" y="30690"/>
                      <a:pt x="2157937" y="30690"/>
                    </a:cubicBezTo>
                    <a:cubicBezTo>
                      <a:pt x="2110594" y="26457"/>
                      <a:pt x="2061050" y="23282"/>
                      <a:pt x="2013707" y="20107"/>
                    </a:cubicBezTo>
                    <a:cubicBezTo>
                      <a:pt x="2004899" y="19049"/>
                      <a:pt x="1994990" y="19049"/>
                      <a:pt x="1986183" y="19049"/>
                    </a:cubicBezTo>
                    <a:cubicBezTo>
                      <a:pt x="2076464" y="17991"/>
                      <a:pt x="2166745" y="16933"/>
                      <a:pt x="2257026" y="16933"/>
                    </a:cubicBezTo>
                    <a:cubicBezTo>
                      <a:pt x="2258127" y="16933"/>
                      <a:pt x="2258127" y="16933"/>
                      <a:pt x="2258127" y="15874"/>
                    </a:cubicBezTo>
                    <a:cubicBezTo>
                      <a:pt x="2229501" y="12699"/>
                      <a:pt x="2199774" y="10583"/>
                      <a:pt x="2168947" y="10583"/>
                    </a:cubicBezTo>
                    <a:lnTo>
                      <a:pt x="2140321" y="10583"/>
                    </a:lnTo>
                    <a:cubicBezTo>
                      <a:pt x="2175553" y="9525"/>
                      <a:pt x="2208582" y="8466"/>
                      <a:pt x="2243814" y="7408"/>
                    </a:cubicBezTo>
                    <a:cubicBezTo>
                      <a:pt x="2243814" y="7408"/>
                      <a:pt x="2243814" y="7408"/>
                      <a:pt x="2244915" y="6350"/>
                    </a:cubicBezTo>
                    <a:cubicBezTo>
                      <a:pt x="2212986" y="2117"/>
                      <a:pt x="2179957" y="0"/>
                      <a:pt x="2145826" y="0"/>
                    </a:cubicBezTo>
                    <a:cubicBezTo>
                      <a:pt x="2057747" y="1058"/>
                      <a:pt x="1970769" y="2117"/>
                      <a:pt x="1884892" y="2117"/>
                    </a:cubicBezTo>
                    <a:cubicBezTo>
                      <a:pt x="1833145" y="2117"/>
                      <a:pt x="1781399" y="2117"/>
                      <a:pt x="1728551" y="4233"/>
                    </a:cubicBezTo>
                    <a:cubicBezTo>
                      <a:pt x="1728551" y="4233"/>
                      <a:pt x="1726349" y="4233"/>
                      <a:pt x="1726349" y="5291"/>
                    </a:cubicBezTo>
                    <a:cubicBezTo>
                      <a:pt x="1773692" y="7408"/>
                      <a:pt x="1821034" y="8466"/>
                      <a:pt x="1868377" y="9525"/>
                    </a:cubicBezTo>
                    <a:cubicBezTo>
                      <a:pt x="1843054" y="10583"/>
                      <a:pt x="1818832" y="12699"/>
                      <a:pt x="1793510" y="15874"/>
                    </a:cubicBezTo>
                    <a:cubicBezTo>
                      <a:pt x="1779197" y="14816"/>
                      <a:pt x="1764884" y="14816"/>
                      <a:pt x="1750571" y="14816"/>
                    </a:cubicBezTo>
                    <a:cubicBezTo>
                      <a:pt x="1746167" y="13758"/>
                      <a:pt x="1742864" y="13758"/>
                      <a:pt x="1739561" y="13758"/>
                    </a:cubicBezTo>
                    <a:lnTo>
                      <a:pt x="1737359" y="13758"/>
                    </a:lnTo>
                    <a:cubicBezTo>
                      <a:pt x="1738460" y="14816"/>
                      <a:pt x="1739561" y="14816"/>
                      <a:pt x="1740662" y="14816"/>
                    </a:cubicBezTo>
                    <a:cubicBezTo>
                      <a:pt x="1724147" y="14816"/>
                      <a:pt x="1707633" y="14816"/>
                      <a:pt x="1691118" y="15874"/>
                    </a:cubicBezTo>
                    <a:cubicBezTo>
                      <a:pt x="1681209" y="15874"/>
                      <a:pt x="1671300" y="15874"/>
                      <a:pt x="1661391" y="15874"/>
                    </a:cubicBezTo>
                    <a:cubicBezTo>
                      <a:pt x="1655886" y="15874"/>
                      <a:pt x="1650381" y="15874"/>
                      <a:pt x="1644876" y="16933"/>
                    </a:cubicBezTo>
                    <a:cubicBezTo>
                      <a:pt x="1634967" y="16933"/>
                      <a:pt x="1625059" y="16933"/>
                      <a:pt x="1615150" y="17991"/>
                    </a:cubicBezTo>
                    <a:cubicBezTo>
                      <a:pt x="1619554" y="17991"/>
                      <a:pt x="1622857" y="17991"/>
                      <a:pt x="1626159" y="17991"/>
                    </a:cubicBezTo>
                    <a:cubicBezTo>
                      <a:pt x="1586524" y="21166"/>
                      <a:pt x="1544686" y="21166"/>
                      <a:pt x="1501748" y="21166"/>
                    </a:cubicBezTo>
                    <a:cubicBezTo>
                      <a:pt x="1501748" y="21166"/>
                      <a:pt x="1500647" y="21166"/>
                      <a:pt x="1499546" y="21166"/>
                    </a:cubicBezTo>
                    <a:cubicBezTo>
                      <a:pt x="1575514" y="21166"/>
                      <a:pt x="1650381" y="22224"/>
                      <a:pt x="1726349" y="23282"/>
                    </a:cubicBezTo>
                    <a:cubicBezTo>
                      <a:pt x="1724147" y="23282"/>
                      <a:pt x="1721946" y="23282"/>
                      <a:pt x="1718643" y="24340"/>
                    </a:cubicBezTo>
                    <a:cubicBezTo>
                      <a:pt x="1717541" y="24340"/>
                      <a:pt x="1717541" y="24340"/>
                      <a:pt x="1716441" y="24340"/>
                    </a:cubicBezTo>
                    <a:cubicBezTo>
                      <a:pt x="1735157" y="26457"/>
                      <a:pt x="1754975" y="25399"/>
                      <a:pt x="1775894" y="23282"/>
                    </a:cubicBezTo>
                    <a:cubicBezTo>
                      <a:pt x="1780298" y="23282"/>
                      <a:pt x="1784702" y="23282"/>
                      <a:pt x="1790207" y="24340"/>
                    </a:cubicBezTo>
                    <a:cubicBezTo>
                      <a:pt x="1807822" y="25399"/>
                      <a:pt x="1825438" y="27515"/>
                      <a:pt x="1844155" y="29632"/>
                    </a:cubicBezTo>
                    <a:cubicBezTo>
                      <a:pt x="1872781" y="30690"/>
                      <a:pt x="1901406" y="32807"/>
                      <a:pt x="1928931" y="35982"/>
                    </a:cubicBezTo>
                    <a:cubicBezTo>
                      <a:pt x="1928931" y="35982"/>
                      <a:pt x="1930032" y="35982"/>
                      <a:pt x="1931133" y="37040"/>
                    </a:cubicBezTo>
                    <a:cubicBezTo>
                      <a:pt x="1932234" y="38098"/>
                      <a:pt x="1934436" y="39156"/>
                      <a:pt x="1936638" y="39156"/>
                    </a:cubicBezTo>
                    <a:cubicBezTo>
                      <a:pt x="1928931" y="40215"/>
                      <a:pt x="1921224" y="41273"/>
                      <a:pt x="1913517" y="43390"/>
                    </a:cubicBezTo>
                    <a:cubicBezTo>
                      <a:pt x="1913517" y="43390"/>
                      <a:pt x="1912416" y="44448"/>
                      <a:pt x="1911315" y="44448"/>
                    </a:cubicBezTo>
                    <a:cubicBezTo>
                      <a:pt x="1965264" y="47623"/>
                      <a:pt x="2019212" y="49739"/>
                      <a:pt x="2073161" y="52914"/>
                    </a:cubicBezTo>
                    <a:cubicBezTo>
                      <a:pt x="2078666" y="53972"/>
                      <a:pt x="2084171" y="56089"/>
                      <a:pt x="2090777" y="58206"/>
                    </a:cubicBezTo>
                    <a:cubicBezTo>
                      <a:pt x="2126008" y="59264"/>
                      <a:pt x="2161240" y="59264"/>
                      <a:pt x="2197572" y="61380"/>
                    </a:cubicBezTo>
                    <a:cubicBezTo>
                      <a:pt x="2188544" y="61380"/>
                      <a:pt x="2180287" y="61380"/>
                      <a:pt x="2171149" y="61380"/>
                    </a:cubicBezTo>
                    <a:cubicBezTo>
                      <a:pt x="2162341" y="61380"/>
                      <a:pt x="2154634" y="61380"/>
                      <a:pt x="2145826" y="61380"/>
                    </a:cubicBezTo>
                    <a:cubicBezTo>
                      <a:pt x="2140321" y="61380"/>
                      <a:pt x="2137018" y="61380"/>
                      <a:pt x="2131513" y="61380"/>
                    </a:cubicBezTo>
                    <a:cubicBezTo>
                      <a:pt x="2067656" y="59264"/>
                      <a:pt x="2002697" y="57147"/>
                      <a:pt x="1938840" y="53972"/>
                    </a:cubicBezTo>
                    <a:lnTo>
                      <a:pt x="1934436" y="53972"/>
                    </a:lnTo>
                    <a:cubicBezTo>
                      <a:pt x="1945446" y="52914"/>
                      <a:pt x="1955355" y="52914"/>
                      <a:pt x="1967466" y="51856"/>
                    </a:cubicBezTo>
                    <a:cubicBezTo>
                      <a:pt x="1953153" y="50798"/>
                      <a:pt x="1939941" y="50798"/>
                      <a:pt x="1925628" y="49739"/>
                    </a:cubicBezTo>
                    <a:cubicBezTo>
                      <a:pt x="1881589" y="48681"/>
                      <a:pt x="1836448" y="47623"/>
                      <a:pt x="1792409" y="45506"/>
                    </a:cubicBezTo>
                    <a:cubicBezTo>
                      <a:pt x="1799015" y="45506"/>
                      <a:pt x="1804520" y="45506"/>
                      <a:pt x="1810025" y="45506"/>
                    </a:cubicBezTo>
                    <a:cubicBezTo>
                      <a:pt x="1824337" y="44448"/>
                      <a:pt x="1839751" y="44448"/>
                      <a:pt x="1854064" y="44448"/>
                    </a:cubicBezTo>
                    <a:cubicBezTo>
                      <a:pt x="1855165" y="44448"/>
                      <a:pt x="1855165" y="44448"/>
                      <a:pt x="1856266" y="43390"/>
                    </a:cubicBezTo>
                    <a:cubicBezTo>
                      <a:pt x="1859569" y="41273"/>
                      <a:pt x="1861771" y="39156"/>
                      <a:pt x="1865074" y="38098"/>
                    </a:cubicBezTo>
                    <a:cubicBezTo>
                      <a:pt x="1863973" y="38098"/>
                      <a:pt x="1861771" y="38098"/>
                      <a:pt x="1861771" y="38098"/>
                    </a:cubicBezTo>
                    <a:lnTo>
                      <a:pt x="1858468" y="38098"/>
                    </a:lnTo>
                    <a:cubicBezTo>
                      <a:pt x="1773692" y="37040"/>
                      <a:pt x="1688916" y="38098"/>
                      <a:pt x="1604140" y="40215"/>
                    </a:cubicBezTo>
                    <a:cubicBezTo>
                      <a:pt x="1597534" y="39156"/>
                      <a:pt x="1590928" y="39156"/>
                      <a:pt x="1584322" y="39156"/>
                    </a:cubicBezTo>
                    <a:cubicBezTo>
                      <a:pt x="1563403" y="38098"/>
                      <a:pt x="1541383" y="38098"/>
                      <a:pt x="1519364" y="39156"/>
                    </a:cubicBezTo>
                    <a:cubicBezTo>
                      <a:pt x="1517162" y="39156"/>
                      <a:pt x="1516061" y="39156"/>
                      <a:pt x="1514960" y="39156"/>
                    </a:cubicBezTo>
                    <a:cubicBezTo>
                      <a:pt x="1498445" y="38098"/>
                      <a:pt x="1481930" y="35982"/>
                      <a:pt x="1464314" y="32807"/>
                    </a:cubicBezTo>
                    <a:lnTo>
                      <a:pt x="1464314" y="32807"/>
                    </a:lnTo>
                    <a:cubicBezTo>
                      <a:pt x="1463213" y="33865"/>
                      <a:pt x="1463213" y="33865"/>
                      <a:pt x="1463213" y="33865"/>
                    </a:cubicBezTo>
                    <a:cubicBezTo>
                      <a:pt x="1463213" y="34923"/>
                      <a:pt x="1463213" y="35982"/>
                      <a:pt x="1463213" y="35982"/>
                    </a:cubicBezTo>
                    <a:cubicBezTo>
                      <a:pt x="1467617" y="37040"/>
                      <a:pt x="1472021" y="38098"/>
                      <a:pt x="1475324" y="39156"/>
                    </a:cubicBezTo>
                    <a:cubicBezTo>
                      <a:pt x="1477526" y="39156"/>
                      <a:pt x="1479728" y="39156"/>
                      <a:pt x="1481930" y="40215"/>
                    </a:cubicBezTo>
                    <a:cubicBezTo>
                      <a:pt x="1484132" y="41273"/>
                      <a:pt x="1487435" y="41273"/>
                      <a:pt x="1490738" y="41273"/>
                    </a:cubicBezTo>
                    <a:cubicBezTo>
                      <a:pt x="1492940" y="42331"/>
                      <a:pt x="1495142" y="42331"/>
                      <a:pt x="1496243" y="42331"/>
                    </a:cubicBezTo>
                    <a:cubicBezTo>
                      <a:pt x="1478627" y="43390"/>
                      <a:pt x="1459910" y="43390"/>
                      <a:pt x="1442294" y="44448"/>
                    </a:cubicBezTo>
                    <a:cubicBezTo>
                      <a:pt x="1442294" y="44448"/>
                      <a:pt x="1442294" y="45506"/>
                      <a:pt x="1443395" y="45506"/>
                    </a:cubicBezTo>
                    <a:cubicBezTo>
                      <a:pt x="1445597" y="46564"/>
                      <a:pt x="1446698" y="47623"/>
                      <a:pt x="1448900" y="47623"/>
                    </a:cubicBezTo>
                    <a:cubicBezTo>
                      <a:pt x="1476425" y="52914"/>
                      <a:pt x="1503950" y="56089"/>
                      <a:pt x="1530373" y="55031"/>
                    </a:cubicBezTo>
                    <a:cubicBezTo>
                      <a:pt x="1511657" y="51856"/>
                      <a:pt x="1491839" y="49739"/>
                      <a:pt x="1472021" y="48681"/>
                    </a:cubicBezTo>
                    <a:lnTo>
                      <a:pt x="1595332" y="48681"/>
                    </a:lnTo>
                    <a:cubicBezTo>
                      <a:pt x="1652583" y="49739"/>
                      <a:pt x="1709835" y="49739"/>
                      <a:pt x="1767086" y="49739"/>
                    </a:cubicBezTo>
                    <a:cubicBezTo>
                      <a:pt x="1799015" y="49739"/>
                      <a:pt x="1829842" y="50798"/>
                      <a:pt x="1861771" y="52914"/>
                    </a:cubicBezTo>
                    <a:cubicBezTo>
                      <a:pt x="1874983" y="52914"/>
                      <a:pt x="1887094" y="52914"/>
                      <a:pt x="1899205" y="53972"/>
                    </a:cubicBezTo>
                    <a:cubicBezTo>
                      <a:pt x="1892599" y="53972"/>
                      <a:pt x="1885993" y="55031"/>
                      <a:pt x="1879387" y="57147"/>
                    </a:cubicBezTo>
                    <a:cubicBezTo>
                      <a:pt x="1874983" y="56089"/>
                      <a:pt x="1869478" y="56089"/>
                      <a:pt x="1863973" y="55031"/>
                    </a:cubicBezTo>
                    <a:cubicBezTo>
                      <a:pt x="1863973" y="56089"/>
                      <a:pt x="1863973" y="56089"/>
                      <a:pt x="1863973" y="56089"/>
                    </a:cubicBezTo>
                    <a:cubicBezTo>
                      <a:pt x="1862872" y="56089"/>
                      <a:pt x="1862872" y="56089"/>
                      <a:pt x="1861771" y="57147"/>
                    </a:cubicBezTo>
                    <a:cubicBezTo>
                      <a:pt x="1861771" y="58206"/>
                      <a:pt x="1861771" y="58206"/>
                      <a:pt x="1861771" y="59264"/>
                    </a:cubicBezTo>
                    <a:cubicBezTo>
                      <a:pt x="1865074" y="59264"/>
                      <a:pt x="1867276" y="60322"/>
                      <a:pt x="1870579" y="61380"/>
                    </a:cubicBezTo>
                    <a:cubicBezTo>
                      <a:pt x="1863973" y="61380"/>
                      <a:pt x="1857367" y="62439"/>
                      <a:pt x="1851862" y="62439"/>
                    </a:cubicBezTo>
                    <a:cubicBezTo>
                      <a:pt x="1796813" y="59264"/>
                      <a:pt x="1742864" y="58206"/>
                      <a:pt x="1687815" y="58206"/>
                    </a:cubicBezTo>
                    <a:lnTo>
                      <a:pt x="1675704" y="58206"/>
                    </a:lnTo>
                    <a:cubicBezTo>
                      <a:pt x="1665795" y="57147"/>
                      <a:pt x="1654785" y="56089"/>
                      <a:pt x="1643775" y="56089"/>
                    </a:cubicBezTo>
                    <a:cubicBezTo>
                      <a:pt x="1643775" y="57147"/>
                      <a:pt x="1643775" y="57147"/>
                      <a:pt x="1642674" y="57147"/>
                    </a:cubicBezTo>
                    <a:lnTo>
                      <a:pt x="1642674" y="58206"/>
                    </a:lnTo>
                    <a:cubicBezTo>
                      <a:pt x="1576615" y="57147"/>
                      <a:pt x="1510556" y="57147"/>
                      <a:pt x="1444496" y="57147"/>
                    </a:cubicBezTo>
                    <a:cubicBezTo>
                      <a:pt x="1420275" y="56089"/>
                      <a:pt x="1396053" y="56089"/>
                      <a:pt x="1371831" y="58206"/>
                    </a:cubicBezTo>
                    <a:lnTo>
                      <a:pt x="1371831" y="57147"/>
                    </a:lnTo>
                    <a:cubicBezTo>
                      <a:pt x="1387245" y="56089"/>
                      <a:pt x="1402659" y="53972"/>
                      <a:pt x="1419174" y="53972"/>
                    </a:cubicBezTo>
                    <a:cubicBezTo>
                      <a:pt x="1422477" y="48681"/>
                      <a:pt x="1429083" y="45506"/>
                      <a:pt x="1436790" y="44448"/>
                    </a:cubicBezTo>
                    <a:cubicBezTo>
                      <a:pt x="1427982" y="44448"/>
                      <a:pt x="1419174" y="44448"/>
                      <a:pt x="1409265" y="46564"/>
                    </a:cubicBezTo>
                    <a:cubicBezTo>
                      <a:pt x="1375134" y="52914"/>
                      <a:pt x="1342105" y="56089"/>
                      <a:pt x="1307974" y="56089"/>
                    </a:cubicBezTo>
                    <a:cubicBezTo>
                      <a:pt x="1300267" y="56089"/>
                      <a:pt x="1292560" y="55031"/>
                      <a:pt x="1284853" y="53972"/>
                    </a:cubicBezTo>
                    <a:lnTo>
                      <a:pt x="1284853" y="55031"/>
                    </a:lnTo>
                    <a:cubicBezTo>
                      <a:pt x="1278247" y="55031"/>
                      <a:pt x="1271641" y="55031"/>
                      <a:pt x="1265035" y="56089"/>
                    </a:cubicBezTo>
                    <a:cubicBezTo>
                      <a:pt x="1258429" y="55031"/>
                      <a:pt x="1250723" y="55031"/>
                      <a:pt x="1245218" y="53972"/>
                    </a:cubicBezTo>
                    <a:cubicBezTo>
                      <a:pt x="1263934" y="52914"/>
                      <a:pt x="1283752" y="49739"/>
                      <a:pt x="1305772" y="46564"/>
                    </a:cubicBezTo>
                    <a:cubicBezTo>
                      <a:pt x="1316782" y="44448"/>
                      <a:pt x="1328893" y="43390"/>
                      <a:pt x="1341004" y="41273"/>
                    </a:cubicBezTo>
                    <a:lnTo>
                      <a:pt x="110099" y="41273"/>
                    </a:lnTo>
                    <a:cubicBezTo>
                      <a:pt x="93584" y="41273"/>
                      <a:pt x="78170" y="45506"/>
                      <a:pt x="64958" y="53972"/>
                    </a:cubicBezTo>
                    <a:cubicBezTo>
                      <a:pt x="59453" y="61380"/>
                      <a:pt x="56150" y="67730"/>
                      <a:pt x="51746" y="75138"/>
                    </a:cubicBezTo>
                    <a:cubicBezTo>
                      <a:pt x="53948" y="99479"/>
                      <a:pt x="57251" y="122761"/>
                      <a:pt x="59453" y="147101"/>
                    </a:cubicBezTo>
                    <a:lnTo>
                      <a:pt x="59453" y="138635"/>
                    </a:lnTo>
                    <a:cubicBezTo>
                      <a:pt x="59453" y="130169"/>
                      <a:pt x="59453" y="123819"/>
                      <a:pt x="63857" y="118528"/>
                    </a:cubicBezTo>
                    <a:cubicBezTo>
                      <a:pt x="64958" y="152393"/>
                      <a:pt x="64958" y="186258"/>
                      <a:pt x="64958" y="220123"/>
                    </a:cubicBezTo>
                    <a:cubicBezTo>
                      <a:pt x="67160" y="260338"/>
                      <a:pt x="68261" y="300552"/>
                      <a:pt x="67160" y="339709"/>
                    </a:cubicBezTo>
                    <a:lnTo>
                      <a:pt x="67160" y="345000"/>
                    </a:lnTo>
                    <a:cubicBezTo>
                      <a:pt x="69362" y="406381"/>
                      <a:pt x="70463" y="469877"/>
                      <a:pt x="69362" y="533374"/>
                    </a:cubicBezTo>
                    <a:cubicBezTo>
                      <a:pt x="69362" y="593697"/>
                      <a:pt x="68261" y="655077"/>
                      <a:pt x="67160" y="715399"/>
                    </a:cubicBezTo>
                    <a:cubicBezTo>
                      <a:pt x="66059" y="699525"/>
                      <a:pt x="64958" y="683651"/>
                      <a:pt x="64958" y="666718"/>
                    </a:cubicBezTo>
                    <a:cubicBezTo>
                      <a:pt x="63857" y="661427"/>
                      <a:pt x="62756" y="656135"/>
                      <a:pt x="61655" y="650844"/>
                    </a:cubicBezTo>
                    <a:cubicBezTo>
                      <a:pt x="61655" y="650844"/>
                      <a:pt x="59453" y="649786"/>
                      <a:pt x="59453" y="647669"/>
                    </a:cubicBezTo>
                    <a:lnTo>
                      <a:pt x="59453" y="638144"/>
                    </a:lnTo>
                    <a:cubicBezTo>
                      <a:pt x="52847" y="590522"/>
                      <a:pt x="48443" y="542899"/>
                      <a:pt x="47342" y="495276"/>
                    </a:cubicBezTo>
                    <a:cubicBezTo>
                      <a:pt x="37434" y="433896"/>
                      <a:pt x="33030" y="370399"/>
                      <a:pt x="34131" y="306902"/>
                    </a:cubicBezTo>
                    <a:cubicBezTo>
                      <a:pt x="35232" y="260338"/>
                      <a:pt x="31929" y="215890"/>
                      <a:pt x="29727" y="171442"/>
                    </a:cubicBezTo>
                    <a:lnTo>
                      <a:pt x="29727" y="760905"/>
                    </a:lnTo>
                    <a:cubicBezTo>
                      <a:pt x="20919" y="751381"/>
                      <a:pt x="12111" y="741856"/>
                      <a:pt x="3303" y="732332"/>
                    </a:cubicBezTo>
                    <a:cubicBezTo>
                      <a:pt x="1101" y="732332"/>
                      <a:pt x="0" y="733390"/>
                      <a:pt x="0" y="735506"/>
                    </a:cubicBezTo>
                    <a:cubicBezTo>
                      <a:pt x="2202" y="742914"/>
                      <a:pt x="4404" y="749264"/>
                      <a:pt x="6606" y="754556"/>
                    </a:cubicBezTo>
                    <a:cubicBezTo>
                      <a:pt x="7707" y="755614"/>
                      <a:pt x="8808" y="756672"/>
                      <a:pt x="9909" y="757730"/>
                    </a:cubicBezTo>
                    <a:cubicBezTo>
                      <a:pt x="16515" y="769371"/>
                      <a:pt x="24222" y="779954"/>
                      <a:pt x="31929" y="791595"/>
                    </a:cubicBezTo>
                    <a:cubicBezTo>
                      <a:pt x="35232" y="803237"/>
                      <a:pt x="42939" y="814878"/>
                      <a:pt x="52847" y="825460"/>
                    </a:cubicBezTo>
                    <a:cubicBezTo>
                      <a:pt x="59453" y="830752"/>
                      <a:pt x="64958" y="836043"/>
                      <a:pt x="70463" y="839218"/>
                    </a:cubicBezTo>
                    <a:cubicBezTo>
                      <a:pt x="75968" y="843451"/>
                      <a:pt x="80372" y="847684"/>
                      <a:pt x="84776" y="852976"/>
                    </a:cubicBezTo>
                    <a:lnTo>
                      <a:pt x="94685" y="852976"/>
                    </a:lnTo>
                    <a:cubicBezTo>
                      <a:pt x="94685" y="850859"/>
                      <a:pt x="93584" y="849801"/>
                      <a:pt x="92483" y="848743"/>
                    </a:cubicBezTo>
                    <a:cubicBezTo>
                      <a:pt x="91382" y="847684"/>
                      <a:pt x="90281" y="846626"/>
                      <a:pt x="89180" y="845568"/>
                    </a:cubicBezTo>
                    <a:cubicBezTo>
                      <a:pt x="95786" y="847684"/>
                      <a:pt x="103493" y="847684"/>
                      <a:pt x="110099" y="847684"/>
                    </a:cubicBezTo>
                    <a:lnTo>
                      <a:pt x="1495142" y="847684"/>
                    </a:lnTo>
                    <a:cubicBezTo>
                      <a:pt x="1447799" y="845568"/>
                      <a:pt x="1400457" y="843451"/>
                      <a:pt x="1354215" y="841335"/>
                    </a:cubicBezTo>
                    <a:cubicBezTo>
                      <a:pt x="1281550" y="839218"/>
                      <a:pt x="1211087" y="837102"/>
                      <a:pt x="1140624" y="834985"/>
                    </a:cubicBezTo>
                    <a:cubicBezTo>
                      <a:pt x="1212188" y="834985"/>
                      <a:pt x="1283752" y="833927"/>
                      <a:pt x="1354215" y="831810"/>
                    </a:cubicBezTo>
                    <a:cubicBezTo>
                      <a:pt x="1435689" y="822286"/>
                      <a:pt x="1517162" y="819111"/>
                      <a:pt x="1599736" y="821227"/>
                    </a:cubicBezTo>
                    <a:lnTo>
                      <a:pt x="1599736" y="820169"/>
                    </a:lnTo>
                    <a:cubicBezTo>
                      <a:pt x="1614049" y="821227"/>
                      <a:pt x="1629462" y="821227"/>
                      <a:pt x="1643775" y="822286"/>
                    </a:cubicBezTo>
                    <a:cubicBezTo>
                      <a:pt x="1608544" y="822286"/>
                      <a:pt x="1573312" y="823344"/>
                      <a:pt x="1536979" y="825460"/>
                    </a:cubicBezTo>
                    <a:cubicBezTo>
                      <a:pt x="1616251" y="825460"/>
                      <a:pt x="1695522" y="828635"/>
                      <a:pt x="1774793" y="831810"/>
                    </a:cubicBezTo>
                    <a:cubicBezTo>
                      <a:pt x="1788005" y="834985"/>
                      <a:pt x="1802318" y="836043"/>
                      <a:pt x="1818832" y="836043"/>
                    </a:cubicBezTo>
                    <a:cubicBezTo>
                      <a:pt x="1828741" y="834985"/>
                      <a:pt x="1838650" y="834985"/>
                      <a:pt x="1848559" y="834985"/>
                    </a:cubicBezTo>
                    <a:cubicBezTo>
                      <a:pt x="1856266" y="836043"/>
                      <a:pt x="1863973" y="836043"/>
                      <a:pt x="1872781" y="836043"/>
                    </a:cubicBezTo>
                    <a:cubicBezTo>
                      <a:pt x="1930032" y="839218"/>
                      <a:pt x="1987284" y="839218"/>
                      <a:pt x="2045636" y="836043"/>
                    </a:cubicBezTo>
                    <a:cubicBezTo>
                      <a:pt x="2020313" y="833927"/>
                      <a:pt x="1996091" y="831810"/>
                      <a:pt x="1970769" y="830752"/>
                    </a:cubicBezTo>
                    <a:cubicBezTo>
                      <a:pt x="1976274" y="829694"/>
                      <a:pt x="1981779" y="828635"/>
                      <a:pt x="1986183" y="828635"/>
                    </a:cubicBezTo>
                    <a:lnTo>
                      <a:pt x="1939941" y="828635"/>
                    </a:lnTo>
                    <a:cubicBezTo>
                      <a:pt x="1937739" y="828635"/>
                      <a:pt x="1934436" y="828635"/>
                      <a:pt x="1932234" y="827577"/>
                    </a:cubicBezTo>
                    <a:cubicBezTo>
                      <a:pt x="1979577" y="825460"/>
                      <a:pt x="2026919" y="826519"/>
                      <a:pt x="2074262" y="828635"/>
                    </a:cubicBezTo>
                    <a:cubicBezTo>
                      <a:pt x="2097382" y="828635"/>
                      <a:pt x="2120503" y="829694"/>
                      <a:pt x="2143624" y="830752"/>
                    </a:cubicBezTo>
                    <a:cubicBezTo>
                      <a:pt x="2155735" y="830752"/>
                      <a:pt x="2167846" y="831810"/>
                      <a:pt x="2178856" y="832868"/>
                    </a:cubicBezTo>
                    <a:cubicBezTo>
                      <a:pt x="2197572" y="834985"/>
                      <a:pt x="2211885" y="839218"/>
                      <a:pt x="2225097" y="847684"/>
                    </a:cubicBezTo>
                    <a:lnTo>
                      <a:pt x="2873579" y="847684"/>
                    </a:lnTo>
                    <a:lnTo>
                      <a:pt x="2880075" y="854246"/>
                    </a:lnTo>
                    <a:cubicBezTo>
                      <a:pt x="2887121" y="850753"/>
                      <a:pt x="2895158" y="848637"/>
                      <a:pt x="2904297" y="848637"/>
                    </a:cubicBezTo>
                    <a:lnTo>
                      <a:pt x="2977292" y="848637"/>
                    </a:lnTo>
                    <a:cubicBezTo>
                      <a:pt x="2990504" y="843663"/>
                      <a:pt x="3006028" y="843240"/>
                      <a:pt x="3021992" y="850436"/>
                    </a:cubicBezTo>
                    <a:cubicBezTo>
                      <a:pt x="3026286" y="852447"/>
                      <a:pt x="3030580" y="854457"/>
                      <a:pt x="3034874" y="856680"/>
                    </a:cubicBezTo>
                    <a:lnTo>
                      <a:pt x="3028708" y="847790"/>
                    </a:lnTo>
                    <a:lnTo>
                      <a:pt x="3199362" y="847790"/>
                    </a:lnTo>
                    <a:cubicBezTo>
                      <a:pt x="3209270" y="848848"/>
                      <a:pt x="3220280" y="848848"/>
                      <a:pt x="3230189" y="848848"/>
                    </a:cubicBezTo>
                    <a:cubicBezTo>
                      <a:pt x="3226886" y="848848"/>
                      <a:pt x="3224684" y="848848"/>
                      <a:pt x="3221381" y="848848"/>
                    </a:cubicBezTo>
                    <a:cubicBezTo>
                      <a:pt x="3216977" y="849907"/>
                      <a:pt x="3212573" y="849907"/>
                      <a:pt x="3208169" y="850965"/>
                    </a:cubicBezTo>
                    <a:cubicBezTo>
                      <a:pt x="3208169" y="850965"/>
                      <a:pt x="3207068" y="850965"/>
                      <a:pt x="3205968" y="850965"/>
                    </a:cubicBezTo>
                    <a:cubicBezTo>
                      <a:pt x="3220280" y="853082"/>
                      <a:pt x="3234593" y="854140"/>
                      <a:pt x="3250007" y="855198"/>
                    </a:cubicBezTo>
                    <a:cubicBezTo>
                      <a:pt x="3317167" y="857315"/>
                      <a:pt x="3385428" y="860490"/>
                      <a:pt x="3453690" y="862606"/>
                    </a:cubicBezTo>
                    <a:cubicBezTo>
                      <a:pt x="3471305" y="862606"/>
                      <a:pt x="3488921" y="861548"/>
                      <a:pt x="3507638" y="859431"/>
                    </a:cubicBezTo>
                    <a:cubicBezTo>
                      <a:pt x="3487820" y="857315"/>
                      <a:pt x="3468003" y="856256"/>
                      <a:pt x="3447084" y="855198"/>
                    </a:cubicBezTo>
                    <a:cubicBezTo>
                      <a:pt x="3422862" y="854140"/>
                      <a:pt x="3398640" y="854140"/>
                      <a:pt x="3374419" y="853082"/>
                    </a:cubicBezTo>
                    <a:cubicBezTo>
                      <a:pt x="3417357" y="853082"/>
                      <a:pt x="3459195" y="853082"/>
                      <a:pt x="3503234" y="852023"/>
                    </a:cubicBezTo>
                    <a:cubicBezTo>
                      <a:pt x="3508739" y="852023"/>
                      <a:pt x="3512042" y="850965"/>
                      <a:pt x="3512042" y="847790"/>
                    </a:cubicBezTo>
                    <a:lnTo>
                      <a:pt x="3726735" y="847790"/>
                    </a:lnTo>
                    <a:cubicBezTo>
                      <a:pt x="3735543" y="847790"/>
                      <a:pt x="3743250" y="846732"/>
                      <a:pt x="3750957" y="844615"/>
                    </a:cubicBezTo>
                    <a:cubicBezTo>
                      <a:pt x="3759764" y="820275"/>
                      <a:pt x="3769673" y="794876"/>
                      <a:pt x="3778481" y="769477"/>
                    </a:cubicBezTo>
                    <a:cubicBezTo>
                      <a:pt x="3780683" y="739845"/>
                      <a:pt x="3781784" y="710213"/>
                      <a:pt x="3783986" y="680582"/>
                    </a:cubicBezTo>
                    <a:cubicBezTo>
                      <a:pt x="3783986" y="661532"/>
                      <a:pt x="3783986" y="641425"/>
                      <a:pt x="3785087" y="622376"/>
                    </a:cubicBezTo>
                    <a:cubicBezTo>
                      <a:pt x="3783986" y="620259"/>
                      <a:pt x="3783986" y="618143"/>
                      <a:pt x="3783986" y="616026"/>
                    </a:cubicBezTo>
                    <a:cubicBezTo>
                      <a:pt x="3782885" y="590628"/>
                      <a:pt x="3780683" y="563112"/>
                      <a:pt x="3779582" y="536655"/>
                    </a:cubicBezTo>
                    <a:cubicBezTo>
                      <a:pt x="3777380" y="494324"/>
                      <a:pt x="3777380" y="451992"/>
                      <a:pt x="3779582" y="410719"/>
                    </a:cubicBezTo>
                    <a:cubicBezTo>
                      <a:pt x="3780683" y="454109"/>
                      <a:pt x="3781784" y="497499"/>
                      <a:pt x="3783986" y="539830"/>
                    </a:cubicBezTo>
                    <a:cubicBezTo>
                      <a:pt x="3785087" y="539830"/>
                      <a:pt x="3785087" y="539830"/>
                      <a:pt x="3785087" y="538772"/>
                    </a:cubicBezTo>
                    <a:cubicBezTo>
                      <a:pt x="3783986" y="527131"/>
                      <a:pt x="3785087" y="516548"/>
                      <a:pt x="3787289" y="507023"/>
                    </a:cubicBezTo>
                    <a:cubicBezTo>
                      <a:pt x="3787289" y="508081"/>
                      <a:pt x="3787289" y="509140"/>
                      <a:pt x="3787289" y="509140"/>
                    </a:cubicBezTo>
                    <a:cubicBezTo>
                      <a:pt x="3788390" y="514431"/>
                      <a:pt x="3788390" y="519723"/>
                      <a:pt x="3788390" y="523956"/>
                    </a:cubicBezTo>
                    <a:lnTo>
                      <a:pt x="3789491" y="523956"/>
                    </a:lnTo>
                    <a:cubicBezTo>
                      <a:pt x="3789491" y="541947"/>
                      <a:pt x="3789491" y="559937"/>
                      <a:pt x="3790592" y="578986"/>
                    </a:cubicBezTo>
                    <a:cubicBezTo>
                      <a:pt x="3790592" y="584278"/>
                      <a:pt x="3791693" y="588511"/>
                      <a:pt x="3792794" y="591686"/>
                    </a:cubicBezTo>
                    <a:lnTo>
                      <a:pt x="3792794" y="617085"/>
                    </a:lnTo>
                    <a:cubicBezTo>
                      <a:pt x="3790592" y="619201"/>
                      <a:pt x="3789491" y="619201"/>
                      <a:pt x="3788390" y="617085"/>
                    </a:cubicBezTo>
                    <a:lnTo>
                      <a:pt x="3788390" y="650950"/>
                    </a:lnTo>
                    <a:cubicBezTo>
                      <a:pt x="3788390" y="647775"/>
                      <a:pt x="3789491" y="644600"/>
                      <a:pt x="3791693" y="642483"/>
                    </a:cubicBezTo>
                    <a:cubicBezTo>
                      <a:pt x="3790592" y="676348"/>
                      <a:pt x="3789491" y="709155"/>
                      <a:pt x="3786188" y="743020"/>
                    </a:cubicBezTo>
                    <a:cubicBezTo>
                      <a:pt x="3791693" y="725029"/>
                      <a:pt x="3797198" y="707039"/>
                      <a:pt x="3802703" y="689048"/>
                    </a:cubicBezTo>
                    <a:cubicBezTo>
                      <a:pt x="3802703" y="687990"/>
                      <a:pt x="3803804" y="686931"/>
                      <a:pt x="3804905" y="686931"/>
                    </a:cubicBezTo>
                    <a:cubicBezTo>
                      <a:pt x="3800501" y="714447"/>
                      <a:pt x="3793895" y="740904"/>
                      <a:pt x="3785087" y="766302"/>
                    </a:cubicBezTo>
                    <a:cubicBezTo>
                      <a:pt x="3782885" y="786410"/>
                      <a:pt x="3780683" y="806517"/>
                      <a:pt x="3777380" y="825566"/>
                    </a:cubicBezTo>
                    <a:cubicBezTo>
                      <a:pt x="3778481" y="825566"/>
                      <a:pt x="3778481" y="824508"/>
                      <a:pt x="3779582" y="823450"/>
                    </a:cubicBezTo>
                    <a:cubicBezTo>
                      <a:pt x="3788390" y="812867"/>
                      <a:pt x="3797198" y="802284"/>
                      <a:pt x="3806006" y="789585"/>
                    </a:cubicBezTo>
                    <a:cubicBezTo>
                      <a:pt x="3807107" y="783235"/>
                      <a:pt x="3807107" y="776885"/>
                      <a:pt x="3807107" y="769477"/>
                    </a:cubicBezTo>
                    <a:lnTo>
                      <a:pt x="3807107" y="698572"/>
                    </a:lnTo>
                    <a:cubicBezTo>
                      <a:pt x="3801602" y="664707"/>
                      <a:pt x="3797198" y="629784"/>
                      <a:pt x="3794996" y="595919"/>
                    </a:cubicBezTo>
                    <a:cubicBezTo>
                      <a:pt x="3796097" y="596977"/>
                      <a:pt x="3797198" y="596977"/>
                      <a:pt x="3799400" y="598035"/>
                    </a:cubicBezTo>
                    <a:cubicBezTo>
                      <a:pt x="3798299" y="584595"/>
                      <a:pt x="3798299" y="572108"/>
                      <a:pt x="3798299" y="558667"/>
                    </a:cubicBezTo>
                    <a:cubicBezTo>
                      <a:pt x="3798299" y="558773"/>
                      <a:pt x="3798299" y="558879"/>
                      <a:pt x="3798299" y="558879"/>
                    </a:cubicBezTo>
                    <a:lnTo>
                      <a:pt x="3798299" y="557821"/>
                    </a:lnTo>
                    <a:cubicBezTo>
                      <a:pt x="3798299" y="558138"/>
                      <a:pt x="3798299" y="558350"/>
                      <a:pt x="3798299" y="558667"/>
                    </a:cubicBezTo>
                    <a:cubicBezTo>
                      <a:pt x="3798299" y="554540"/>
                      <a:pt x="3798299" y="550413"/>
                      <a:pt x="3799400" y="546180"/>
                    </a:cubicBezTo>
                    <a:cubicBezTo>
                      <a:pt x="3800501" y="550413"/>
                      <a:pt x="3800501" y="552529"/>
                      <a:pt x="3802703" y="555704"/>
                    </a:cubicBezTo>
                    <a:cubicBezTo>
                      <a:pt x="3803804" y="568404"/>
                      <a:pt x="3806006" y="580045"/>
                      <a:pt x="3808208" y="592744"/>
                    </a:cubicBezTo>
                    <a:cubicBezTo>
                      <a:pt x="3807107" y="581103"/>
                      <a:pt x="3807107" y="569462"/>
                      <a:pt x="3807107" y="558879"/>
                    </a:cubicBezTo>
                    <a:cubicBezTo>
                      <a:pt x="3807107" y="555704"/>
                      <a:pt x="3807107" y="553588"/>
                      <a:pt x="3807107" y="551471"/>
                    </a:cubicBezTo>
                    <a:cubicBezTo>
                      <a:pt x="3809309" y="557821"/>
                      <a:pt x="3812612" y="563112"/>
                      <a:pt x="3815915" y="568404"/>
                    </a:cubicBezTo>
                    <a:cubicBezTo>
                      <a:pt x="3815915" y="548296"/>
                      <a:pt x="3815915" y="529247"/>
                      <a:pt x="3813713" y="509140"/>
                    </a:cubicBezTo>
                    <a:cubicBezTo>
                      <a:pt x="3812612" y="497499"/>
                      <a:pt x="3810410" y="486916"/>
                      <a:pt x="3810410" y="475275"/>
                    </a:cubicBezTo>
                    <a:lnTo>
                      <a:pt x="3810410" y="463634"/>
                    </a:lnTo>
                    <a:cubicBezTo>
                      <a:pt x="3811511" y="474216"/>
                      <a:pt x="3814814" y="482683"/>
                      <a:pt x="3819218" y="490091"/>
                    </a:cubicBezTo>
                    <a:cubicBezTo>
                      <a:pt x="3819218" y="489032"/>
                      <a:pt x="3819218" y="487974"/>
                      <a:pt x="3819218" y="486916"/>
                    </a:cubicBezTo>
                    <a:cubicBezTo>
                      <a:pt x="3818117" y="423419"/>
                      <a:pt x="3817016" y="358864"/>
                      <a:pt x="3814814" y="294308"/>
                    </a:cubicBezTo>
                    <a:cubicBezTo>
                      <a:pt x="3813713" y="307008"/>
                      <a:pt x="3812612" y="319707"/>
                      <a:pt x="3811511" y="331348"/>
                    </a:cubicBezTo>
                    <a:cubicBezTo>
                      <a:pt x="3810410" y="276318"/>
                      <a:pt x="3810410" y="222345"/>
                      <a:pt x="3808208" y="168373"/>
                    </a:cubicBezTo>
                    <a:cubicBezTo>
                      <a:pt x="3808208" y="168690"/>
                      <a:pt x="3808208" y="169219"/>
                      <a:pt x="3808208" y="169537"/>
                    </a:cubicBezTo>
                    <a:cubicBezTo>
                      <a:pt x="3808208" y="170278"/>
                      <a:pt x="3808208" y="171230"/>
                      <a:pt x="3808208" y="172500"/>
                    </a:cubicBezTo>
                    <a:cubicBezTo>
                      <a:pt x="3808208" y="171336"/>
                      <a:pt x="3808208" y="170489"/>
                      <a:pt x="3808208" y="169537"/>
                    </a:cubicBezTo>
                    <a:cubicBezTo>
                      <a:pt x="3808208" y="169114"/>
                      <a:pt x="3808208" y="168690"/>
                      <a:pt x="3808208" y="168267"/>
                    </a:cubicBezTo>
                    <a:cubicBezTo>
                      <a:pt x="3808208" y="168267"/>
                      <a:pt x="3808208" y="168267"/>
                      <a:pt x="3808208" y="168267"/>
                    </a:cubicBezTo>
                    <a:cubicBezTo>
                      <a:pt x="3808208" y="166891"/>
                      <a:pt x="3808208" y="165621"/>
                      <a:pt x="3808208" y="164034"/>
                    </a:cubicBezTo>
                    <a:cubicBezTo>
                      <a:pt x="3807107" y="166150"/>
                      <a:pt x="3807107" y="167209"/>
                      <a:pt x="3807107" y="168267"/>
                    </a:cubicBezTo>
                    <a:lnTo>
                      <a:pt x="3807107" y="119586"/>
                    </a:lnTo>
                    <a:cubicBezTo>
                      <a:pt x="3807107" y="103712"/>
                      <a:pt x="3803804" y="89954"/>
                      <a:pt x="3794996" y="78313"/>
                    </a:cubicBezTo>
                    <a:cubicBezTo>
                      <a:pt x="3806006" y="86779"/>
                      <a:pt x="3815915" y="94187"/>
                      <a:pt x="3825824" y="101595"/>
                    </a:cubicBezTo>
                    <a:cubicBezTo>
                      <a:pt x="3826925" y="101595"/>
                      <a:pt x="3828026" y="100537"/>
                      <a:pt x="3828026" y="100537"/>
                    </a:cubicBezTo>
                    <a:cubicBezTo>
                      <a:pt x="3828026" y="99479"/>
                      <a:pt x="3828026" y="98420"/>
                      <a:pt x="3828026" y="98420"/>
                    </a:cubicBezTo>
                    <a:cubicBezTo>
                      <a:pt x="3827035" y="97362"/>
                      <a:pt x="3825934" y="96304"/>
                      <a:pt x="3824833" y="95245"/>
                    </a:cubicBezTo>
                    <a:close/>
                    <a:moveTo>
                      <a:pt x="29727" y="772546"/>
                    </a:moveTo>
                    <a:cubicBezTo>
                      <a:pt x="26424" y="768313"/>
                      <a:pt x="22020" y="763022"/>
                      <a:pt x="18717" y="757730"/>
                    </a:cubicBezTo>
                    <a:cubicBezTo>
                      <a:pt x="19818" y="758789"/>
                      <a:pt x="20919" y="759847"/>
                      <a:pt x="20919" y="759847"/>
                    </a:cubicBezTo>
                    <a:cubicBezTo>
                      <a:pt x="24222" y="763022"/>
                      <a:pt x="26424" y="766197"/>
                      <a:pt x="29727" y="768313"/>
                    </a:cubicBezTo>
                    <a:lnTo>
                      <a:pt x="29727" y="772546"/>
                    </a:lnTo>
                    <a:close/>
                    <a:moveTo>
                      <a:pt x="2153533" y="83604"/>
                    </a:moveTo>
                    <a:lnTo>
                      <a:pt x="2163442" y="83604"/>
                    </a:lnTo>
                    <a:cubicBezTo>
                      <a:pt x="2173351" y="84663"/>
                      <a:pt x="2184361" y="84663"/>
                      <a:pt x="2194269" y="84663"/>
                    </a:cubicBezTo>
                    <a:cubicBezTo>
                      <a:pt x="2196471" y="84663"/>
                      <a:pt x="2199774" y="84663"/>
                      <a:pt x="2201976" y="85721"/>
                    </a:cubicBezTo>
                    <a:cubicBezTo>
                      <a:pt x="2182158" y="84663"/>
                      <a:pt x="2163442" y="84663"/>
                      <a:pt x="2143624" y="84663"/>
                    </a:cubicBezTo>
                    <a:cubicBezTo>
                      <a:pt x="2146927" y="83604"/>
                      <a:pt x="2150230" y="83604"/>
                      <a:pt x="2153533" y="83604"/>
                    </a:cubicBezTo>
                    <a:close/>
                    <a:moveTo>
                      <a:pt x="2055545" y="88896"/>
                    </a:moveTo>
                    <a:cubicBezTo>
                      <a:pt x="2055545" y="89954"/>
                      <a:pt x="2055545" y="91012"/>
                      <a:pt x="2055545" y="92071"/>
                    </a:cubicBezTo>
                    <a:lnTo>
                      <a:pt x="2057747" y="92071"/>
                    </a:lnTo>
                    <a:cubicBezTo>
                      <a:pt x="2055545" y="92071"/>
                      <a:pt x="2053343" y="93129"/>
                      <a:pt x="2051141" y="94187"/>
                    </a:cubicBezTo>
                    <a:cubicBezTo>
                      <a:pt x="2035727" y="93129"/>
                      <a:pt x="2019212" y="93129"/>
                      <a:pt x="2002697" y="93129"/>
                    </a:cubicBezTo>
                    <a:cubicBezTo>
                      <a:pt x="2002697" y="93129"/>
                      <a:pt x="2001596" y="93129"/>
                      <a:pt x="2000495" y="93129"/>
                    </a:cubicBezTo>
                    <a:cubicBezTo>
                      <a:pt x="1974072" y="93129"/>
                      <a:pt x="1948749" y="92071"/>
                      <a:pt x="1922325" y="91012"/>
                    </a:cubicBezTo>
                    <a:cubicBezTo>
                      <a:pt x="1943244" y="88896"/>
                      <a:pt x="1965264" y="87837"/>
                      <a:pt x="1986183" y="88896"/>
                    </a:cubicBezTo>
                    <a:cubicBezTo>
                      <a:pt x="2010404" y="89954"/>
                      <a:pt x="2032424" y="89954"/>
                      <a:pt x="2055545" y="88896"/>
                    </a:cubicBezTo>
                    <a:close/>
                    <a:moveTo>
                      <a:pt x="1987284" y="94187"/>
                    </a:moveTo>
                    <a:cubicBezTo>
                      <a:pt x="1979577" y="95245"/>
                      <a:pt x="1972971" y="95245"/>
                      <a:pt x="1965264" y="95245"/>
                    </a:cubicBezTo>
                    <a:lnTo>
                      <a:pt x="1959759" y="95245"/>
                    </a:lnTo>
                    <a:cubicBezTo>
                      <a:pt x="1932234" y="94187"/>
                      <a:pt x="1904709" y="93129"/>
                      <a:pt x="1877185" y="93129"/>
                    </a:cubicBezTo>
                    <a:lnTo>
                      <a:pt x="1928931" y="93129"/>
                    </a:lnTo>
                    <a:cubicBezTo>
                      <a:pt x="1948749" y="94187"/>
                      <a:pt x="1967466" y="94187"/>
                      <a:pt x="1987284" y="94187"/>
                    </a:cubicBezTo>
                    <a:close/>
                    <a:moveTo>
                      <a:pt x="2006000" y="65614"/>
                    </a:moveTo>
                    <a:lnTo>
                      <a:pt x="2004899" y="66672"/>
                    </a:lnTo>
                    <a:cubicBezTo>
                      <a:pt x="1988385" y="64555"/>
                      <a:pt x="1972971" y="64555"/>
                      <a:pt x="1955355" y="64555"/>
                    </a:cubicBezTo>
                    <a:cubicBezTo>
                      <a:pt x="1933335" y="62439"/>
                      <a:pt x="1911315" y="60322"/>
                      <a:pt x="1888195" y="58206"/>
                    </a:cubicBezTo>
                    <a:cubicBezTo>
                      <a:pt x="1927830" y="61380"/>
                      <a:pt x="1966365" y="63497"/>
                      <a:pt x="2006000" y="65614"/>
                    </a:cubicBezTo>
                    <a:close/>
                    <a:moveTo>
                      <a:pt x="1848559" y="75138"/>
                    </a:moveTo>
                    <a:cubicBezTo>
                      <a:pt x="1866175" y="74186"/>
                      <a:pt x="1884782" y="73233"/>
                      <a:pt x="1902618" y="73127"/>
                    </a:cubicBezTo>
                    <a:lnTo>
                      <a:pt x="1902508" y="73022"/>
                    </a:lnTo>
                    <a:lnTo>
                      <a:pt x="1905811" y="73022"/>
                    </a:lnTo>
                    <a:cubicBezTo>
                      <a:pt x="1904709" y="73022"/>
                      <a:pt x="1903609" y="73127"/>
                      <a:pt x="1902618" y="73127"/>
                    </a:cubicBezTo>
                    <a:cubicBezTo>
                      <a:pt x="1903719" y="74186"/>
                      <a:pt x="1904709" y="75138"/>
                      <a:pt x="1904709" y="75138"/>
                    </a:cubicBezTo>
                    <a:cubicBezTo>
                      <a:pt x="1898104" y="75138"/>
                      <a:pt x="1891498" y="75138"/>
                      <a:pt x="1884892" y="75138"/>
                    </a:cubicBezTo>
                    <a:cubicBezTo>
                      <a:pt x="1876084" y="75138"/>
                      <a:pt x="1867276" y="76196"/>
                      <a:pt x="1858468" y="76196"/>
                    </a:cubicBezTo>
                    <a:cubicBezTo>
                      <a:pt x="1855165" y="76196"/>
                      <a:pt x="1851862" y="75138"/>
                      <a:pt x="1848559" y="75138"/>
                    </a:cubicBezTo>
                    <a:lnTo>
                      <a:pt x="1848559" y="75138"/>
                    </a:lnTo>
                    <a:close/>
                    <a:moveTo>
                      <a:pt x="1825438" y="82546"/>
                    </a:moveTo>
                    <a:cubicBezTo>
                      <a:pt x="1839751" y="81488"/>
                      <a:pt x="1854064" y="81488"/>
                      <a:pt x="1869478" y="81488"/>
                    </a:cubicBezTo>
                    <a:lnTo>
                      <a:pt x="1879387" y="81488"/>
                    </a:lnTo>
                    <a:cubicBezTo>
                      <a:pt x="1878286" y="81488"/>
                      <a:pt x="1878286" y="81488"/>
                      <a:pt x="1877185" y="80429"/>
                    </a:cubicBezTo>
                    <a:cubicBezTo>
                      <a:pt x="1897003" y="79371"/>
                      <a:pt x="1916820" y="78313"/>
                      <a:pt x="1936638" y="78313"/>
                    </a:cubicBezTo>
                    <a:cubicBezTo>
                      <a:pt x="1936638" y="77255"/>
                      <a:pt x="1936638" y="77255"/>
                      <a:pt x="1936638" y="77255"/>
                    </a:cubicBezTo>
                    <a:cubicBezTo>
                      <a:pt x="1948749" y="76196"/>
                      <a:pt x="1961961" y="76196"/>
                      <a:pt x="1975173" y="76196"/>
                    </a:cubicBezTo>
                    <a:cubicBezTo>
                      <a:pt x="1979577" y="76196"/>
                      <a:pt x="1985082" y="77255"/>
                      <a:pt x="1989485" y="78313"/>
                    </a:cubicBezTo>
                    <a:lnTo>
                      <a:pt x="1986183" y="78313"/>
                    </a:lnTo>
                    <a:cubicBezTo>
                      <a:pt x="1900306" y="83604"/>
                      <a:pt x="1814428" y="86779"/>
                      <a:pt x="1728551" y="86779"/>
                    </a:cubicBezTo>
                    <a:cubicBezTo>
                      <a:pt x="1708734" y="86779"/>
                      <a:pt x="1690017" y="86779"/>
                      <a:pt x="1670199" y="85721"/>
                    </a:cubicBezTo>
                    <a:cubicBezTo>
                      <a:pt x="1677906" y="84663"/>
                      <a:pt x="1684512" y="84663"/>
                      <a:pt x="1692219" y="84663"/>
                    </a:cubicBezTo>
                    <a:cubicBezTo>
                      <a:pt x="1705431" y="84663"/>
                      <a:pt x="1718643" y="84663"/>
                      <a:pt x="1731854" y="84663"/>
                    </a:cubicBezTo>
                    <a:cubicBezTo>
                      <a:pt x="1739561" y="84663"/>
                      <a:pt x="1748369" y="84663"/>
                      <a:pt x="1756076" y="84663"/>
                    </a:cubicBezTo>
                    <a:cubicBezTo>
                      <a:pt x="1784702" y="85721"/>
                      <a:pt x="1813327" y="85721"/>
                      <a:pt x="1841953" y="84663"/>
                    </a:cubicBezTo>
                    <a:cubicBezTo>
                      <a:pt x="1835347" y="83604"/>
                      <a:pt x="1830943" y="83604"/>
                      <a:pt x="1825438" y="82546"/>
                    </a:cubicBezTo>
                    <a:close/>
                    <a:moveTo>
                      <a:pt x="1551292" y="101595"/>
                    </a:moveTo>
                    <a:cubicBezTo>
                      <a:pt x="1558999" y="100537"/>
                      <a:pt x="1566706" y="99479"/>
                      <a:pt x="1574413" y="98420"/>
                    </a:cubicBezTo>
                    <a:cubicBezTo>
                      <a:pt x="1587625" y="96304"/>
                      <a:pt x="1601938" y="93129"/>
                      <a:pt x="1616251" y="92071"/>
                    </a:cubicBezTo>
                    <a:cubicBezTo>
                      <a:pt x="1632765" y="92071"/>
                      <a:pt x="1650381" y="93129"/>
                      <a:pt x="1667997" y="93129"/>
                    </a:cubicBezTo>
                    <a:cubicBezTo>
                      <a:pt x="1707633" y="95245"/>
                      <a:pt x="1748369" y="96304"/>
                      <a:pt x="1788005" y="96304"/>
                    </a:cubicBezTo>
                    <a:lnTo>
                      <a:pt x="1783601" y="96304"/>
                    </a:lnTo>
                    <a:cubicBezTo>
                      <a:pt x="1781399" y="96304"/>
                      <a:pt x="1780298" y="97362"/>
                      <a:pt x="1778096" y="97362"/>
                    </a:cubicBezTo>
                    <a:cubicBezTo>
                      <a:pt x="1776995" y="98420"/>
                      <a:pt x="1775894" y="98420"/>
                      <a:pt x="1774793" y="98420"/>
                    </a:cubicBezTo>
                    <a:cubicBezTo>
                      <a:pt x="1769288" y="98420"/>
                      <a:pt x="1763783" y="99479"/>
                      <a:pt x="1759379" y="100537"/>
                    </a:cubicBezTo>
                    <a:cubicBezTo>
                      <a:pt x="1748369" y="100537"/>
                      <a:pt x="1737359" y="101595"/>
                      <a:pt x="1726349" y="101595"/>
                    </a:cubicBezTo>
                    <a:cubicBezTo>
                      <a:pt x="1666896" y="106887"/>
                      <a:pt x="1608544" y="106887"/>
                      <a:pt x="1551292" y="101595"/>
                    </a:cubicBezTo>
                    <a:close/>
                    <a:moveTo>
                      <a:pt x="1555696" y="106887"/>
                    </a:moveTo>
                    <a:cubicBezTo>
                      <a:pt x="1531475" y="107945"/>
                      <a:pt x="1505051" y="107945"/>
                      <a:pt x="1480829" y="109003"/>
                    </a:cubicBezTo>
                    <a:cubicBezTo>
                      <a:pt x="1498445" y="106887"/>
                      <a:pt x="1517162" y="104770"/>
                      <a:pt x="1535878" y="103712"/>
                    </a:cubicBezTo>
                    <a:cubicBezTo>
                      <a:pt x="1538080" y="103712"/>
                      <a:pt x="1542484" y="104770"/>
                      <a:pt x="1547989" y="105828"/>
                    </a:cubicBezTo>
                    <a:cubicBezTo>
                      <a:pt x="1551292" y="106887"/>
                      <a:pt x="1553494" y="106887"/>
                      <a:pt x="1555696" y="106887"/>
                    </a:cubicBezTo>
                    <a:close/>
                    <a:moveTo>
                      <a:pt x="1637169" y="67730"/>
                    </a:moveTo>
                    <a:cubicBezTo>
                      <a:pt x="1675704" y="67730"/>
                      <a:pt x="1714238" y="68788"/>
                      <a:pt x="1752773" y="69847"/>
                    </a:cubicBezTo>
                    <a:cubicBezTo>
                      <a:pt x="1758278" y="69847"/>
                      <a:pt x="1765985" y="69847"/>
                      <a:pt x="1771490" y="69847"/>
                    </a:cubicBezTo>
                    <a:cubicBezTo>
                      <a:pt x="1765985" y="70905"/>
                      <a:pt x="1758278" y="70905"/>
                      <a:pt x="1752773" y="70905"/>
                    </a:cubicBezTo>
                    <a:cubicBezTo>
                      <a:pt x="1738460" y="70905"/>
                      <a:pt x="1725248" y="71963"/>
                      <a:pt x="1710936" y="73022"/>
                    </a:cubicBezTo>
                    <a:cubicBezTo>
                      <a:pt x="1695522" y="70905"/>
                      <a:pt x="1680108" y="69847"/>
                      <a:pt x="1664694" y="69847"/>
                    </a:cubicBezTo>
                    <a:cubicBezTo>
                      <a:pt x="1651482" y="68788"/>
                      <a:pt x="1637169" y="67730"/>
                      <a:pt x="1623957" y="67730"/>
                    </a:cubicBezTo>
                    <a:lnTo>
                      <a:pt x="1637169" y="67730"/>
                    </a:lnTo>
                    <a:close/>
                    <a:moveTo>
                      <a:pt x="1484132" y="70905"/>
                    </a:moveTo>
                    <a:cubicBezTo>
                      <a:pt x="1519364" y="71963"/>
                      <a:pt x="1554595" y="73022"/>
                      <a:pt x="1588726" y="75138"/>
                    </a:cubicBezTo>
                    <a:cubicBezTo>
                      <a:pt x="1604140" y="75138"/>
                      <a:pt x="1620654" y="76196"/>
                      <a:pt x="1636068" y="76196"/>
                    </a:cubicBezTo>
                    <a:cubicBezTo>
                      <a:pt x="1633866" y="76196"/>
                      <a:pt x="1631664" y="76196"/>
                      <a:pt x="1630563" y="77255"/>
                    </a:cubicBezTo>
                    <a:cubicBezTo>
                      <a:pt x="1578817" y="76196"/>
                      <a:pt x="1529273" y="75138"/>
                      <a:pt x="1478627" y="70905"/>
                    </a:cubicBezTo>
                    <a:cubicBezTo>
                      <a:pt x="1480829" y="70905"/>
                      <a:pt x="1481930" y="70905"/>
                      <a:pt x="1484132" y="70905"/>
                    </a:cubicBezTo>
                    <a:close/>
                    <a:moveTo>
                      <a:pt x="1445597" y="114295"/>
                    </a:moveTo>
                    <a:cubicBezTo>
                      <a:pt x="1507253" y="113236"/>
                      <a:pt x="1568908" y="112178"/>
                      <a:pt x="1630563" y="112178"/>
                    </a:cubicBezTo>
                    <a:cubicBezTo>
                      <a:pt x="1563403" y="118528"/>
                      <a:pt x="1496243" y="121702"/>
                      <a:pt x="1427982" y="121702"/>
                    </a:cubicBezTo>
                    <a:cubicBezTo>
                      <a:pt x="1427982" y="121702"/>
                      <a:pt x="1427982" y="120644"/>
                      <a:pt x="1426881" y="120644"/>
                    </a:cubicBezTo>
                    <a:cubicBezTo>
                      <a:pt x="1432386" y="117469"/>
                      <a:pt x="1437891" y="115353"/>
                      <a:pt x="1445597" y="114295"/>
                    </a:cubicBezTo>
                    <a:close/>
                    <a:moveTo>
                      <a:pt x="1519364" y="799003"/>
                    </a:moveTo>
                    <a:cubicBezTo>
                      <a:pt x="1501748" y="797945"/>
                      <a:pt x="1485233" y="797945"/>
                      <a:pt x="1468718" y="799003"/>
                    </a:cubicBezTo>
                    <a:cubicBezTo>
                      <a:pt x="1398255" y="800062"/>
                      <a:pt x="1328893" y="802178"/>
                      <a:pt x="1259530" y="805353"/>
                    </a:cubicBezTo>
                    <a:cubicBezTo>
                      <a:pt x="1201178" y="808528"/>
                      <a:pt x="1143927" y="810644"/>
                      <a:pt x="1085574" y="811703"/>
                    </a:cubicBezTo>
                    <a:cubicBezTo>
                      <a:pt x="1063555" y="812761"/>
                      <a:pt x="1042636" y="813819"/>
                      <a:pt x="1020616" y="816994"/>
                    </a:cubicBezTo>
                    <a:cubicBezTo>
                      <a:pt x="1012909" y="818052"/>
                      <a:pt x="1007404" y="816994"/>
                      <a:pt x="1001899" y="814878"/>
                    </a:cubicBezTo>
                    <a:cubicBezTo>
                      <a:pt x="1027222" y="811703"/>
                      <a:pt x="1052545" y="808528"/>
                      <a:pt x="1077867" y="805353"/>
                    </a:cubicBezTo>
                    <a:cubicBezTo>
                      <a:pt x="1096584" y="803237"/>
                      <a:pt x="1115301" y="801120"/>
                      <a:pt x="1134018" y="799003"/>
                    </a:cubicBezTo>
                    <a:cubicBezTo>
                      <a:pt x="1157139" y="796887"/>
                      <a:pt x="1180259" y="794770"/>
                      <a:pt x="1204481" y="793712"/>
                    </a:cubicBezTo>
                    <a:cubicBezTo>
                      <a:pt x="1302469" y="787362"/>
                      <a:pt x="1402659" y="785246"/>
                      <a:pt x="1501748" y="784187"/>
                    </a:cubicBezTo>
                    <a:cubicBezTo>
                      <a:pt x="1579918" y="784187"/>
                      <a:pt x="1658088" y="783129"/>
                      <a:pt x="1737359" y="783129"/>
                    </a:cubicBezTo>
                    <a:lnTo>
                      <a:pt x="1739561" y="785246"/>
                    </a:lnTo>
                    <a:cubicBezTo>
                      <a:pt x="1740662" y="786304"/>
                      <a:pt x="1740662" y="786304"/>
                      <a:pt x="1740662" y="787362"/>
                    </a:cubicBezTo>
                    <a:cubicBezTo>
                      <a:pt x="1669098" y="795828"/>
                      <a:pt x="1595332" y="800062"/>
                      <a:pt x="1519364" y="799003"/>
                    </a:cubicBezTo>
                    <a:close/>
                    <a:moveTo>
                      <a:pt x="2220693" y="823344"/>
                    </a:moveTo>
                    <a:cubicBezTo>
                      <a:pt x="2220693" y="823344"/>
                      <a:pt x="2220693" y="823344"/>
                      <a:pt x="2219592" y="823344"/>
                    </a:cubicBezTo>
                    <a:cubicBezTo>
                      <a:pt x="2208582" y="824402"/>
                      <a:pt x="2198673" y="825460"/>
                      <a:pt x="2187663" y="825460"/>
                    </a:cubicBezTo>
                    <a:cubicBezTo>
                      <a:pt x="2186563" y="826519"/>
                      <a:pt x="2186563" y="827577"/>
                      <a:pt x="2185461" y="827577"/>
                    </a:cubicBezTo>
                    <a:cubicBezTo>
                      <a:pt x="2182158" y="827577"/>
                      <a:pt x="2177755" y="827577"/>
                      <a:pt x="2173351" y="827577"/>
                    </a:cubicBezTo>
                    <a:cubicBezTo>
                      <a:pt x="2173351" y="827577"/>
                      <a:pt x="2173351" y="827577"/>
                      <a:pt x="2172250" y="827577"/>
                    </a:cubicBezTo>
                    <a:cubicBezTo>
                      <a:pt x="2106190" y="820169"/>
                      <a:pt x="2041232" y="816994"/>
                      <a:pt x="1976274" y="819111"/>
                    </a:cubicBezTo>
                    <a:cubicBezTo>
                      <a:pt x="1946547" y="821227"/>
                      <a:pt x="1916820" y="823344"/>
                      <a:pt x="1887094" y="825460"/>
                    </a:cubicBezTo>
                    <a:cubicBezTo>
                      <a:pt x="1885993" y="825460"/>
                      <a:pt x="1885993" y="825460"/>
                      <a:pt x="1884892" y="825460"/>
                    </a:cubicBezTo>
                    <a:cubicBezTo>
                      <a:pt x="1829842" y="823344"/>
                      <a:pt x="1774793" y="823344"/>
                      <a:pt x="1718643" y="822286"/>
                    </a:cubicBezTo>
                    <a:cubicBezTo>
                      <a:pt x="1717541" y="822286"/>
                      <a:pt x="1716441" y="822286"/>
                      <a:pt x="1714238" y="822286"/>
                    </a:cubicBezTo>
                    <a:cubicBezTo>
                      <a:pt x="1801217" y="819111"/>
                      <a:pt x="1888195" y="815936"/>
                      <a:pt x="1976274" y="814878"/>
                    </a:cubicBezTo>
                    <a:lnTo>
                      <a:pt x="1976274" y="813819"/>
                    </a:lnTo>
                    <a:cubicBezTo>
                      <a:pt x="2031323" y="814878"/>
                      <a:pt x="2086372" y="814878"/>
                      <a:pt x="2141422" y="815936"/>
                    </a:cubicBezTo>
                    <a:cubicBezTo>
                      <a:pt x="2156836" y="816994"/>
                      <a:pt x="2172250" y="816994"/>
                      <a:pt x="2186563" y="819111"/>
                    </a:cubicBezTo>
                    <a:cubicBezTo>
                      <a:pt x="2187663" y="819111"/>
                      <a:pt x="2187663" y="819111"/>
                      <a:pt x="2187663" y="820169"/>
                    </a:cubicBezTo>
                    <a:cubicBezTo>
                      <a:pt x="2198673" y="820169"/>
                      <a:pt x="2209683" y="821227"/>
                      <a:pt x="2220693" y="822286"/>
                    </a:cubicBezTo>
                    <a:cubicBezTo>
                      <a:pt x="2220693" y="822286"/>
                      <a:pt x="2220693" y="822286"/>
                      <a:pt x="2220693" y="823344"/>
                    </a:cubicBezTo>
                    <a:close/>
                    <a:moveTo>
                      <a:pt x="2090777" y="112178"/>
                    </a:moveTo>
                    <a:cubicBezTo>
                      <a:pt x="2096281" y="113236"/>
                      <a:pt x="2101786" y="113236"/>
                      <a:pt x="2106190" y="113236"/>
                    </a:cubicBezTo>
                    <a:cubicBezTo>
                      <a:pt x="2103988" y="113236"/>
                      <a:pt x="2101786" y="113236"/>
                      <a:pt x="2099584" y="113236"/>
                    </a:cubicBezTo>
                    <a:cubicBezTo>
                      <a:pt x="2096281" y="113236"/>
                      <a:pt x="2094079" y="113236"/>
                      <a:pt x="2090777" y="112178"/>
                    </a:cubicBezTo>
                    <a:close/>
                    <a:moveTo>
                      <a:pt x="2188764" y="98420"/>
                    </a:moveTo>
                    <a:cubicBezTo>
                      <a:pt x="2183260" y="97362"/>
                      <a:pt x="2177755" y="97362"/>
                      <a:pt x="2172250" y="97362"/>
                    </a:cubicBezTo>
                    <a:cubicBezTo>
                      <a:pt x="2172250" y="98420"/>
                      <a:pt x="2172250" y="98420"/>
                      <a:pt x="2172250" y="99479"/>
                    </a:cubicBezTo>
                    <a:cubicBezTo>
                      <a:pt x="2171149" y="99479"/>
                      <a:pt x="2171149" y="99479"/>
                      <a:pt x="2170048" y="99479"/>
                    </a:cubicBezTo>
                    <a:cubicBezTo>
                      <a:pt x="2165644" y="100537"/>
                      <a:pt x="2161240" y="100537"/>
                      <a:pt x="2156836" y="100537"/>
                    </a:cubicBezTo>
                    <a:lnTo>
                      <a:pt x="2148028" y="100537"/>
                    </a:lnTo>
                    <a:cubicBezTo>
                      <a:pt x="2149129" y="99479"/>
                      <a:pt x="2149129" y="99479"/>
                      <a:pt x="2149129" y="99479"/>
                    </a:cubicBezTo>
                    <a:lnTo>
                      <a:pt x="2149129" y="99479"/>
                    </a:lnTo>
                    <a:cubicBezTo>
                      <a:pt x="2146927" y="99479"/>
                      <a:pt x="2144725" y="99479"/>
                      <a:pt x="2142523" y="99479"/>
                    </a:cubicBezTo>
                    <a:cubicBezTo>
                      <a:pt x="2128210" y="98420"/>
                      <a:pt x="2112796" y="98420"/>
                      <a:pt x="2097382" y="98420"/>
                    </a:cubicBezTo>
                    <a:lnTo>
                      <a:pt x="2084171" y="98420"/>
                    </a:lnTo>
                    <a:cubicBezTo>
                      <a:pt x="2080868" y="97362"/>
                      <a:pt x="2076464" y="97362"/>
                      <a:pt x="2073161" y="96304"/>
                    </a:cubicBezTo>
                    <a:lnTo>
                      <a:pt x="2094079" y="96304"/>
                    </a:lnTo>
                    <a:cubicBezTo>
                      <a:pt x="2134816" y="96304"/>
                      <a:pt x="2174452" y="96304"/>
                      <a:pt x="2214087" y="95245"/>
                    </a:cubicBezTo>
                    <a:lnTo>
                      <a:pt x="2235006" y="95245"/>
                    </a:lnTo>
                    <a:cubicBezTo>
                      <a:pt x="2219592" y="96304"/>
                      <a:pt x="2204178" y="97362"/>
                      <a:pt x="2188764" y="98420"/>
                    </a:cubicBezTo>
                    <a:close/>
                    <a:moveTo>
                      <a:pt x="2625857" y="29632"/>
                    </a:moveTo>
                    <a:cubicBezTo>
                      <a:pt x="2617049" y="29632"/>
                      <a:pt x="2609342" y="29632"/>
                      <a:pt x="2601635" y="28574"/>
                    </a:cubicBezTo>
                    <a:cubicBezTo>
                      <a:pt x="2587322" y="27515"/>
                      <a:pt x="2573009" y="27515"/>
                      <a:pt x="2557595" y="26457"/>
                    </a:cubicBezTo>
                    <a:cubicBezTo>
                      <a:pt x="2589524" y="26457"/>
                      <a:pt x="2620352" y="26457"/>
                      <a:pt x="2652281" y="26457"/>
                    </a:cubicBezTo>
                    <a:cubicBezTo>
                      <a:pt x="2643473" y="27515"/>
                      <a:pt x="2633564" y="28574"/>
                      <a:pt x="2625857" y="29632"/>
                    </a:cubicBezTo>
                    <a:close/>
                    <a:moveTo>
                      <a:pt x="3173048" y="811703"/>
                    </a:moveTo>
                    <a:lnTo>
                      <a:pt x="3174149" y="811703"/>
                    </a:lnTo>
                    <a:cubicBezTo>
                      <a:pt x="3189563" y="810644"/>
                      <a:pt x="3203876" y="810644"/>
                      <a:pt x="3219289" y="809586"/>
                    </a:cubicBezTo>
                    <a:cubicBezTo>
                      <a:pt x="3241309" y="808528"/>
                      <a:pt x="3264430" y="808528"/>
                      <a:pt x="3286450" y="807470"/>
                    </a:cubicBezTo>
                    <a:cubicBezTo>
                      <a:pt x="3317277" y="807470"/>
                      <a:pt x="3347004" y="807470"/>
                      <a:pt x="3377832" y="808528"/>
                    </a:cubicBezTo>
                    <a:cubicBezTo>
                      <a:pt x="3426275" y="808528"/>
                      <a:pt x="3473618" y="809586"/>
                      <a:pt x="3522061" y="810644"/>
                    </a:cubicBezTo>
                    <a:cubicBezTo>
                      <a:pt x="3535273" y="811703"/>
                      <a:pt x="3548485" y="811703"/>
                      <a:pt x="3561697" y="813819"/>
                    </a:cubicBezTo>
                    <a:cubicBezTo>
                      <a:pt x="3561697" y="813819"/>
                      <a:pt x="3561697" y="813819"/>
                      <a:pt x="3560596" y="813819"/>
                    </a:cubicBezTo>
                    <a:cubicBezTo>
                      <a:pt x="3458204" y="818052"/>
                      <a:pt x="3355812" y="819111"/>
                      <a:pt x="3252319" y="815936"/>
                    </a:cubicBezTo>
                    <a:cubicBezTo>
                      <a:pt x="3225895" y="814878"/>
                      <a:pt x="3199471" y="814878"/>
                      <a:pt x="3173048" y="812761"/>
                    </a:cubicBezTo>
                    <a:lnTo>
                      <a:pt x="3173048" y="811703"/>
                    </a:lnTo>
                    <a:close/>
                    <a:moveTo>
                      <a:pt x="3485728" y="848743"/>
                    </a:moveTo>
                    <a:cubicBezTo>
                      <a:pt x="3473618" y="848743"/>
                      <a:pt x="3460406" y="848743"/>
                      <a:pt x="3447194" y="848743"/>
                    </a:cubicBezTo>
                    <a:cubicBezTo>
                      <a:pt x="3439487" y="847684"/>
                      <a:pt x="3431780" y="847684"/>
                      <a:pt x="3424073" y="847684"/>
                    </a:cubicBezTo>
                    <a:lnTo>
                      <a:pt x="3496738" y="847684"/>
                    </a:lnTo>
                    <a:cubicBezTo>
                      <a:pt x="3493435" y="848743"/>
                      <a:pt x="3489031" y="848743"/>
                      <a:pt x="3485728" y="848743"/>
                    </a:cubicBezTo>
                    <a:close/>
                    <a:moveTo>
                      <a:pt x="3544081" y="841335"/>
                    </a:moveTo>
                    <a:cubicBezTo>
                      <a:pt x="3523162" y="842393"/>
                      <a:pt x="3501142" y="842393"/>
                      <a:pt x="3480223" y="843451"/>
                    </a:cubicBezTo>
                    <a:cubicBezTo>
                      <a:pt x="3459305" y="845568"/>
                      <a:pt x="3438386" y="846626"/>
                      <a:pt x="3417467" y="847684"/>
                    </a:cubicBezTo>
                    <a:cubicBezTo>
                      <a:pt x="3369024" y="846626"/>
                      <a:pt x="3320580" y="845568"/>
                      <a:pt x="3273238" y="845568"/>
                    </a:cubicBezTo>
                    <a:cubicBezTo>
                      <a:pt x="3251218" y="845568"/>
                      <a:pt x="3229198" y="845568"/>
                      <a:pt x="3206077" y="847684"/>
                    </a:cubicBezTo>
                    <a:cubicBezTo>
                      <a:pt x="3193966" y="846626"/>
                      <a:pt x="3181856" y="845568"/>
                      <a:pt x="3168644" y="844510"/>
                    </a:cubicBezTo>
                    <a:cubicBezTo>
                      <a:pt x="3171066" y="844510"/>
                      <a:pt x="3173268" y="844510"/>
                      <a:pt x="3175470" y="844510"/>
                    </a:cubicBezTo>
                    <a:cubicBezTo>
                      <a:pt x="3172277" y="844510"/>
                      <a:pt x="3168974" y="844510"/>
                      <a:pt x="3165341" y="844510"/>
                    </a:cubicBezTo>
                    <a:cubicBezTo>
                      <a:pt x="3180755" y="842393"/>
                      <a:pt x="3195068" y="839218"/>
                      <a:pt x="3211582" y="837102"/>
                    </a:cubicBezTo>
                    <a:cubicBezTo>
                      <a:pt x="3210481" y="837102"/>
                      <a:pt x="3209381" y="837102"/>
                      <a:pt x="3208280" y="837102"/>
                    </a:cubicBezTo>
                    <a:cubicBezTo>
                      <a:pt x="3202775" y="837102"/>
                      <a:pt x="3197270" y="837102"/>
                      <a:pt x="3191765" y="837102"/>
                    </a:cubicBezTo>
                    <a:cubicBezTo>
                      <a:pt x="3177452" y="837102"/>
                      <a:pt x="3165341" y="836043"/>
                      <a:pt x="3155432" y="831810"/>
                    </a:cubicBezTo>
                    <a:cubicBezTo>
                      <a:pt x="3173048" y="829694"/>
                      <a:pt x="3190664" y="827577"/>
                      <a:pt x="3208280" y="826519"/>
                    </a:cubicBezTo>
                    <a:cubicBezTo>
                      <a:pt x="3256723" y="823344"/>
                      <a:pt x="3306267" y="822286"/>
                      <a:pt x="3353610" y="822286"/>
                    </a:cubicBezTo>
                    <a:cubicBezTo>
                      <a:pt x="3420770" y="819111"/>
                      <a:pt x="3485728" y="820169"/>
                      <a:pt x="3550687" y="826519"/>
                    </a:cubicBezTo>
                    <a:cubicBezTo>
                      <a:pt x="3558394" y="827577"/>
                      <a:pt x="3566101" y="827577"/>
                      <a:pt x="3574908" y="828635"/>
                    </a:cubicBezTo>
                    <a:cubicBezTo>
                      <a:pt x="3576009" y="828635"/>
                      <a:pt x="3577111" y="830752"/>
                      <a:pt x="3577111" y="830752"/>
                    </a:cubicBezTo>
                    <a:cubicBezTo>
                      <a:pt x="3578212" y="831810"/>
                      <a:pt x="3578212" y="831810"/>
                      <a:pt x="3579312" y="832868"/>
                    </a:cubicBezTo>
                    <a:cubicBezTo>
                      <a:pt x="3568302" y="837102"/>
                      <a:pt x="3556192" y="840276"/>
                      <a:pt x="3544081" y="841335"/>
                    </a:cubicBezTo>
                    <a:close/>
                    <a:moveTo>
                      <a:pt x="3512152" y="41273"/>
                    </a:moveTo>
                    <a:cubicBezTo>
                      <a:pt x="3527566" y="41273"/>
                      <a:pt x="3542980" y="39156"/>
                      <a:pt x="3558394" y="39156"/>
                    </a:cubicBezTo>
                    <a:cubicBezTo>
                      <a:pt x="3562797" y="39156"/>
                      <a:pt x="3567202" y="39156"/>
                      <a:pt x="3571606" y="39156"/>
                    </a:cubicBezTo>
                    <a:cubicBezTo>
                      <a:pt x="3568302" y="38098"/>
                      <a:pt x="3565000" y="37040"/>
                      <a:pt x="3561697" y="35982"/>
                    </a:cubicBezTo>
                    <a:cubicBezTo>
                      <a:pt x="3548485" y="34923"/>
                      <a:pt x="3536374" y="33865"/>
                      <a:pt x="3524263" y="32807"/>
                    </a:cubicBezTo>
                    <a:cubicBezTo>
                      <a:pt x="3566101" y="30690"/>
                      <a:pt x="3607938" y="30690"/>
                      <a:pt x="3649776" y="32807"/>
                    </a:cubicBezTo>
                    <a:cubicBezTo>
                      <a:pt x="3666291" y="33865"/>
                      <a:pt x="3682805" y="38098"/>
                      <a:pt x="3699320" y="41273"/>
                    </a:cubicBezTo>
                    <a:lnTo>
                      <a:pt x="3512152" y="41273"/>
                    </a:lnTo>
                    <a:close/>
                    <a:moveTo>
                      <a:pt x="3788500" y="386273"/>
                    </a:moveTo>
                    <a:lnTo>
                      <a:pt x="3788500" y="460353"/>
                    </a:lnTo>
                    <a:cubicBezTo>
                      <a:pt x="3786298" y="418022"/>
                      <a:pt x="3785197" y="374632"/>
                      <a:pt x="3785197" y="332301"/>
                    </a:cubicBezTo>
                    <a:cubicBezTo>
                      <a:pt x="3780793" y="336534"/>
                      <a:pt x="3778591" y="341825"/>
                      <a:pt x="3778591" y="350292"/>
                    </a:cubicBezTo>
                    <a:cubicBezTo>
                      <a:pt x="3778591" y="358758"/>
                      <a:pt x="3778591" y="366166"/>
                      <a:pt x="3779692" y="374632"/>
                    </a:cubicBezTo>
                    <a:cubicBezTo>
                      <a:pt x="3776389" y="394739"/>
                      <a:pt x="3774187" y="414847"/>
                      <a:pt x="3774187" y="436012"/>
                    </a:cubicBezTo>
                    <a:cubicBezTo>
                      <a:pt x="3774187" y="482577"/>
                      <a:pt x="3776389" y="528083"/>
                      <a:pt x="3779692" y="573589"/>
                    </a:cubicBezTo>
                    <a:cubicBezTo>
                      <a:pt x="3777490" y="600046"/>
                      <a:pt x="3776389" y="625445"/>
                      <a:pt x="3774187" y="652960"/>
                    </a:cubicBezTo>
                    <a:cubicBezTo>
                      <a:pt x="3774187" y="662485"/>
                      <a:pt x="3773086" y="672009"/>
                      <a:pt x="3774187" y="681534"/>
                    </a:cubicBezTo>
                    <a:cubicBezTo>
                      <a:pt x="3771985" y="682592"/>
                      <a:pt x="3770885" y="683651"/>
                      <a:pt x="3768682" y="684709"/>
                    </a:cubicBezTo>
                    <a:cubicBezTo>
                      <a:pt x="3767581" y="642378"/>
                      <a:pt x="3767581" y="598988"/>
                      <a:pt x="3770885" y="556657"/>
                    </a:cubicBezTo>
                    <a:lnTo>
                      <a:pt x="3770885" y="554540"/>
                    </a:lnTo>
                    <a:cubicBezTo>
                      <a:pt x="3765380" y="492101"/>
                      <a:pt x="3757673" y="429663"/>
                      <a:pt x="3747764" y="366166"/>
                    </a:cubicBezTo>
                    <a:cubicBezTo>
                      <a:pt x="3746663" y="355583"/>
                      <a:pt x="3745562" y="345000"/>
                      <a:pt x="3746663" y="335476"/>
                    </a:cubicBezTo>
                    <a:lnTo>
                      <a:pt x="3747764" y="334417"/>
                    </a:lnTo>
                    <a:lnTo>
                      <a:pt x="3751067" y="334417"/>
                    </a:lnTo>
                    <a:cubicBezTo>
                      <a:pt x="3752168" y="335476"/>
                      <a:pt x="3753269" y="336534"/>
                      <a:pt x="3754370" y="336534"/>
                    </a:cubicBezTo>
                    <a:cubicBezTo>
                      <a:pt x="3756571" y="350292"/>
                      <a:pt x="3758774" y="365107"/>
                      <a:pt x="3760975" y="378865"/>
                    </a:cubicBezTo>
                    <a:cubicBezTo>
                      <a:pt x="3759875" y="373574"/>
                      <a:pt x="3759875" y="367224"/>
                      <a:pt x="3759875" y="361933"/>
                    </a:cubicBezTo>
                    <a:cubicBezTo>
                      <a:pt x="3759875" y="321718"/>
                      <a:pt x="3758774" y="282561"/>
                      <a:pt x="3758774" y="242347"/>
                    </a:cubicBezTo>
                    <a:cubicBezTo>
                      <a:pt x="3758774" y="242347"/>
                      <a:pt x="3759875" y="242347"/>
                      <a:pt x="3760975" y="241288"/>
                    </a:cubicBezTo>
                    <a:cubicBezTo>
                      <a:pt x="3768682" y="284678"/>
                      <a:pt x="3773086" y="328068"/>
                      <a:pt x="3776389" y="371457"/>
                    </a:cubicBezTo>
                    <a:cubicBezTo>
                      <a:pt x="3776389" y="345000"/>
                      <a:pt x="3776389" y="318543"/>
                      <a:pt x="3774187" y="292086"/>
                    </a:cubicBezTo>
                    <a:cubicBezTo>
                      <a:pt x="3774187" y="264571"/>
                      <a:pt x="3771985" y="238114"/>
                      <a:pt x="3771985" y="211657"/>
                    </a:cubicBezTo>
                    <a:cubicBezTo>
                      <a:pt x="3770885" y="191549"/>
                      <a:pt x="3769783" y="172500"/>
                      <a:pt x="3767581" y="152393"/>
                    </a:cubicBezTo>
                    <a:cubicBezTo>
                      <a:pt x="3766480" y="146043"/>
                      <a:pt x="3767581" y="140752"/>
                      <a:pt x="3770885" y="137577"/>
                    </a:cubicBezTo>
                    <a:cubicBezTo>
                      <a:pt x="3777490" y="179908"/>
                      <a:pt x="3782995" y="222239"/>
                      <a:pt x="3786298" y="265629"/>
                    </a:cubicBezTo>
                    <a:cubicBezTo>
                      <a:pt x="3787399" y="262454"/>
                      <a:pt x="3788500" y="260338"/>
                      <a:pt x="3789601" y="258221"/>
                    </a:cubicBezTo>
                    <a:cubicBezTo>
                      <a:pt x="3789601" y="257163"/>
                      <a:pt x="3790702" y="257163"/>
                      <a:pt x="3791803" y="257163"/>
                    </a:cubicBezTo>
                    <a:cubicBezTo>
                      <a:pt x="3788500" y="298436"/>
                      <a:pt x="3787399" y="341825"/>
                      <a:pt x="3788500" y="386273"/>
                    </a:cubicBezTo>
                    <a:close/>
                  </a:path>
                </a:pathLst>
              </a:custGeom>
              <a:solidFill>
                <a:srgbClr val="FFDE53"/>
              </a:solidFill>
              <a:ln w="110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ja-JP" altLang="en-US" sz="2000">
                    <a:solidFill>
                      <a:srgbClr val="000000"/>
                    </a:solidFill>
                    <a:latin typeface="Kozuka Gothic Pro R" panose="020B0400000000000000" charset="-128"/>
                    <a:ea typeface="Kozuka Gothic Pro R" panose="020B0400000000000000" charset="-128"/>
                    <a:sym typeface="微软雅黑" panose="020B0503020204020204" pitchFamily="34" charset="-122"/>
                  </a:rPr>
                  <a:t>王さんは、どうして交換留学をしたいと思ったんですか。</a:t>
                </a:r>
                <a:endParaRPr lang="ja-JP" altLang="en-US" sz="2000">
                  <a:solidFill>
                    <a:srgbClr val="000000"/>
                  </a:solidFill>
                  <a:latin typeface="Kozuka Gothic Pro R" panose="020B0400000000000000" charset="-128"/>
                  <a:ea typeface="Kozuka Gothic Pro R" panose="020B0400000000000000" charset="-128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8" name="任意多边形: 形状 57"/>
              <p:cNvSpPr/>
              <p:nvPr/>
            </p:nvSpPr>
            <p:spPr>
              <a:xfrm>
                <a:off x="2973089" y="1810351"/>
                <a:ext cx="1981" cy="10582"/>
              </a:xfrm>
              <a:custGeom>
                <a:avLst/>
                <a:gdLst>
                  <a:gd name="connsiteX0" fmla="*/ 1982 w 1981"/>
                  <a:gd name="connsiteY0" fmla="*/ 0 h 10582"/>
                  <a:gd name="connsiteX1" fmla="*/ 0 w 1981"/>
                  <a:gd name="connsiteY1" fmla="*/ 0 h 10582"/>
                  <a:gd name="connsiteX2" fmla="*/ 1982 w 1981"/>
                  <a:gd name="connsiteY2" fmla="*/ 0 h 10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81" h="10582">
                    <a:moveTo>
                      <a:pt x="1982" y="0"/>
                    </a:moveTo>
                    <a:lnTo>
                      <a:pt x="0" y="0"/>
                    </a:lnTo>
                    <a:cubicBezTo>
                      <a:pt x="991" y="0"/>
                      <a:pt x="1982" y="0"/>
                      <a:pt x="1982" y="0"/>
                    </a:cubicBezTo>
                    <a:close/>
                  </a:path>
                </a:pathLst>
              </a:custGeom>
              <a:solidFill>
                <a:srgbClr val="FFDE53"/>
              </a:solidFill>
              <a:ln w="110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9" name="任意多边形: 形状 58"/>
              <p:cNvSpPr/>
              <p:nvPr/>
            </p:nvSpPr>
            <p:spPr>
              <a:xfrm>
                <a:off x="4028936" y="1790244"/>
                <a:ext cx="5284" cy="10582"/>
              </a:xfrm>
              <a:custGeom>
                <a:avLst/>
                <a:gdLst>
                  <a:gd name="connsiteX0" fmla="*/ 5285 w 5284"/>
                  <a:gd name="connsiteY0" fmla="*/ 0 h 10582"/>
                  <a:gd name="connsiteX1" fmla="*/ 0 w 5284"/>
                  <a:gd name="connsiteY1" fmla="*/ 0 h 10582"/>
                  <a:gd name="connsiteX2" fmla="*/ 5285 w 5284"/>
                  <a:gd name="connsiteY2" fmla="*/ 0 h 10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84" h="10582">
                    <a:moveTo>
                      <a:pt x="5285" y="0"/>
                    </a:moveTo>
                    <a:lnTo>
                      <a:pt x="0" y="0"/>
                    </a:lnTo>
                    <a:cubicBezTo>
                      <a:pt x="1982" y="0"/>
                      <a:pt x="3193" y="0"/>
                      <a:pt x="5285" y="0"/>
                    </a:cubicBezTo>
                    <a:close/>
                  </a:path>
                </a:pathLst>
              </a:custGeom>
              <a:solidFill>
                <a:srgbClr val="FFDE53"/>
              </a:solidFill>
              <a:ln w="110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0" name="任意多边形: 形状 59"/>
              <p:cNvSpPr/>
              <p:nvPr/>
            </p:nvSpPr>
            <p:spPr>
              <a:xfrm>
                <a:off x="4530766" y="1793418"/>
                <a:ext cx="6605" cy="5291"/>
              </a:xfrm>
              <a:custGeom>
                <a:avLst/>
                <a:gdLst>
                  <a:gd name="connsiteX0" fmla="*/ 0 w 6605"/>
                  <a:gd name="connsiteY0" fmla="*/ 0 h 5291"/>
                  <a:gd name="connsiteX1" fmla="*/ 6606 w 6605"/>
                  <a:gd name="connsiteY1" fmla="*/ 5291 h 5291"/>
                  <a:gd name="connsiteX2" fmla="*/ 1101 w 6605"/>
                  <a:gd name="connsiteY2" fmla="*/ 2117 h 5291"/>
                  <a:gd name="connsiteX3" fmla="*/ 0 w 6605"/>
                  <a:gd name="connsiteY3" fmla="*/ 0 h 5291"/>
                  <a:gd name="connsiteX4" fmla="*/ 0 w 6605"/>
                  <a:gd name="connsiteY4" fmla="*/ 0 h 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05" h="5291">
                    <a:moveTo>
                      <a:pt x="0" y="0"/>
                    </a:moveTo>
                    <a:cubicBezTo>
                      <a:pt x="2202" y="1058"/>
                      <a:pt x="4404" y="3175"/>
                      <a:pt x="6606" y="5291"/>
                    </a:cubicBezTo>
                    <a:cubicBezTo>
                      <a:pt x="4404" y="4233"/>
                      <a:pt x="3303" y="3175"/>
                      <a:pt x="1101" y="2117"/>
                    </a:cubicBezTo>
                    <a:cubicBezTo>
                      <a:pt x="1101" y="1058"/>
                      <a:pt x="1101" y="1058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E53"/>
              </a:solidFill>
              <a:ln w="110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1" name="任意多边形: 形状 60"/>
              <p:cNvSpPr/>
              <p:nvPr/>
            </p:nvSpPr>
            <p:spPr>
              <a:xfrm>
                <a:off x="4570402" y="1981793"/>
                <a:ext cx="1101" cy="5291"/>
              </a:xfrm>
              <a:custGeom>
                <a:avLst/>
                <a:gdLst>
                  <a:gd name="connsiteX0" fmla="*/ 0 w 1101"/>
                  <a:gd name="connsiteY0" fmla="*/ 1058 h 5291"/>
                  <a:gd name="connsiteX1" fmla="*/ 1101 w 1101"/>
                  <a:gd name="connsiteY1" fmla="*/ 0 h 5291"/>
                  <a:gd name="connsiteX2" fmla="*/ 1101 w 1101"/>
                  <a:gd name="connsiteY2" fmla="*/ 1058 h 5291"/>
                  <a:gd name="connsiteX3" fmla="*/ 1101 w 1101"/>
                  <a:gd name="connsiteY3" fmla="*/ 5291 h 5291"/>
                  <a:gd name="connsiteX4" fmla="*/ 0 w 1101"/>
                  <a:gd name="connsiteY4" fmla="*/ 1058 h 5291"/>
                  <a:gd name="connsiteX5" fmla="*/ 0 w 1101"/>
                  <a:gd name="connsiteY5" fmla="*/ 1058 h 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01" h="5291">
                    <a:moveTo>
                      <a:pt x="0" y="1058"/>
                    </a:moveTo>
                    <a:cubicBezTo>
                      <a:pt x="1101" y="0"/>
                      <a:pt x="1101" y="0"/>
                      <a:pt x="1101" y="0"/>
                    </a:cubicBezTo>
                    <a:cubicBezTo>
                      <a:pt x="1101" y="0"/>
                      <a:pt x="1101" y="0"/>
                      <a:pt x="1101" y="1058"/>
                    </a:cubicBezTo>
                    <a:cubicBezTo>
                      <a:pt x="1101" y="2117"/>
                      <a:pt x="1101" y="3175"/>
                      <a:pt x="1101" y="5291"/>
                    </a:cubicBezTo>
                    <a:cubicBezTo>
                      <a:pt x="0" y="3175"/>
                      <a:pt x="0" y="2117"/>
                      <a:pt x="0" y="1058"/>
                    </a:cubicBezTo>
                    <a:lnTo>
                      <a:pt x="0" y="1058"/>
                    </a:lnTo>
                    <a:close/>
                  </a:path>
                </a:pathLst>
              </a:custGeom>
              <a:solidFill>
                <a:srgbClr val="FFDE53"/>
              </a:solidFill>
              <a:ln w="110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2" name="任意多边形: 形状 61"/>
              <p:cNvSpPr/>
              <p:nvPr/>
            </p:nvSpPr>
            <p:spPr>
              <a:xfrm>
                <a:off x="4578109" y="2065397"/>
                <a:ext cx="11009" cy="39156"/>
              </a:xfrm>
              <a:custGeom>
                <a:avLst/>
                <a:gdLst>
                  <a:gd name="connsiteX0" fmla="*/ 0 w 11009"/>
                  <a:gd name="connsiteY0" fmla="*/ 0 h 39156"/>
                  <a:gd name="connsiteX1" fmla="*/ 0 w 11009"/>
                  <a:gd name="connsiteY1" fmla="*/ 11641 h 39156"/>
                  <a:gd name="connsiteX2" fmla="*/ 0 w 11009"/>
                  <a:gd name="connsiteY2" fmla="*/ 39156 h 39156"/>
                  <a:gd name="connsiteX3" fmla="*/ 0 w 11009"/>
                  <a:gd name="connsiteY3" fmla="*/ 5291 h 39156"/>
                  <a:gd name="connsiteX4" fmla="*/ 0 w 11009"/>
                  <a:gd name="connsiteY4" fmla="*/ 0 h 39156"/>
                  <a:gd name="connsiteX5" fmla="*/ 0 w 11009"/>
                  <a:gd name="connsiteY5" fmla="*/ 0 h 39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009" h="39156">
                    <a:moveTo>
                      <a:pt x="0" y="0"/>
                    </a:moveTo>
                    <a:cubicBezTo>
                      <a:pt x="0" y="3175"/>
                      <a:pt x="0" y="7408"/>
                      <a:pt x="0" y="11641"/>
                    </a:cubicBezTo>
                    <a:cubicBezTo>
                      <a:pt x="0" y="20107"/>
                      <a:pt x="0" y="29632"/>
                      <a:pt x="0" y="39156"/>
                    </a:cubicBezTo>
                    <a:cubicBezTo>
                      <a:pt x="0" y="28574"/>
                      <a:pt x="0" y="16933"/>
                      <a:pt x="0" y="5291"/>
                    </a:cubicBezTo>
                    <a:cubicBezTo>
                      <a:pt x="0" y="3175"/>
                      <a:pt x="0" y="2117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E53"/>
              </a:solidFill>
              <a:ln w="110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3" name="任意多边形: 形状 62"/>
              <p:cNvSpPr/>
              <p:nvPr/>
            </p:nvSpPr>
            <p:spPr>
              <a:xfrm>
                <a:off x="3113795" y="1861148"/>
                <a:ext cx="16514" cy="10582"/>
              </a:xfrm>
              <a:custGeom>
                <a:avLst/>
                <a:gdLst>
                  <a:gd name="connsiteX0" fmla="*/ 16515 w 16514"/>
                  <a:gd name="connsiteY0" fmla="*/ 0 h 10582"/>
                  <a:gd name="connsiteX1" fmla="*/ 5505 w 16514"/>
                  <a:gd name="connsiteY1" fmla="*/ 0 h 10582"/>
                  <a:gd name="connsiteX2" fmla="*/ 0 w 16514"/>
                  <a:gd name="connsiteY2" fmla="*/ 0 h 10582"/>
                  <a:gd name="connsiteX3" fmla="*/ 16515 w 16514"/>
                  <a:gd name="connsiteY3" fmla="*/ 0 h 10582"/>
                  <a:gd name="connsiteX4" fmla="*/ 16515 w 16514"/>
                  <a:gd name="connsiteY4" fmla="*/ 0 h 10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14" h="10582">
                    <a:moveTo>
                      <a:pt x="16515" y="0"/>
                    </a:moveTo>
                    <a:cubicBezTo>
                      <a:pt x="13212" y="0"/>
                      <a:pt x="8808" y="0"/>
                      <a:pt x="5505" y="0"/>
                    </a:cubicBezTo>
                    <a:cubicBezTo>
                      <a:pt x="4404" y="0"/>
                      <a:pt x="2202" y="0"/>
                      <a:pt x="0" y="0"/>
                    </a:cubicBezTo>
                    <a:cubicBezTo>
                      <a:pt x="5505" y="0"/>
                      <a:pt x="11010" y="0"/>
                      <a:pt x="16515" y="0"/>
                    </a:cubicBezTo>
                    <a:lnTo>
                      <a:pt x="16515" y="0"/>
                    </a:lnTo>
                    <a:close/>
                  </a:path>
                </a:pathLst>
              </a:custGeom>
              <a:solidFill>
                <a:srgbClr val="FFDE53"/>
              </a:solidFill>
              <a:ln w="110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4" name="任意多边形: 形状 63"/>
              <p:cNvSpPr/>
              <p:nvPr/>
            </p:nvSpPr>
            <p:spPr>
              <a:xfrm>
                <a:off x="854567" y="2591363"/>
                <a:ext cx="7706" cy="6349"/>
              </a:xfrm>
              <a:custGeom>
                <a:avLst/>
                <a:gdLst>
                  <a:gd name="connsiteX0" fmla="*/ 7707 w 7706"/>
                  <a:gd name="connsiteY0" fmla="*/ 6350 h 6349"/>
                  <a:gd name="connsiteX1" fmla="*/ 4404 w 7706"/>
                  <a:gd name="connsiteY1" fmla="*/ 4233 h 6349"/>
                  <a:gd name="connsiteX2" fmla="*/ 0 w 7706"/>
                  <a:gd name="connsiteY2" fmla="*/ 0 h 6349"/>
                  <a:gd name="connsiteX3" fmla="*/ 2202 w 7706"/>
                  <a:gd name="connsiteY3" fmla="*/ 1058 h 6349"/>
                  <a:gd name="connsiteX4" fmla="*/ 7707 w 7706"/>
                  <a:gd name="connsiteY4" fmla="*/ 6350 h 6349"/>
                  <a:gd name="connsiteX5" fmla="*/ 7707 w 7706"/>
                  <a:gd name="connsiteY5" fmla="*/ 6350 h 6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6" h="6349">
                    <a:moveTo>
                      <a:pt x="7707" y="6350"/>
                    </a:moveTo>
                    <a:cubicBezTo>
                      <a:pt x="6606" y="5291"/>
                      <a:pt x="5505" y="5291"/>
                      <a:pt x="4404" y="4233"/>
                    </a:cubicBezTo>
                    <a:cubicBezTo>
                      <a:pt x="2202" y="3175"/>
                      <a:pt x="1101" y="2117"/>
                      <a:pt x="0" y="0"/>
                    </a:cubicBezTo>
                    <a:cubicBezTo>
                      <a:pt x="1101" y="0"/>
                      <a:pt x="2202" y="0"/>
                      <a:pt x="2202" y="1058"/>
                    </a:cubicBezTo>
                    <a:cubicBezTo>
                      <a:pt x="4404" y="3175"/>
                      <a:pt x="6606" y="4233"/>
                      <a:pt x="7707" y="6350"/>
                    </a:cubicBezTo>
                    <a:lnTo>
                      <a:pt x="7707" y="6350"/>
                    </a:lnTo>
                    <a:close/>
                  </a:path>
                </a:pathLst>
              </a:custGeom>
              <a:solidFill>
                <a:srgbClr val="FFDE53"/>
              </a:solidFill>
              <a:ln w="110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5" name="任意多边形: 形状 64"/>
              <p:cNvSpPr/>
              <p:nvPr/>
            </p:nvSpPr>
            <p:spPr>
              <a:xfrm>
                <a:off x="3995686" y="2585014"/>
                <a:ext cx="253227" cy="8509"/>
              </a:xfrm>
              <a:custGeom>
                <a:avLst/>
                <a:gdLst>
                  <a:gd name="connsiteX0" fmla="*/ 253227 w 253227"/>
                  <a:gd name="connsiteY0" fmla="*/ 3175 h 8509"/>
                  <a:gd name="connsiteX1" fmla="*/ 253227 w 253227"/>
                  <a:gd name="connsiteY1" fmla="*/ 3175 h 8509"/>
                  <a:gd name="connsiteX2" fmla="*/ 194875 w 253227"/>
                  <a:gd name="connsiteY2" fmla="*/ 0 h 8509"/>
                  <a:gd name="connsiteX3" fmla="*/ 139825 w 253227"/>
                  <a:gd name="connsiteY3" fmla="*/ 3175 h 8509"/>
                  <a:gd name="connsiteX4" fmla="*/ 103493 w 253227"/>
                  <a:gd name="connsiteY4" fmla="*/ 1058 h 8509"/>
                  <a:gd name="connsiteX5" fmla="*/ 101291 w 253227"/>
                  <a:gd name="connsiteY5" fmla="*/ 1058 h 8509"/>
                  <a:gd name="connsiteX6" fmla="*/ 121109 w 253227"/>
                  <a:gd name="connsiteY6" fmla="*/ 3175 h 8509"/>
                  <a:gd name="connsiteX7" fmla="*/ 0 w 253227"/>
                  <a:gd name="connsiteY7" fmla="*/ 5291 h 8509"/>
                  <a:gd name="connsiteX8" fmla="*/ 186067 w 253227"/>
                  <a:gd name="connsiteY8" fmla="*/ 7408 h 8509"/>
                  <a:gd name="connsiteX9" fmla="*/ 240015 w 253227"/>
                  <a:gd name="connsiteY9" fmla="*/ 6350 h 8509"/>
                  <a:gd name="connsiteX10" fmla="*/ 238914 w 253227"/>
                  <a:gd name="connsiteY10" fmla="*/ 6350 h 8509"/>
                  <a:gd name="connsiteX11" fmla="*/ 219097 w 253227"/>
                  <a:gd name="connsiteY11" fmla="*/ 6350 h 8509"/>
                  <a:gd name="connsiteX12" fmla="*/ 253227 w 253227"/>
                  <a:gd name="connsiteY12" fmla="*/ 3175 h 8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3227" h="8509">
                    <a:moveTo>
                      <a:pt x="253227" y="3175"/>
                    </a:moveTo>
                    <a:lnTo>
                      <a:pt x="253227" y="3175"/>
                    </a:lnTo>
                    <a:cubicBezTo>
                      <a:pt x="233409" y="1058"/>
                      <a:pt x="214693" y="1058"/>
                      <a:pt x="194875" y="0"/>
                    </a:cubicBezTo>
                    <a:cubicBezTo>
                      <a:pt x="176158" y="1058"/>
                      <a:pt x="158542" y="2117"/>
                      <a:pt x="139825" y="3175"/>
                    </a:cubicBezTo>
                    <a:cubicBezTo>
                      <a:pt x="127714" y="2117"/>
                      <a:pt x="115604" y="1058"/>
                      <a:pt x="103493" y="1058"/>
                    </a:cubicBezTo>
                    <a:lnTo>
                      <a:pt x="101291" y="1058"/>
                    </a:lnTo>
                    <a:cubicBezTo>
                      <a:pt x="107897" y="2117"/>
                      <a:pt x="114503" y="3175"/>
                      <a:pt x="121109" y="3175"/>
                    </a:cubicBezTo>
                    <a:cubicBezTo>
                      <a:pt x="80372" y="4233"/>
                      <a:pt x="40736" y="5291"/>
                      <a:pt x="0" y="5291"/>
                    </a:cubicBezTo>
                    <a:cubicBezTo>
                      <a:pt x="61655" y="8466"/>
                      <a:pt x="123310" y="9525"/>
                      <a:pt x="186067" y="7408"/>
                    </a:cubicBezTo>
                    <a:cubicBezTo>
                      <a:pt x="203683" y="8466"/>
                      <a:pt x="221298" y="7408"/>
                      <a:pt x="240015" y="6350"/>
                    </a:cubicBezTo>
                    <a:lnTo>
                      <a:pt x="238914" y="6350"/>
                    </a:lnTo>
                    <a:cubicBezTo>
                      <a:pt x="232308" y="6350"/>
                      <a:pt x="225703" y="6350"/>
                      <a:pt x="219097" y="6350"/>
                    </a:cubicBezTo>
                    <a:cubicBezTo>
                      <a:pt x="230106" y="5291"/>
                      <a:pt x="242217" y="4233"/>
                      <a:pt x="253227" y="3175"/>
                    </a:cubicBezTo>
                    <a:close/>
                  </a:path>
                </a:pathLst>
              </a:custGeom>
              <a:solidFill>
                <a:srgbClr val="FFDE53"/>
              </a:solidFill>
              <a:ln w="110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7" name="任意多边形: 形状 66"/>
              <p:cNvSpPr/>
              <p:nvPr/>
            </p:nvSpPr>
            <p:spPr>
              <a:xfrm>
                <a:off x="2246216" y="1790244"/>
                <a:ext cx="19817" cy="1058"/>
              </a:xfrm>
              <a:custGeom>
                <a:avLst/>
                <a:gdLst>
                  <a:gd name="connsiteX0" fmla="*/ 7707 w 19817"/>
                  <a:gd name="connsiteY0" fmla="*/ 0 h 1058"/>
                  <a:gd name="connsiteX1" fmla="*/ 0 w 19817"/>
                  <a:gd name="connsiteY1" fmla="*/ 1058 h 1058"/>
                  <a:gd name="connsiteX2" fmla="*/ 19818 w 19817"/>
                  <a:gd name="connsiteY2" fmla="*/ 0 h 1058"/>
                  <a:gd name="connsiteX3" fmla="*/ 7707 w 19817"/>
                  <a:gd name="connsiteY3" fmla="*/ 0 h 1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17" h="1058">
                    <a:moveTo>
                      <a:pt x="7707" y="0"/>
                    </a:moveTo>
                    <a:cubicBezTo>
                      <a:pt x="4404" y="0"/>
                      <a:pt x="2202" y="0"/>
                      <a:pt x="0" y="1058"/>
                    </a:cubicBezTo>
                    <a:cubicBezTo>
                      <a:pt x="6606" y="0"/>
                      <a:pt x="13212" y="0"/>
                      <a:pt x="19818" y="0"/>
                    </a:cubicBezTo>
                    <a:lnTo>
                      <a:pt x="7707" y="0"/>
                    </a:lnTo>
                    <a:close/>
                  </a:path>
                </a:pathLst>
              </a:custGeom>
              <a:solidFill>
                <a:srgbClr val="FFDE53"/>
              </a:solidFill>
              <a:ln w="110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8" name="任意多边形: 形状 67"/>
              <p:cNvSpPr/>
              <p:nvPr/>
            </p:nvSpPr>
            <p:spPr>
              <a:xfrm>
                <a:off x="4603432" y="2030474"/>
                <a:ext cx="11009" cy="232822"/>
              </a:xfrm>
              <a:custGeom>
                <a:avLst/>
                <a:gdLst>
                  <a:gd name="connsiteX0" fmla="*/ 4404 w 11009"/>
                  <a:gd name="connsiteY0" fmla="*/ 0 h 232822"/>
                  <a:gd name="connsiteX1" fmla="*/ 0 w 11009"/>
                  <a:gd name="connsiteY1" fmla="*/ 40215 h 232822"/>
                  <a:gd name="connsiteX2" fmla="*/ 7707 w 11009"/>
                  <a:gd name="connsiteY2" fmla="*/ 232822 h 232822"/>
                  <a:gd name="connsiteX3" fmla="*/ 11010 w 11009"/>
                  <a:gd name="connsiteY3" fmla="*/ 229647 h 232822"/>
                  <a:gd name="connsiteX4" fmla="*/ 8808 w 11009"/>
                  <a:gd name="connsiteY4" fmla="*/ 192607 h 232822"/>
                  <a:gd name="connsiteX5" fmla="*/ 4404 w 11009"/>
                  <a:gd name="connsiteY5" fmla="*/ 0 h 232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009" h="232822">
                    <a:moveTo>
                      <a:pt x="4404" y="0"/>
                    </a:moveTo>
                    <a:cubicBezTo>
                      <a:pt x="1101" y="11641"/>
                      <a:pt x="0" y="25399"/>
                      <a:pt x="0" y="40215"/>
                    </a:cubicBezTo>
                    <a:cubicBezTo>
                      <a:pt x="0" y="104770"/>
                      <a:pt x="2202" y="168267"/>
                      <a:pt x="7707" y="232822"/>
                    </a:cubicBezTo>
                    <a:cubicBezTo>
                      <a:pt x="8808" y="231764"/>
                      <a:pt x="11010" y="230706"/>
                      <a:pt x="11010" y="229647"/>
                    </a:cubicBezTo>
                    <a:cubicBezTo>
                      <a:pt x="9909" y="216948"/>
                      <a:pt x="8808" y="205307"/>
                      <a:pt x="8808" y="192607"/>
                    </a:cubicBezTo>
                    <a:cubicBezTo>
                      <a:pt x="6606" y="128052"/>
                      <a:pt x="4404" y="64555"/>
                      <a:pt x="4404" y="0"/>
                    </a:cubicBezTo>
                    <a:close/>
                  </a:path>
                </a:pathLst>
              </a:custGeom>
              <a:solidFill>
                <a:srgbClr val="FFDE53"/>
              </a:solidFill>
              <a:ln w="110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9" name="任意多边形: 形状 68"/>
              <p:cNvSpPr/>
              <p:nvPr/>
            </p:nvSpPr>
            <p:spPr>
              <a:xfrm>
                <a:off x="4528565" y="2538449"/>
                <a:ext cx="23120" cy="55030"/>
              </a:xfrm>
              <a:custGeom>
                <a:avLst/>
                <a:gdLst>
                  <a:gd name="connsiteX0" fmla="*/ 0 w 23120"/>
                  <a:gd name="connsiteY0" fmla="*/ 55031 h 55030"/>
                  <a:gd name="connsiteX1" fmla="*/ 12111 w 23120"/>
                  <a:gd name="connsiteY1" fmla="*/ 49739 h 55030"/>
                  <a:gd name="connsiteX2" fmla="*/ 19818 w 23120"/>
                  <a:gd name="connsiteY2" fmla="*/ 41273 h 55030"/>
                  <a:gd name="connsiteX3" fmla="*/ 23121 w 23120"/>
                  <a:gd name="connsiteY3" fmla="*/ 0 h 55030"/>
                  <a:gd name="connsiteX4" fmla="*/ 0 w 23120"/>
                  <a:gd name="connsiteY4" fmla="*/ 55031 h 55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120" h="55030">
                    <a:moveTo>
                      <a:pt x="0" y="55031"/>
                    </a:moveTo>
                    <a:cubicBezTo>
                      <a:pt x="3303" y="52914"/>
                      <a:pt x="7707" y="51856"/>
                      <a:pt x="12111" y="49739"/>
                    </a:cubicBezTo>
                    <a:cubicBezTo>
                      <a:pt x="14313" y="46564"/>
                      <a:pt x="17616" y="44448"/>
                      <a:pt x="19818" y="41273"/>
                    </a:cubicBezTo>
                    <a:cubicBezTo>
                      <a:pt x="20919" y="27515"/>
                      <a:pt x="23121" y="13758"/>
                      <a:pt x="23121" y="0"/>
                    </a:cubicBezTo>
                    <a:cubicBezTo>
                      <a:pt x="16515" y="17991"/>
                      <a:pt x="8808" y="35982"/>
                      <a:pt x="0" y="55031"/>
                    </a:cubicBezTo>
                    <a:close/>
                  </a:path>
                </a:pathLst>
              </a:custGeom>
              <a:solidFill>
                <a:srgbClr val="FFDE53"/>
              </a:solidFill>
              <a:ln w="110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0" name="任意多边形: 形状 69"/>
              <p:cNvSpPr/>
              <p:nvPr/>
            </p:nvSpPr>
            <p:spPr>
              <a:xfrm>
                <a:off x="2106391" y="2578695"/>
                <a:ext cx="680410" cy="21866"/>
              </a:xfrm>
              <a:custGeom>
                <a:avLst/>
                <a:gdLst>
                  <a:gd name="connsiteX0" fmla="*/ 0 w 680410"/>
                  <a:gd name="connsiteY0" fmla="*/ 5260 h 21866"/>
                  <a:gd name="connsiteX1" fmla="*/ 15414 w 680410"/>
                  <a:gd name="connsiteY1" fmla="*/ 6319 h 21866"/>
                  <a:gd name="connsiteX2" fmla="*/ 509757 w 680410"/>
                  <a:gd name="connsiteY2" fmla="*/ 20076 h 21866"/>
                  <a:gd name="connsiteX3" fmla="*/ 680411 w 680410"/>
                  <a:gd name="connsiteY3" fmla="*/ 9493 h 21866"/>
                  <a:gd name="connsiteX4" fmla="*/ 548292 w 680410"/>
                  <a:gd name="connsiteY4" fmla="*/ 10552 h 21866"/>
                  <a:gd name="connsiteX5" fmla="*/ 553797 w 680410"/>
                  <a:gd name="connsiteY5" fmla="*/ 10552 h 21866"/>
                  <a:gd name="connsiteX6" fmla="*/ 502051 w 680410"/>
                  <a:gd name="connsiteY6" fmla="*/ 7377 h 21866"/>
                  <a:gd name="connsiteX7" fmla="*/ 511960 w 680410"/>
                  <a:gd name="connsiteY7" fmla="*/ 9493 h 21866"/>
                  <a:gd name="connsiteX8" fmla="*/ 495445 w 680410"/>
                  <a:gd name="connsiteY8" fmla="*/ 9493 h 21866"/>
                  <a:gd name="connsiteX9" fmla="*/ 317085 w 680410"/>
                  <a:gd name="connsiteY9" fmla="*/ 2085 h 21866"/>
                  <a:gd name="connsiteX10" fmla="*/ 0 w 680410"/>
                  <a:gd name="connsiteY10" fmla="*/ 5260 h 21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80410" h="21866">
                    <a:moveTo>
                      <a:pt x="0" y="5260"/>
                    </a:moveTo>
                    <a:cubicBezTo>
                      <a:pt x="5505" y="6319"/>
                      <a:pt x="11010" y="6319"/>
                      <a:pt x="15414" y="6319"/>
                    </a:cubicBezTo>
                    <a:cubicBezTo>
                      <a:pt x="179461" y="4202"/>
                      <a:pt x="344609" y="9493"/>
                      <a:pt x="509757" y="20076"/>
                    </a:cubicBezTo>
                    <a:cubicBezTo>
                      <a:pt x="567009" y="24309"/>
                      <a:pt x="624260" y="21134"/>
                      <a:pt x="680411" y="9493"/>
                    </a:cubicBezTo>
                    <a:cubicBezTo>
                      <a:pt x="636371" y="11610"/>
                      <a:pt x="592332" y="11610"/>
                      <a:pt x="548292" y="10552"/>
                    </a:cubicBezTo>
                    <a:cubicBezTo>
                      <a:pt x="549393" y="10552"/>
                      <a:pt x="551595" y="10552"/>
                      <a:pt x="553797" y="10552"/>
                    </a:cubicBezTo>
                    <a:cubicBezTo>
                      <a:pt x="536181" y="9493"/>
                      <a:pt x="518565" y="8435"/>
                      <a:pt x="502051" y="7377"/>
                    </a:cubicBezTo>
                    <a:cubicBezTo>
                      <a:pt x="505354" y="8435"/>
                      <a:pt x="508657" y="9493"/>
                      <a:pt x="511960" y="9493"/>
                    </a:cubicBezTo>
                    <a:cubicBezTo>
                      <a:pt x="506455" y="9493"/>
                      <a:pt x="500950" y="9493"/>
                      <a:pt x="495445" y="9493"/>
                    </a:cubicBezTo>
                    <a:cubicBezTo>
                      <a:pt x="435991" y="7377"/>
                      <a:pt x="376538" y="4202"/>
                      <a:pt x="317085" y="2085"/>
                    </a:cubicBezTo>
                    <a:cubicBezTo>
                      <a:pt x="211390" y="-1089"/>
                      <a:pt x="105695" y="-1089"/>
                      <a:pt x="0" y="5260"/>
                    </a:cubicBezTo>
                    <a:close/>
                  </a:path>
                </a:pathLst>
              </a:custGeom>
              <a:solidFill>
                <a:srgbClr val="FFDE53"/>
              </a:solidFill>
              <a:ln w="110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1" name="任意多边形: 形状 70"/>
              <p:cNvSpPr/>
              <p:nvPr/>
            </p:nvSpPr>
            <p:spPr>
              <a:xfrm>
                <a:off x="809427" y="1837866"/>
                <a:ext cx="19817" cy="327009"/>
              </a:xfrm>
              <a:custGeom>
                <a:avLst/>
                <a:gdLst>
                  <a:gd name="connsiteX0" fmla="*/ 13212 w 19817"/>
                  <a:gd name="connsiteY0" fmla="*/ 119586 h 327009"/>
                  <a:gd name="connsiteX1" fmla="*/ 8808 w 19817"/>
                  <a:gd name="connsiteY1" fmla="*/ 0 h 327009"/>
                  <a:gd name="connsiteX2" fmla="*/ 0 w 19817"/>
                  <a:gd name="connsiteY2" fmla="*/ 15874 h 327009"/>
                  <a:gd name="connsiteX3" fmla="*/ 4404 w 19817"/>
                  <a:gd name="connsiteY3" fmla="*/ 55031 h 327009"/>
                  <a:gd name="connsiteX4" fmla="*/ 13212 w 19817"/>
                  <a:gd name="connsiteY4" fmla="*/ 197899 h 327009"/>
                  <a:gd name="connsiteX5" fmla="*/ 16515 w 19817"/>
                  <a:gd name="connsiteY5" fmla="*/ 327009 h 327009"/>
                  <a:gd name="connsiteX6" fmla="*/ 19818 w 19817"/>
                  <a:gd name="connsiteY6" fmla="*/ 246580 h 327009"/>
                  <a:gd name="connsiteX7" fmla="*/ 13212 w 19817"/>
                  <a:gd name="connsiteY7" fmla="*/ 119586 h 32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817" h="327009">
                    <a:moveTo>
                      <a:pt x="13212" y="119586"/>
                    </a:moveTo>
                    <a:cubicBezTo>
                      <a:pt x="11010" y="79371"/>
                      <a:pt x="9909" y="40215"/>
                      <a:pt x="8808" y="0"/>
                    </a:cubicBezTo>
                    <a:cubicBezTo>
                      <a:pt x="5505" y="4233"/>
                      <a:pt x="3303" y="9525"/>
                      <a:pt x="0" y="15874"/>
                    </a:cubicBezTo>
                    <a:cubicBezTo>
                      <a:pt x="1101" y="28574"/>
                      <a:pt x="2202" y="41273"/>
                      <a:pt x="4404" y="55031"/>
                    </a:cubicBezTo>
                    <a:cubicBezTo>
                      <a:pt x="11010" y="102653"/>
                      <a:pt x="13212" y="150276"/>
                      <a:pt x="13212" y="197899"/>
                    </a:cubicBezTo>
                    <a:cubicBezTo>
                      <a:pt x="14313" y="241288"/>
                      <a:pt x="14313" y="283620"/>
                      <a:pt x="16515" y="327009"/>
                    </a:cubicBezTo>
                    <a:cubicBezTo>
                      <a:pt x="15414" y="301611"/>
                      <a:pt x="16515" y="274095"/>
                      <a:pt x="19818" y="246580"/>
                    </a:cubicBezTo>
                    <a:cubicBezTo>
                      <a:pt x="16515" y="204249"/>
                      <a:pt x="14313" y="161917"/>
                      <a:pt x="13212" y="119586"/>
                    </a:cubicBezTo>
                    <a:close/>
                  </a:path>
                </a:pathLst>
              </a:custGeom>
              <a:solidFill>
                <a:srgbClr val="FFDE53"/>
              </a:solidFill>
              <a:ln w="110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2" name="任意多边形: 形状 71"/>
              <p:cNvSpPr/>
              <p:nvPr/>
            </p:nvSpPr>
            <p:spPr>
              <a:xfrm>
                <a:off x="833648" y="2078096"/>
                <a:ext cx="1100" cy="9524"/>
              </a:xfrm>
              <a:custGeom>
                <a:avLst/>
                <a:gdLst>
                  <a:gd name="connsiteX0" fmla="*/ 1101 w 1100"/>
                  <a:gd name="connsiteY0" fmla="*/ 9525 h 9524"/>
                  <a:gd name="connsiteX1" fmla="*/ 1101 w 1100"/>
                  <a:gd name="connsiteY1" fmla="*/ 0 h 9524"/>
                  <a:gd name="connsiteX2" fmla="*/ 0 w 1100"/>
                  <a:gd name="connsiteY2" fmla="*/ 2117 h 9524"/>
                  <a:gd name="connsiteX3" fmla="*/ 1101 w 1100"/>
                  <a:gd name="connsiteY3" fmla="*/ 9525 h 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0" h="9524">
                    <a:moveTo>
                      <a:pt x="1101" y="9525"/>
                    </a:moveTo>
                    <a:cubicBezTo>
                      <a:pt x="0" y="6350"/>
                      <a:pt x="0" y="3175"/>
                      <a:pt x="1101" y="0"/>
                    </a:cubicBezTo>
                    <a:cubicBezTo>
                      <a:pt x="0" y="1058"/>
                      <a:pt x="0" y="2117"/>
                      <a:pt x="0" y="2117"/>
                    </a:cubicBezTo>
                    <a:cubicBezTo>
                      <a:pt x="0" y="4233"/>
                      <a:pt x="0" y="7408"/>
                      <a:pt x="1101" y="9525"/>
                    </a:cubicBezTo>
                    <a:close/>
                  </a:path>
                </a:pathLst>
              </a:custGeom>
              <a:solidFill>
                <a:srgbClr val="FFDE53"/>
              </a:solidFill>
              <a:ln w="110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3" name="任意多边形: 形状 72"/>
              <p:cNvSpPr/>
              <p:nvPr/>
            </p:nvSpPr>
            <p:spPr>
              <a:xfrm>
                <a:off x="823739" y="1864323"/>
                <a:ext cx="11009" cy="180966"/>
              </a:xfrm>
              <a:custGeom>
                <a:avLst/>
                <a:gdLst>
                  <a:gd name="connsiteX0" fmla="*/ 5505 w 11009"/>
                  <a:gd name="connsiteY0" fmla="*/ 115353 h 180966"/>
                  <a:gd name="connsiteX1" fmla="*/ 8808 w 11009"/>
                  <a:gd name="connsiteY1" fmla="*/ 180966 h 180966"/>
                  <a:gd name="connsiteX2" fmla="*/ 11010 w 11009"/>
                  <a:gd name="connsiteY2" fmla="*/ 153451 h 180966"/>
                  <a:gd name="connsiteX3" fmla="*/ 11010 w 11009"/>
                  <a:gd name="connsiteY3" fmla="*/ 149218 h 180966"/>
                  <a:gd name="connsiteX4" fmla="*/ 0 w 11009"/>
                  <a:gd name="connsiteY4" fmla="*/ 0 h 180966"/>
                  <a:gd name="connsiteX5" fmla="*/ 5505 w 11009"/>
                  <a:gd name="connsiteY5" fmla="*/ 115353 h 180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009" h="180966">
                    <a:moveTo>
                      <a:pt x="5505" y="115353"/>
                    </a:moveTo>
                    <a:cubicBezTo>
                      <a:pt x="7707" y="136518"/>
                      <a:pt x="8808" y="158742"/>
                      <a:pt x="8808" y="180966"/>
                    </a:cubicBezTo>
                    <a:cubicBezTo>
                      <a:pt x="9909" y="172500"/>
                      <a:pt x="9909" y="162976"/>
                      <a:pt x="11010" y="153451"/>
                    </a:cubicBezTo>
                    <a:cubicBezTo>
                      <a:pt x="11010" y="152393"/>
                      <a:pt x="11010" y="150276"/>
                      <a:pt x="11010" y="149218"/>
                    </a:cubicBezTo>
                    <a:cubicBezTo>
                      <a:pt x="9909" y="98420"/>
                      <a:pt x="5505" y="48681"/>
                      <a:pt x="0" y="0"/>
                    </a:cubicBezTo>
                    <a:cubicBezTo>
                      <a:pt x="2202" y="39156"/>
                      <a:pt x="4404" y="76196"/>
                      <a:pt x="5505" y="115353"/>
                    </a:cubicBezTo>
                    <a:close/>
                  </a:path>
                </a:pathLst>
              </a:custGeom>
              <a:solidFill>
                <a:srgbClr val="FFDE53"/>
              </a:solidFill>
              <a:ln w="110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4" name="任意多边形: 形状 73"/>
              <p:cNvSpPr/>
              <p:nvPr/>
            </p:nvSpPr>
            <p:spPr>
              <a:xfrm>
                <a:off x="729055" y="2426271"/>
                <a:ext cx="142027" cy="227530"/>
              </a:xfrm>
              <a:custGeom>
                <a:avLst/>
                <a:gdLst>
                  <a:gd name="connsiteX0" fmla="*/ 2202 w 142027"/>
                  <a:gd name="connsiteY0" fmla="*/ 0 h 227530"/>
                  <a:gd name="connsiteX1" fmla="*/ 0 w 142027"/>
                  <a:gd name="connsiteY1" fmla="*/ 0 h 227530"/>
                  <a:gd name="connsiteX2" fmla="*/ 15414 w 142027"/>
                  <a:gd name="connsiteY2" fmla="*/ 63497 h 227530"/>
                  <a:gd name="connsiteX3" fmla="*/ 15414 w 142027"/>
                  <a:gd name="connsiteY3" fmla="*/ 79371 h 227530"/>
                  <a:gd name="connsiteX4" fmla="*/ 80372 w 142027"/>
                  <a:gd name="connsiteY4" fmla="*/ 195782 h 227530"/>
                  <a:gd name="connsiteX5" fmla="*/ 83675 w 142027"/>
                  <a:gd name="connsiteY5" fmla="*/ 194724 h 227530"/>
                  <a:gd name="connsiteX6" fmla="*/ 131018 w 142027"/>
                  <a:gd name="connsiteY6" fmla="*/ 227531 h 227530"/>
                  <a:gd name="connsiteX7" fmla="*/ 133220 w 142027"/>
                  <a:gd name="connsiteY7" fmla="*/ 224356 h 227530"/>
                  <a:gd name="connsiteX8" fmla="*/ 50645 w 142027"/>
                  <a:gd name="connsiteY8" fmla="*/ 134402 h 227530"/>
                  <a:gd name="connsiteX9" fmla="*/ 44040 w 142027"/>
                  <a:gd name="connsiteY9" fmla="*/ 119586 h 227530"/>
                  <a:gd name="connsiteX10" fmla="*/ 81473 w 142027"/>
                  <a:gd name="connsiteY10" fmla="*/ 155568 h 227530"/>
                  <a:gd name="connsiteX11" fmla="*/ 142027 w 142027"/>
                  <a:gd name="connsiteY11" fmla="*/ 196841 h 227530"/>
                  <a:gd name="connsiteX12" fmla="*/ 117806 w 142027"/>
                  <a:gd name="connsiteY12" fmla="*/ 182025 h 227530"/>
                  <a:gd name="connsiteX13" fmla="*/ 121109 w 142027"/>
                  <a:gd name="connsiteY13" fmla="*/ 180966 h 227530"/>
                  <a:gd name="connsiteX14" fmla="*/ 107897 w 142027"/>
                  <a:gd name="connsiteY14" fmla="*/ 171442 h 227530"/>
                  <a:gd name="connsiteX15" fmla="*/ 93584 w 142027"/>
                  <a:gd name="connsiteY15" fmla="*/ 157684 h 227530"/>
                  <a:gd name="connsiteX16" fmla="*/ 22020 w 142027"/>
                  <a:gd name="connsiteY16" fmla="*/ 43390 h 227530"/>
                  <a:gd name="connsiteX17" fmla="*/ 58352 w 142027"/>
                  <a:gd name="connsiteY17" fmla="*/ 125936 h 227530"/>
                  <a:gd name="connsiteX18" fmla="*/ 66059 w 142027"/>
                  <a:gd name="connsiteY18" fmla="*/ 136518 h 227530"/>
                  <a:gd name="connsiteX19" fmla="*/ 39636 w 142027"/>
                  <a:gd name="connsiteY19" fmla="*/ 106887 h 227530"/>
                  <a:gd name="connsiteX20" fmla="*/ 2202 w 142027"/>
                  <a:gd name="connsiteY20" fmla="*/ 0 h 22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2027" h="227530">
                    <a:moveTo>
                      <a:pt x="2202" y="0"/>
                    </a:moveTo>
                    <a:lnTo>
                      <a:pt x="0" y="0"/>
                    </a:lnTo>
                    <a:cubicBezTo>
                      <a:pt x="5505" y="21166"/>
                      <a:pt x="9909" y="42331"/>
                      <a:pt x="15414" y="63497"/>
                    </a:cubicBezTo>
                    <a:cubicBezTo>
                      <a:pt x="14313" y="68788"/>
                      <a:pt x="13212" y="74080"/>
                      <a:pt x="15414" y="79371"/>
                    </a:cubicBezTo>
                    <a:cubicBezTo>
                      <a:pt x="28626" y="122761"/>
                      <a:pt x="50645" y="160859"/>
                      <a:pt x="80372" y="195782"/>
                    </a:cubicBezTo>
                    <a:cubicBezTo>
                      <a:pt x="81473" y="194724"/>
                      <a:pt x="82574" y="194724"/>
                      <a:pt x="83675" y="194724"/>
                    </a:cubicBezTo>
                    <a:cubicBezTo>
                      <a:pt x="97988" y="207423"/>
                      <a:pt x="113402" y="218006"/>
                      <a:pt x="131018" y="227531"/>
                    </a:cubicBezTo>
                    <a:cubicBezTo>
                      <a:pt x="132119" y="227531"/>
                      <a:pt x="133220" y="225414"/>
                      <a:pt x="133220" y="224356"/>
                    </a:cubicBezTo>
                    <a:cubicBezTo>
                      <a:pt x="94685" y="204249"/>
                      <a:pt x="67160" y="173558"/>
                      <a:pt x="50645" y="134402"/>
                    </a:cubicBezTo>
                    <a:cubicBezTo>
                      <a:pt x="48443" y="129110"/>
                      <a:pt x="46242" y="124877"/>
                      <a:pt x="44040" y="119586"/>
                    </a:cubicBezTo>
                    <a:cubicBezTo>
                      <a:pt x="56150" y="132285"/>
                      <a:pt x="67160" y="144985"/>
                      <a:pt x="81473" y="155568"/>
                    </a:cubicBezTo>
                    <a:cubicBezTo>
                      <a:pt x="99089" y="173558"/>
                      <a:pt x="118907" y="187316"/>
                      <a:pt x="142027" y="196841"/>
                    </a:cubicBezTo>
                    <a:cubicBezTo>
                      <a:pt x="133220" y="192607"/>
                      <a:pt x="125513" y="187316"/>
                      <a:pt x="117806" y="182025"/>
                    </a:cubicBezTo>
                    <a:cubicBezTo>
                      <a:pt x="118907" y="182025"/>
                      <a:pt x="120008" y="182025"/>
                      <a:pt x="121109" y="180966"/>
                    </a:cubicBezTo>
                    <a:cubicBezTo>
                      <a:pt x="116705" y="177792"/>
                      <a:pt x="111200" y="175675"/>
                      <a:pt x="107897" y="171442"/>
                    </a:cubicBezTo>
                    <a:cubicBezTo>
                      <a:pt x="102392" y="167209"/>
                      <a:pt x="99089" y="161917"/>
                      <a:pt x="93584" y="157684"/>
                    </a:cubicBezTo>
                    <a:cubicBezTo>
                      <a:pt x="63857" y="122761"/>
                      <a:pt x="39636" y="85721"/>
                      <a:pt x="22020" y="43390"/>
                    </a:cubicBezTo>
                    <a:cubicBezTo>
                      <a:pt x="28626" y="69847"/>
                      <a:pt x="40737" y="97362"/>
                      <a:pt x="58352" y="125936"/>
                    </a:cubicBezTo>
                    <a:cubicBezTo>
                      <a:pt x="60554" y="129110"/>
                      <a:pt x="63857" y="133344"/>
                      <a:pt x="66059" y="136518"/>
                    </a:cubicBezTo>
                    <a:cubicBezTo>
                      <a:pt x="56150" y="126994"/>
                      <a:pt x="47342" y="117469"/>
                      <a:pt x="39636" y="106887"/>
                    </a:cubicBezTo>
                    <a:cubicBezTo>
                      <a:pt x="25323" y="71963"/>
                      <a:pt x="12111" y="35982"/>
                      <a:pt x="2202" y="0"/>
                    </a:cubicBezTo>
                    <a:close/>
                  </a:path>
                </a:pathLst>
              </a:custGeom>
              <a:solidFill>
                <a:srgbClr val="FFDE53"/>
              </a:solidFill>
              <a:ln w="110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5" name="任意多边形: 形状 74"/>
              <p:cNvSpPr/>
              <p:nvPr/>
            </p:nvSpPr>
            <p:spPr>
              <a:xfrm>
                <a:off x="785874" y="2521517"/>
                <a:ext cx="51077" cy="69052"/>
              </a:xfrm>
              <a:custGeom>
                <a:avLst/>
                <a:gdLst>
                  <a:gd name="connsiteX0" fmla="*/ 33462 w 51077"/>
                  <a:gd name="connsiteY0" fmla="*/ 58206 h 69052"/>
                  <a:gd name="connsiteX1" fmla="*/ 36765 w 51077"/>
                  <a:gd name="connsiteY1" fmla="*/ 62439 h 69052"/>
                  <a:gd name="connsiteX2" fmla="*/ 51077 w 51077"/>
                  <a:gd name="connsiteY2" fmla="*/ 68788 h 69052"/>
                  <a:gd name="connsiteX3" fmla="*/ 48875 w 51077"/>
                  <a:gd name="connsiteY3" fmla="*/ 66672 h 69052"/>
                  <a:gd name="connsiteX4" fmla="*/ 2634 w 51077"/>
                  <a:gd name="connsiteY4" fmla="*/ 0 h 69052"/>
                  <a:gd name="connsiteX5" fmla="*/ 432 w 51077"/>
                  <a:gd name="connsiteY5" fmla="*/ 2117 h 69052"/>
                  <a:gd name="connsiteX6" fmla="*/ 33462 w 51077"/>
                  <a:gd name="connsiteY6" fmla="*/ 58206 h 69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077" h="69052">
                    <a:moveTo>
                      <a:pt x="33462" y="58206"/>
                    </a:moveTo>
                    <a:cubicBezTo>
                      <a:pt x="34563" y="59264"/>
                      <a:pt x="36765" y="61380"/>
                      <a:pt x="36765" y="62439"/>
                    </a:cubicBezTo>
                    <a:cubicBezTo>
                      <a:pt x="42269" y="67730"/>
                      <a:pt x="46673" y="69847"/>
                      <a:pt x="51077" y="68788"/>
                    </a:cubicBezTo>
                    <a:cubicBezTo>
                      <a:pt x="51077" y="67730"/>
                      <a:pt x="51077" y="66672"/>
                      <a:pt x="48875" y="66672"/>
                    </a:cubicBezTo>
                    <a:cubicBezTo>
                      <a:pt x="31260" y="46564"/>
                      <a:pt x="15846" y="24341"/>
                      <a:pt x="2634" y="0"/>
                    </a:cubicBezTo>
                    <a:cubicBezTo>
                      <a:pt x="432" y="0"/>
                      <a:pt x="-669" y="0"/>
                      <a:pt x="432" y="2117"/>
                    </a:cubicBezTo>
                    <a:cubicBezTo>
                      <a:pt x="9240" y="22224"/>
                      <a:pt x="20250" y="40215"/>
                      <a:pt x="33462" y="58206"/>
                    </a:cubicBezTo>
                    <a:close/>
                  </a:path>
                </a:pathLst>
              </a:custGeom>
              <a:solidFill>
                <a:srgbClr val="FFDE53"/>
              </a:solidFill>
              <a:ln w="110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6" name="任意多边形: 形状 75"/>
              <p:cNvSpPr/>
              <p:nvPr/>
            </p:nvSpPr>
            <p:spPr>
              <a:xfrm>
                <a:off x="825941" y="2108787"/>
                <a:ext cx="6605" cy="190490"/>
              </a:xfrm>
              <a:custGeom>
                <a:avLst/>
                <a:gdLst>
                  <a:gd name="connsiteX0" fmla="*/ 3303 w 6605"/>
                  <a:gd name="connsiteY0" fmla="*/ 132285 h 190490"/>
                  <a:gd name="connsiteX1" fmla="*/ 1101 w 6605"/>
                  <a:gd name="connsiteY1" fmla="*/ 135460 h 190490"/>
                  <a:gd name="connsiteX2" fmla="*/ 3303 w 6605"/>
                  <a:gd name="connsiteY2" fmla="*/ 190491 h 190490"/>
                  <a:gd name="connsiteX3" fmla="*/ 5505 w 6605"/>
                  <a:gd name="connsiteY3" fmla="*/ 97362 h 190490"/>
                  <a:gd name="connsiteX4" fmla="*/ 6606 w 6605"/>
                  <a:gd name="connsiteY4" fmla="*/ 21166 h 190490"/>
                  <a:gd name="connsiteX5" fmla="*/ 5505 w 6605"/>
                  <a:gd name="connsiteY5" fmla="*/ 0 h 190490"/>
                  <a:gd name="connsiteX6" fmla="*/ 0 w 6605"/>
                  <a:gd name="connsiteY6" fmla="*/ 66672 h 190490"/>
                  <a:gd name="connsiteX7" fmla="*/ 2202 w 6605"/>
                  <a:gd name="connsiteY7" fmla="*/ 120644 h 190490"/>
                  <a:gd name="connsiteX8" fmla="*/ 3303 w 6605"/>
                  <a:gd name="connsiteY8" fmla="*/ 132285 h 190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5" h="190490">
                    <a:moveTo>
                      <a:pt x="3303" y="132285"/>
                    </a:moveTo>
                    <a:cubicBezTo>
                      <a:pt x="2202" y="133344"/>
                      <a:pt x="2202" y="134402"/>
                      <a:pt x="1101" y="135460"/>
                    </a:cubicBezTo>
                    <a:cubicBezTo>
                      <a:pt x="2202" y="154509"/>
                      <a:pt x="3303" y="172500"/>
                      <a:pt x="3303" y="190491"/>
                    </a:cubicBezTo>
                    <a:cubicBezTo>
                      <a:pt x="3303" y="159801"/>
                      <a:pt x="3303" y="129110"/>
                      <a:pt x="5505" y="97362"/>
                    </a:cubicBezTo>
                    <a:cubicBezTo>
                      <a:pt x="5505" y="71963"/>
                      <a:pt x="6606" y="46564"/>
                      <a:pt x="6606" y="21166"/>
                    </a:cubicBezTo>
                    <a:cubicBezTo>
                      <a:pt x="6606" y="13758"/>
                      <a:pt x="6606" y="7408"/>
                      <a:pt x="5505" y="0"/>
                    </a:cubicBezTo>
                    <a:cubicBezTo>
                      <a:pt x="3303" y="22224"/>
                      <a:pt x="2202" y="44448"/>
                      <a:pt x="0" y="66672"/>
                    </a:cubicBezTo>
                    <a:cubicBezTo>
                      <a:pt x="0" y="84663"/>
                      <a:pt x="1101" y="102653"/>
                      <a:pt x="2202" y="120644"/>
                    </a:cubicBezTo>
                    <a:cubicBezTo>
                      <a:pt x="2202" y="123819"/>
                      <a:pt x="2202" y="128052"/>
                      <a:pt x="3303" y="132285"/>
                    </a:cubicBezTo>
                    <a:close/>
                  </a:path>
                </a:pathLst>
              </a:custGeom>
              <a:solidFill>
                <a:srgbClr val="FFDE53"/>
              </a:solidFill>
              <a:ln w="110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85" name="文本框 84"/>
            <p:cNvSpPr txBox="1"/>
            <p:nvPr/>
          </p:nvSpPr>
          <p:spPr>
            <a:xfrm>
              <a:off x="1383256" y="1414406"/>
              <a:ext cx="20725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田島：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465615" y="4193540"/>
            <a:ext cx="11096465" cy="1961515"/>
            <a:chOff x="70629" y="2521979"/>
            <a:chExt cx="11491382" cy="1961454"/>
          </a:xfrm>
        </p:grpSpPr>
        <p:grpSp>
          <p:nvGrpSpPr>
            <p:cNvPr id="88" name="图形 22"/>
            <p:cNvGrpSpPr/>
            <p:nvPr/>
          </p:nvGrpSpPr>
          <p:grpSpPr>
            <a:xfrm>
              <a:off x="70629" y="2963637"/>
              <a:ext cx="11323982" cy="1519796"/>
              <a:chOff x="70629" y="2963637"/>
              <a:chExt cx="11323982" cy="1519796"/>
            </a:xfrm>
            <a:solidFill>
              <a:srgbClr val="B5DFE1"/>
            </a:solidFill>
          </p:grpSpPr>
          <p:sp>
            <p:nvSpPr>
              <p:cNvPr id="91" name="任意多边形: 形状 90"/>
              <p:cNvSpPr/>
              <p:nvPr/>
            </p:nvSpPr>
            <p:spPr>
              <a:xfrm>
                <a:off x="70629" y="2963637"/>
                <a:ext cx="11002951" cy="1450295"/>
              </a:xfrm>
              <a:custGeom>
                <a:avLst/>
                <a:gdLst>
                  <a:gd name="connsiteX0" fmla="*/ 7745023 w 7751487"/>
                  <a:gd name="connsiteY0" fmla="*/ 157238 h 1424054"/>
                  <a:gd name="connsiteX1" fmla="*/ 7695975 w 7751487"/>
                  <a:gd name="connsiteY1" fmla="*/ 115308 h 1424054"/>
                  <a:gd name="connsiteX2" fmla="*/ 7716040 w 7751487"/>
                  <a:gd name="connsiteY2" fmla="*/ 117055 h 1424054"/>
                  <a:gd name="connsiteX3" fmla="*/ 7666993 w 7751487"/>
                  <a:gd name="connsiteY3" fmla="*/ 96090 h 1424054"/>
                  <a:gd name="connsiteX4" fmla="*/ 7580045 w 7751487"/>
                  <a:gd name="connsiteY4" fmla="*/ 52413 h 1424054"/>
                  <a:gd name="connsiteX5" fmla="*/ 7573357 w 7751487"/>
                  <a:gd name="connsiteY5" fmla="*/ 55907 h 1424054"/>
                  <a:gd name="connsiteX6" fmla="*/ 7573357 w 7751487"/>
                  <a:gd name="connsiteY6" fmla="*/ 59401 h 1424054"/>
                  <a:gd name="connsiteX7" fmla="*/ 7573357 w 7751487"/>
                  <a:gd name="connsiteY7" fmla="*/ 62895 h 1424054"/>
                  <a:gd name="connsiteX8" fmla="*/ 7584504 w 7751487"/>
                  <a:gd name="connsiteY8" fmla="*/ 71631 h 1424054"/>
                  <a:gd name="connsiteX9" fmla="*/ 7555521 w 7751487"/>
                  <a:gd name="connsiteY9" fmla="*/ 68137 h 1424054"/>
                  <a:gd name="connsiteX10" fmla="*/ 7265696 w 7751487"/>
                  <a:gd name="connsiteY10" fmla="*/ 36689 h 1424054"/>
                  <a:gd name="connsiteX11" fmla="*/ 7263467 w 7751487"/>
                  <a:gd name="connsiteY11" fmla="*/ 38436 h 1424054"/>
                  <a:gd name="connsiteX12" fmla="*/ 7261237 w 7751487"/>
                  <a:gd name="connsiteY12" fmla="*/ 40183 h 1424054"/>
                  <a:gd name="connsiteX13" fmla="*/ 7261237 w 7751487"/>
                  <a:gd name="connsiteY13" fmla="*/ 41930 h 1424054"/>
                  <a:gd name="connsiteX14" fmla="*/ 7134160 w 7751487"/>
                  <a:gd name="connsiteY14" fmla="*/ 41930 h 1424054"/>
                  <a:gd name="connsiteX15" fmla="*/ 7049442 w 7751487"/>
                  <a:gd name="connsiteY15" fmla="*/ 47171 h 1424054"/>
                  <a:gd name="connsiteX16" fmla="*/ 6998165 w 7751487"/>
                  <a:gd name="connsiteY16" fmla="*/ 43677 h 1424054"/>
                  <a:gd name="connsiteX17" fmla="*/ 6735093 w 7751487"/>
                  <a:gd name="connsiteY17" fmla="*/ 27953 h 1424054"/>
                  <a:gd name="connsiteX18" fmla="*/ 7216649 w 7751487"/>
                  <a:gd name="connsiteY18" fmla="*/ 20965 h 1424054"/>
                  <a:gd name="connsiteX19" fmla="*/ 7212190 w 7751487"/>
                  <a:gd name="connsiteY19" fmla="*/ 17471 h 1424054"/>
                  <a:gd name="connsiteX20" fmla="*/ 6935741 w 7751487"/>
                  <a:gd name="connsiteY20" fmla="*/ 8735 h 1424054"/>
                  <a:gd name="connsiteX21" fmla="*/ 6708340 w 7751487"/>
                  <a:gd name="connsiteY21" fmla="*/ 15724 h 1424054"/>
                  <a:gd name="connsiteX22" fmla="*/ 6641457 w 7751487"/>
                  <a:gd name="connsiteY22" fmla="*/ 19218 h 1424054"/>
                  <a:gd name="connsiteX23" fmla="*/ 6616933 w 7751487"/>
                  <a:gd name="connsiteY23" fmla="*/ 20965 h 1424054"/>
                  <a:gd name="connsiteX24" fmla="*/ 6599098 w 7751487"/>
                  <a:gd name="connsiteY24" fmla="*/ 20965 h 1424054"/>
                  <a:gd name="connsiteX25" fmla="*/ 6594639 w 7751487"/>
                  <a:gd name="connsiteY25" fmla="*/ 20965 h 1424054"/>
                  <a:gd name="connsiteX26" fmla="*/ 6605786 w 7751487"/>
                  <a:gd name="connsiteY26" fmla="*/ 22712 h 1424054"/>
                  <a:gd name="connsiteX27" fmla="*/ 6456415 w 7751487"/>
                  <a:gd name="connsiteY27" fmla="*/ 41930 h 1424054"/>
                  <a:gd name="connsiteX28" fmla="*/ 6596869 w 7751487"/>
                  <a:gd name="connsiteY28" fmla="*/ 36689 h 1424054"/>
                  <a:gd name="connsiteX29" fmla="*/ 6659292 w 7751487"/>
                  <a:gd name="connsiteY29" fmla="*/ 31448 h 1424054"/>
                  <a:gd name="connsiteX30" fmla="*/ 6799747 w 7751487"/>
                  <a:gd name="connsiteY30" fmla="*/ 48919 h 1424054"/>
                  <a:gd name="connsiteX31" fmla="*/ 6815352 w 7751487"/>
                  <a:gd name="connsiteY31" fmla="*/ 48919 h 1424054"/>
                  <a:gd name="connsiteX32" fmla="*/ 6505462 w 7751487"/>
                  <a:gd name="connsiteY32" fmla="*/ 50666 h 1424054"/>
                  <a:gd name="connsiteX33" fmla="*/ 6679357 w 7751487"/>
                  <a:gd name="connsiteY33" fmla="*/ 64642 h 1424054"/>
                  <a:gd name="connsiteX34" fmla="*/ 6587951 w 7751487"/>
                  <a:gd name="connsiteY34" fmla="*/ 68137 h 1424054"/>
                  <a:gd name="connsiteX35" fmla="*/ 6168819 w 7751487"/>
                  <a:gd name="connsiteY35" fmla="*/ 68137 h 1424054"/>
                  <a:gd name="connsiteX36" fmla="*/ 6130919 w 7751487"/>
                  <a:gd name="connsiteY36" fmla="*/ 64642 h 1424054"/>
                  <a:gd name="connsiteX37" fmla="*/ 5885682 w 7751487"/>
                  <a:gd name="connsiteY37" fmla="*/ 57654 h 1424054"/>
                  <a:gd name="connsiteX38" fmla="*/ 5689493 w 7751487"/>
                  <a:gd name="connsiteY38" fmla="*/ 55907 h 1424054"/>
                  <a:gd name="connsiteX39" fmla="*/ 5544580 w 7751487"/>
                  <a:gd name="connsiteY39" fmla="*/ 43677 h 1424054"/>
                  <a:gd name="connsiteX40" fmla="*/ 5912435 w 7751487"/>
                  <a:gd name="connsiteY40" fmla="*/ 41930 h 1424054"/>
                  <a:gd name="connsiteX41" fmla="*/ 6030595 w 7751487"/>
                  <a:gd name="connsiteY41" fmla="*/ 41930 h 1424054"/>
                  <a:gd name="connsiteX42" fmla="*/ 6093019 w 7751487"/>
                  <a:gd name="connsiteY42" fmla="*/ 27953 h 1424054"/>
                  <a:gd name="connsiteX43" fmla="*/ 6030595 w 7751487"/>
                  <a:gd name="connsiteY43" fmla="*/ 29701 h 1424054"/>
                  <a:gd name="connsiteX44" fmla="*/ 6012759 w 7751487"/>
                  <a:gd name="connsiteY44" fmla="*/ 31448 h 1424054"/>
                  <a:gd name="connsiteX45" fmla="*/ 4770970 w 7751487"/>
                  <a:gd name="connsiteY45" fmla="*/ 34942 h 1424054"/>
                  <a:gd name="connsiteX46" fmla="*/ 4824476 w 7751487"/>
                  <a:gd name="connsiteY46" fmla="*/ 40183 h 1424054"/>
                  <a:gd name="connsiteX47" fmla="*/ 4953782 w 7751487"/>
                  <a:gd name="connsiteY47" fmla="*/ 41930 h 1424054"/>
                  <a:gd name="connsiteX48" fmla="*/ 5022895 w 7751487"/>
                  <a:gd name="connsiteY48" fmla="*/ 48919 h 1424054"/>
                  <a:gd name="connsiteX49" fmla="*/ 5154431 w 7751487"/>
                  <a:gd name="connsiteY49" fmla="*/ 57654 h 1424054"/>
                  <a:gd name="connsiteX50" fmla="*/ 5163348 w 7751487"/>
                  <a:gd name="connsiteY50" fmla="*/ 59401 h 1424054"/>
                  <a:gd name="connsiteX51" fmla="*/ 5120989 w 7751487"/>
                  <a:gd name="connsiteY51" fmla="*/ 62895 h 1424054"/>
                  <a:gd name="connsiteX52" fmla="*/ 4597074 w 7751487"/>
                  <a:gd name="connsiteY52" fmla="*/ 59401 h 1424054"/>
                  <a:gd name="connsiteX53" fmla="*/ 4565863 w 7751487"/>
                  <a:gd name="connsiteY53" fmla="*/ 61148 h 1424054"/>
                  <a:gd name="connsiteX54" fmla="*/ 4429867 w 7751487"/>
                  <a:gd name="connsiteY54" fmla="*/ 66389 h 1424054"/>
                  <a:gd name="connsiteX55" fmla="*/ 4349608 w 7751487"/>
                  <a:gd name="connsiteY55" fmla="*/ 66389 h 1424054"/>
                  <a:gd name="connsiteX56" fmla="*/ 4309479 w 7751487"/>
                  <a:gd name="connsiteY56" fmla="*/ 64642 h 1424054"/>
                  <a:gd name="connsiteX57" fmla="*/ 3926017 w 7751487"/>
                  <a:gd name="connsiteY57" fmla="*/ 48919 h 1424054"/>
                  <a:gd name="connsiteX58" fmla="*/ 3761040 w 7751487"/>
                  <a:gd name="connsiteY58" fmla="*/ 40183 h 1424054"/>
                  <a:gd name="connsiteX59" fmla="*/ 3972835 w 7751487"/>
                  <a:gd name="connsiteY59" fmla="*/ 43677 h 1424054"/>
                  <a:gd name="connsiteX60" fmla="*/ 3977294 w 7751487"/>
                  <a:gd name="connsiteY60" fmla="*/ 41930 h 1424054"/>
                  <a:gd name="connsiteX61" fmla="*/ 4251513 w 7751487"/>
                  <a:gd name="connsiteY61" fmla="*/ 54160 h 1424054"/>
                  <a:gd name="connsiteX62" fmla="*/ 4407573 w 7751487"/>
                  <a:gd name="connsiteY62" fmla="*/ 59401 h 1424054"/>
                  <a:gd name="connsiteX63" fmla="*/ 4369673 w 7751487"/>
                  <a:gd name="connsiteY63" fmla="*/ 50666 h 1424054"/>
                  <a:gd name="connsiteX64" fmla="*/ 4077618 w 7751487"/>
                  <a:gd name="connsiteY64" fmla="*/ 33195 h 1424054"/>
                  <a:gd name="connsiteX65" fmla="*/ 4021883 w 7751487"/>
                  <a:gd name="connsiteY65" fmla="*/ 31448 h 1424054"/>
                  <a:gd name="connsiteX66" fmla="*/ 4570321 w 7751487"/>
                  <a:gd name="connsiteY66" fmla="*/ 27953 h 1424054"/>
                  <a:gd name="connsiteX67" fmla="*/ 4572551 w 7751487"/>
                  <a:gd name="connsiteY67" fmla="*/ 26206 h 1424054"/>
                  <a:gd name="connsiteX68" fmla="*/ 4391967 w 7751487"/>
                  <a:gd name="connsiteY68" fmla="*/ 17471 h 1424054"/>
                  <a:gd name="connsiteX69" fmla="*/ 4334002 w 7751487"/>
                  <a:gd name="connsiteY69" fmla="*/ 17471 h 1424054"/>
                  <a:gd name="connsiteX70" fmla="*/ 4543568 w 7751487"/>
                  <a:gd name="connsiteY70" fmla="*/ 12230 h 1424054"/>
                  <a:gd name="connsiteX71" fmla="*/ 4545798 w 7751487"/>
                  <a:gd name="connsiteY71" fmla="*/ 10483 h 1424054"/>
                  <a:gd name="connsiteX72" fmla="*/ 4345150 w 7751487"/>
                  <a:gd name="connsiteY72" fmla="*/ 0 h 1424054"/>
                  <a:gd name="connsiteX73" fmla="*/ 3816775 w 7751487"/>
                  <a:gd name="connsiteY73" fmla="*/ 3494 h 1424054"/>
                  <a:gd name="connsiteX74" fmla="*/ 3500197 w 7751487"/>
                  <a:gd name="connsiteY74" fmla="*/ 6988 h 1424054"/>
                  <a:gd name="connsiteX75" fmla="*/ 3495738 w 7751487"/>
                  <a:gd name="connsiteY75" fmla="*/ 8735 h 1424054"/>
                  <a:gd name="connsiteX76" fmla="*/ 3783334 w 7751487"/>
                  <a:gd name="connsiteY76" fmla="*/ 15724 h 1424054"/>
                  <a:gd name="connsiteX77" fmla="*/ 3631733 w 7751487"/>
                  <a:gd name="connsiteY77" fmla="*/ 26206 h 1424054"/>
                  <a:gd name="connsiteX78" fmla="*/ 3544786 w 7751487"/>
                  <a:gd name="connsiteY78" fmla="*/ 24459 h 1424054"/>
                  <a:gd name="connsiteX79" fmla="*/ 3522491 w 7751487"/>
                  <a:gd name="connsiteY79" fmla="*/ 22712 h 1424054"/>
                  <a:gd name="connsiteX80" fmla="*/ 3518033 w 7751487"/>
                  <a:gd name="connsiteY80" fmla="*/ 22712 h 1424054"/>
                  <a:gd name="connsiteX81" fmla="*/ 3524721 w 7751487"/>
                  <a:gd name="connsiteY81" fmla="*/ 24459 h 1424054"/>
                  <a:gd name="connsiteX82" fmla="*/ 3424397 w 7751487"/>
                  <a:gd name="connsiteY82" fmla="*/ 26206 h 1424054"/>
                  <a:gd name="connsiteX83" fmla="*/ 3364202 w 7751487"/>
                  <a:gd name="connsiteY83" fmla="*/ 26206 h 1424054"/>
                  <a:gd name="connsiteX84" fmla="*/ 3330761 w 7751487"/>
                  <a:gd name="connsiteY84" fmla="*/ 27953 h 1424054"/>
                  <a:gd name="connsiteX85" fmla="*/ 3270566 w 7751487"/>
                  <a:gd name="connsiteY85" fmla="*/ 29701 h 1424054"/>
                  <a:gd name="connsiteX86" fmla="*/ 3292861 w 7751487"/>
                  <a:gd name="connsiteY86" fmla="*/ 29701 h 1424054"/>
                  <a:gd name="connsiteX87" fmla="*/ 3040936 w 7751487"/>
                  <a:gd name="connsiteY87" fmla="*/ 34942 h 1424054"/>
                  <a:gd name="connsiteX88" fmla="*/ 3036477 w 7751487"/>
                  <a:gd name="connsiteY88" fmla="*/ 34942 h 1424054"/>
                  <a:gd name="connsiteX89" fmla="*/ 3495738 w 7751487"/>
                  <a:gd name="connsiteY89" fmla="*/ 38436 h 1424054"/>
                  <a:gd name="connsiteX90" fmla="*/ 3480133 w 7751487"/>
                  <a:gd name="connsiteY90" fmla="*/ 40183 h 1424054"/>
                  <a:gd name="connsiteX91" fmla="*/ 3475674 w 7751487"/>
                  <a:gd name="connsiteY91" fmla="*/ 40183 h 1424054"/>
                  <a:gd name="connsiteX92" fmla="*/ 3596063 w 7751487"/>
                  <a:gd name="connsiteY92" fmla="*/ 38436 h 1424054"/>
                  <a:gd name="connsiteX93" fmla="*/ 3625045 w 7751487"/>
                  <a:gd name="connsiteY93" fmla="*/ 40183 h 1424054"/>
                  <a:gd name="connsiteX94" fmla="*/ 3734287 w 7751487"/>
                  <a:gd name="connsiteY94" fmla="*/ 48919 h 1424054"/>
                  <a:gd name="connsiteX95" fmla="*/ 3905952 w 7751487"/>
                  <a:gd name="connsiteY95" fmla="*/ 59401 h 1424054"/>
                  <a:gd name="connsiteX96" fmla="*/ 3910412 w 7751487"/>
                  <a:gd name="connsiteY96" fmla="*/ 61148 h 1424054"/>
                  <a:gd name="connsiteX97" fmla="*/ 3921559 w 7751487"/>
                  <a:gd name="connsiteY97" fmla="*/ 64642 h 1424054"/>
                  <a:gd name="connsiteX98" fmla="*/ 3874741 w 7751487"/>
                  <a:gd name="connsiteY98" fmla="*/ 71631 h 1424054"/>
                  <a:gd name="connsiteX99" fmla="*/ 3870282 w 7751487"/>
                  <a:gd name="connsiteY99" fmla="*/ 73378 h 1424054"/>
                  <a:gd name="connsiteX100" fmla="*/ 4198007 w 7751487"/>
                  <a:gd name="connsiteY100" fmla="*/ 87355 h 1424054"/>
                  <a:gd name="connsiteX101" fmla="*/ 4233678 w 7751487"/>
                  <a:gd name="connsiteY101" fmla="*/ 96090 h 1424054"/>
                  <a:gd name="connsiteX102" fmla="*/ 4449932 w 7751487"/>
                  <a:gd name="connsiteY102" fmla="*/ 101331 h 1424054"/>
                  <a:gd name="connsiteX103" fmla="*/ 4396426 w 7751487"/>
                  <a:gd name="connsiteY103" fmla="*/ 101331 h 1424054"/>
                  <a:gd name="connsiteX104" fmla="*/ 4345150 w 7751487"/>
                  <a:gd name="connsiteY104" fmla="*/ 101331 h 1424054"/>
                  <a:gd name="connsiteX105" fmla="*/ 4316167 w 7751487"/>
                  <a:gd name="connsiteY105" fmla="*/ 101331 h 1424054"/>
                  <a:gd name="connsiteX106" fmla="*/ 3926017 w 7751487"/>
                  <a:gd name="connsiteY106" fmla="*/ 89102 h 1424054"/>
                  <a:gd name="connsiteX107" fmla="*/ 3917100 w 7751487"/>
                  <a:gd name="connsiteY107" fmla="*/ 89102 h 1424054"/>
                  <a:gd name="connsiteX108" fmla="*/ 3983982 w 7751487"/>
                  <a:gd name="connsiteY108" fmla="*/ 85608 h 1424054"/>
                  <a:gd name="connsiteX109" fmla="*/ 3899264 w 7751487"/>
                  <a:gd name="connsiteY109" fmla="*/ 82113 h 1424054"/>
                  <a:gd name="connsiteX110" fmla="*/ 3629504 w 7751487"/>
                  <a:gd name="connsiteY110" fmla="*/ 75125 h 1424054"/>
                  <a:gd name="connsiteX111" fmla="*/ 3665175 w 7751487"/>
                  <a:gd name="connsiteY111" fmla="*/ 75125 h 1424054"/>
                  <a:gd name="connsiteX112" fmla="*/ 3754352 w 7751487"/>
                  <a:gd name="connsiteY112" fmla="*/ 73378 h 1424054"/>
                  <a:gd name="connsiteX113" fmla="*/ 3758811 w 7751487"/>
                  <a:gd name="connsiteY113" fmla="*/ 71631 h 1424054"/>
                  <a:gd name="connsiteX114" fmla="*/ 3776646 w 7751487"/>
                  <a:gd name="connsiteY114" fmla="*/ 62895 h 1424054"/>
                  <a:gd name="connsiteX115" fmla="*/ 3769958 w 7751487"/>
                  <a:gd name="connsiteY115" fmla="*/ 62895 h 1424054"/>
                  <a:gd name="connsiteX116" fmla="*/ 3763269 w 7751487"/>
                  <a:gd name="connsiteY116" fmla="*/ 62895 h 1424054"/>
                  <a:gd name="connsiteX117" fmla="*/ 3248272 w 7751487"/>
                  <a:gd name="connsiteY117" fmla="*/ 66389 h 1424054"/>
                  <a:gd name="connsiteX118" fmla="*/ 3208143 w 7751487"/>
                  <a:gd name="connsiteY118" fmla="*/ 64642 h 1424054"/>
                  <a:gd name="connsiteX119" fmla="*/ 3076606 w 7751487"/>
                  <a:gd name="connsiteY119" fmla="*/ 64642 h 1424054"/>
                  <a:gd name="connsiteX120" fmla="*/ 3067689 w 7751487"/>
                  <a:gd name="connsiteY120" fmla="*/ 64642 h 1424054"/>
                  <a:gd name="connsiteX121" fmla="*/ 2965135 w 7751487"/>
                  <a:gd name="connsiteY121" fmla="*/ 54160 h 1424054"/>
                  <a:gd name="connsiteX122" fmla="*/ 2965135 w 7751487"/>
                  <a:gd name="connsiteY122" fmla="*/ 54160 h 1424054"/>
                  <a:gd name="connsiteX123" fmla="*/ 2962906 w 7751487"/>
                  <a:gd name="connsiteY123" fmla="*/ 55907 h 1424054"/>
                  <a:gd name="connsiteX124" fmla="*/ 2962906 w 7751487"/>
                  <a:gd name="connsiteY124" fmla="*/ 59401 h 1424054"/>
                  <a:gd name="connsiteX125" fmla="*/ 2987429 w 7751487"/>
                  <a:gd name="connsiteY125" fmla="*/ 64642 h 1424054"/>
                  <a:gd name="connsiteX126" fmla="*/ 3000806 w 7751487"/>
                  <a:gd name="connsiteY126" fmla="*/ 66389 h 1424054"/>
                  <a:gd name="connsiteX127" fmla="*/ 3018642 w 7751487"/>
                  <a:gd name="connsiteY127" fmla="*/ 68137 h 1424054"/>
                  <a:gd name="connsiteX128" fmla="*/ 3029789 w 7751487"/>
                  <a:gd name="connsiteY128" fmla="*/ 69884 h 1424054"/>
                  <a:gd name="connsiteX129" fmla="*/ 2920547 w 7751487"/>
                  <a:gd name="connsiteY129" fmla="*/ 73378 h 1424054"/>
                  <a:gd name="connsiteX130" fmla="*/ 2922776 w 7751487"/>
                  <a:gd name="connsiteY130" fmla="*/ 75125 h 1424054"/>
                  <a:gd name="connsiteX131" fmla="*/ 2933923 w 7751487"/>
                  <a:gd name="connsiteY131" fmla="*/ 78619 h 1424054"/>
                  <a:gd name="connsiteX132" fmla="*/ 3098901 w 7751487"/>
                  <a:gd name="connsiteY132" fmla="*/ 90849 h 1424054"/>
                  <a:gd name="connsiteX133" fmla="*/ 2980741 w 7751487"/>
                  <a:gd name="connsiteY133" fmla="*/ 80366 h 1424054"/>
                  <a:gd name="connsiteX134" fmla="*/ 3230437 w 7751487"/>
                  <a:gd name="connsiteY134" fmla="*/ 80366 h 1424054"/>
                  <a:gd name="connsiteX135" fmla="*/ 3578227 w 7751487"/>
                  <a:gd name="connsiteY135" fmla="*/ 82113 h 1424054"/>
                  <a:gd name="connsiteX136" fmla="*/ 3769958 w 7751487"/>
                  <a:gd name="connsiteY136" fmla="*/ 87355 h 1424054"/>
                  <a:gd name="connsiteX137" fmla="*/ 3845758 w 7751487"/>
                  <a:gd name="connsiteY137" fmla="*/ 89102 h 1424054"/>
                  <a:gd name="connsiteX138" fmla="*/ 3805628 w 7751487"/>
                  <a:gd name="connsiteY138" fmla="*/ 94343 h 1424054"/>
                  <a:gd name="connsiteX139" fmla="*/ 3774417 w 7751487"/>
                  <a:gd name="connsiteY139" fmla="*/ 90849 h 1424054"/>
                  <a:gd name="connsiteX140" fmla="*/ 3774417 w 7751487"/>
                  <a:gd name="connsiteY140" fmla="*/ 92596 h 1424054"/>
                  <a:gd name="connsiteX141" fmla="*/ 3769958 w 7751487"/>
                  <a:gd name="connsiteY141" fmla="*/ 94343 h 1424054"/>
                  <a:gd name="connsiteX142" fmla="*/ 3769958 w 7751487"/>
                  <a:gd name="connsiteY142" fmla="*/ 97837 h 1424054"/>
                  <a:gd name="connsiteX143" fmla="*/ 3787793 w 7751487"/>
                  <a:gd name="connsiteY143" fmla="*/ 101331 h 1424054"/>
                  <a:gd name="connsiteX144" fmla="*/ 3749893 w 7751487"/>
                  <a:gd name="connsiteY144" fmla="*/ 103078 h 1424054"/>
                  <a:gd name="connsiteX145" fmla="*/ 3417709 w 7751487"/>
                  <a:gd name="connsiteY145" fmla="*/ 96090 h 1424054"/>
                  <a:gd name="connsiteX146" fmla="*/ 3393185 w 7751487"/>
                  <a:gd name="connsiteY146" fmla="*/ 96090 h 1424054"/>
                  <a:gd name="connsiteX147" fmla="*/ 3328532 w 7751487"/>
                  <a:gd name="connsiteY147" fmla="*/ 92596 h 1424054"/>
                  <a:gd name="connsiteX148" fmla="*/ 3326302 w 7751487"/>
                  <a:gd name="connsiteY148" fmla="*/ 94343 h 1424054"/>
                  <a:gd name="connsiteX149" fmla="*/ 3326302 w 7751487"/>
                  <a:gd name="connsiteY149" fmla="*/ 96090 h 1424054"/>
                  <a:gd name="connsiteX150" fmla="*/ 2925006 w 7751487"/>
                  <a:gd name="connsiteY150" fmla="*/ 94343 h 1424054"/>
                  <a:gd name="connsiteX151" fmla="*/ 2777864 w 7751487"/>
                  <a:gd name="connsiteY151" fmla="*/ 96090 h 1424054"/>
                  <a:gd name="connsiteX152" fmla="*/ 2777864 w 7751487"/>
                  <a:gd name="connsiteY152" fmla="*/ 94343 h 1424054"/>
                  <a:gd name="connsiteX153" fmla="*/ 2873729 w 7751487"/>
                  <a:gd name="connsiteY153" fmla="*/ 89102 h 1424054"/>
                  <a:gd name="connsiteX154" fmla="*/ 2909400 w 7751487"/>
                  <a:gd name="connsiteY154" fmla="*/ 73378 h 1424054"/>
                  <a:gd name="connsiteX155" fmla="*/ 2853664 w 7751487"/>
                  <a:gd name="connsiteY155" fmla="*/ 76872 h 1424054"/>
                  <a:gd name="connsiteX156" fmla="*/ 2648557 w 7751487"/>
                  <a:gd name="connsiteY156" fmla="*/ 92596 h 1424054"/>
                  <a:gd name="connsiteX157" fmla="*/ 2601739 w 7751487"/>
                  <a:gd name="connsiteY157" fmla="*/ 89102 h 1424054"/>
                  <a:gd name="connsiteX158" fmla="*/ 2601739 w 7751487"/>
                  <a:gd name="connsiteY158" fmla="*/ 90849 h 1424054"/>
                  <a:gd name="connsiteX159" fmla="*/ 2561609 w 7751487"/>
                  <a:gd name="connsiteY159" fmla="*/ 92596 h 1424054"/>
                  <a:gd name="connsiteX160" fmla="*/ 2521480 w 7751487"/>
                  <a:gd name="connsiteY160" fmla="*/ 89102 h 1424054"/>
                  <a:gd name="connsiteX161" fmla="*/ 2644098 w 7751487"/>
                  <a:gd name="connsiteY161" fmla="*/ 76872 h 1424054"/>
                  <a:gd name="connsiteX162" fmla="*/ 2715440 w 7751487"/>
                  <a:gd name="connsiteY162" fmla="*/ 68137 h 1424054"/>
                  <a:gd name="connsiteX163" fmla="*/ 222943 w 7751487"/>
                  <a:gd name="connsiteY163" fmla="*/ 68137 h 1424054"/>
                  <a:gd name="connsiteX164" fmla="*/ 131536 w 7751487"/>
                  <a:gd name="connsiteY164" fmla="*/ 89102 h 1424054"/>
                  <a:gd name="connsiteX165" fmla="*/ 104783 w 7751487"/>
                  <a:gd name="connsiteY165" fmla="*/ 124044 h 1424054"/>
                  <a:gd name="connsiteX166" fmla="*/ 120389 w 7751487"/>
                  <a:gd name="connsiteY166" fmla="*/ 242846 h 1424054"/>
                  <a:gd name="connsiteX167" fmla="*/ 120389 w 7751487"/>
                  <a:gd name="connsiteY167" fmla="*/ 228869 h 1424054"/>
                  <a:gd name="connsiteX168" fmla="*/ 129307 w 7751487"/>
                  <a:gd name="connsiteY168" fmla="*/ 195674 h 1424054"/>
                  <a:gd name="connsiteX169" fmla="*/ 131536 w 7751487"/>
                  <a:gd name="connsiteY169" fmla="*/ 363395 h 1424054"/>
                  <a:gd name="connsiteX170" fmla="*/ 135995 w 7751487"/>
                  <a:gd name="connsiteY170" fmla="*/ 560816 h 1424054"/>
                  <a:gd name="connsiteX171" fmla="*/ 135995 w 7751487"/>
                  <a:gd name="connsiteY171" fmla="*/ 569552 h 1424054"/>
                  <a:gd name="connsiteX172" fmla="*/ 140454 w 7751487"/>
                  <a:gd name="connsiteY172" fmla="*/ 880534 h 1424054"/>
                  <a:gd name="connsiteX173" fmla="*/ 135995 w 7751487"/>
                  <a:gd name="connsiteY173" fmla="*/ 1181034 h 1424054"/>
                  <a:gd name="connsiteX174" fmla="*/ 131536 w 7751487"/>
                  <a:gd name="connsiteY174" fmla="*/ 1100668 h 1424054"/>
                  <a:gd name="connsiteX175" fmla="*/ 124848 w 7751487"/>
                  <a:gd name="connsiteY175" fmla="*/ 1074462 h 1424054"/>
                  <a:gd name="connsiteX176" fmla="*/ 120389 w 7751487"/>
                  <a:gd name="connsiteY176" fmla="*/ 1069220 h 1424054"/>
                  <a:gd name="connsiteX177" fmla="*/ 120389 w 7751487"/>
                  <a:gd name="connsiteY177" fmla="*/ 1053496 h 1424054"/>
                  <a:gd name="connsiteX178" fmla="*/ 95865 w 7751487"/>
                  <a:gd name="connsiteY178" fmla="*/ 817639 h 1424054"/>
                  <a:gd name="connsiteX179" fmla="*/ 69112 w 7751487"/>
                  <a:gd name="connsiteY179" fmla="*/ 506657 h 1424054"/>
                  <a:gd name="connsiteX180" fmla="*/ 60194 w 7751487"/>
                  <a:gd name="connsiteY180" fmla="*/ 283029 h 1424054"/>
                  <a:gd name="connsiteX181" fmla="*/ 60194 w 7751487"/>
                  <a:gd name="connsiteY181" fmla="*/ 1256159 h 1424054"/>
                  <a:gd name="connsiteX182" fmla="*/ 6688 w 7751487"/>
                  <a:gd name="connsiteY182" fmla="*/ 1208988 h 1424054"/>
                  <a:gd name="connsiteX183" fmla="*/ 0 w 7751487"/>
                  <a:gd name="connsiteY183" fmla="*/ 1214229 h 1424054"/>
                  <a:gd name="connsiteX184" fmla="*/ 13377 w 7751487"/>
                  <a:gd name="connsiteY184" fmla="*/ 1245677 h 1424054"/>
                  <a:gd name="connsiteX185" fmla="*/ 20065 w 7751487"/>
                  <a:gd name="connsiteY185" fmla="*/ 1250918 h 1424054"/>
                  <a:gd name="connsiteX186" fmla="*/ 64653 w 7751487"/>
                  <a:gd name="connsiteY186" fmla="*/ 1306825 h 1424054"/>
                  <a:gd name="connsiteX187" fmla="*/ 107012 w 7751487"/>
                  <a:gd name="connsiteY187" fmla="*/ 1362732 h 1424054"/>
                  <a:gd name="connsiteX188" fmla="*/ 142683 w 7751487"/>
                  <a:gd name="connsiteY188" fmla="*/ 1385444 h 1424054"/>
                  <a:gd name="connsiteX189" fmla="*/ 171666 w 7751487"/>
                  <a:gd name="connsiteY189" fmla="*/ 1408156 h 1424054"/>
                  <a:gd name="connsiteX190" fmla="*/ 191731 w 7751487"/>
                  <a:gd name="connsiteY190" fmla="*/ 1408156 h 1424054"/>
                  <a:gd name="connsiteX191" fmla="*/ 187272 w 7751487"/>
                  <a:gd name="connsiteY191" fmla="*/ 1401168 h 1424054"/>
                  <a:gd name="connsiteX192" fmla="*/ 180583 w 7751487"/>
                  <a:gd name="connsiteY192" fmla="*/ 1395926 h 1424054"/>
                  <a:gd name="connsiteX193" fmla="*/ 222943 w 7751487"/>
                  <a:gd name="connsiteY193" fmla="*/ 1399421 h 1424054"/>
                  <a:gd name="connsiteX194" fmla="*/ 3027559 w 7751487"/>
                  <a:gd name="connsiteY194" fmla="*/ 1399421 h 1424054"/>
                  <a:gd name="connsiteX195" fmla="*/ 2742193 w 7751487"/>
                  <a:gd name="connsiteY195" fmla="*/ 1388938 h 1424054"/>
                  <a:gd name="connsiteX196" fmla="*/ 2309684 w 7751487"/>
                  <a:gd name="connsiteY196" fmla="*/ 1378456 h 1424054"/>
                  <a:gd name="connsiteX197" fmla="*/ 2742193 w 7751487"/>
                  <a:gd name="connsiteY197" fmla="*/ 1373214 h 1424054"/>
                  <a:gd name="connsiteX198" fmla="*/ 3239355 w 7751487"/>
                  <a:gd name="connsiteY198" fmla="*/ 1355743 h 1424054"/>
                  <a:gd name="connsiteX199" fmla="*/ 3239355 w 7751487"/>
                  <a:gd name="connsiteY199" fmla="*/ 1353996 h 1424054"/>
                  <a:gd name="connsiteX200" fmla="*/ 3328532 w 7751487"/>
                  <a:gd name="connsiteY200" fmla="*/ 1357490 h 1424054"/>
                  <a:gd name="connsiteX201" fmla="*/ 3112277 w 7751487"/>
                  <a:gd name="connsiteY201" fmla="*/ 1362732 h 1424054"/>
                  <a:gd name="connsiteX202" fmla="*/ 3593833 w 7751487"/>
                  <a:gd name="connsiteY202" fmla="*/ 1373214 h 1424054"/>
                  <a:gd name="connsiteX203" fmla="*/ 3683010 w 7751487"/>
                  <a:gd name="connsiteY203" fmla="*/ 1380203 h 1424054"/>
                  <a:gd name="connsiteX204" fmla="*/ 3743205 w 7751487"/>
                  <a:gd name="connsiteY204" fmla="*/ 1378456 h 1424054"/>
                  <a:gd name="connsiteX205" fmla="*/ 3792252 w 7751487"/>
                  <a:gd name="connsiteY205" fmla="*/ 1380203 h 1424054"/>
                  <a:gd name="connsiteX206" fmla="*/ 4142272 w 7751487"/>
                  <a:gd name="connsiteY206" fmla="*/ 1380203 h 1424054"/>
                  <a:gd name="connsiteX207" fmla="*/ 3990671 w 7751487"/>
                  <a:gd name="connsiteY207" fmla="*/ 1371467 h 1424054"/>
                  <a:gd name="connsiteX208" fmla="*/ 4021883 w 7751487"/>
                  <a:gd name="connsiteY208" fmla="*/ 1367973 h 1424054"/>
                  <a:gd name="connsiteX209" fmla="*/ 3928247 w 7751487"/>
                  <a:gd name="connsiteY209" fmla="*/ 1367973 h 1424054"/>
                  <a:gd name="connsiteX210" fmla="*/ 3912641 w 7751487"/>
                  <a:gd name="connsiteY210" fmla="*/ 1366226 h 1424054"/>
                  <a:gd name="connsiteX211" fmla="*/ 4200237 w 7751487"/>
                  <a:gd name="connsiteY211" fmla="*/ 1367973 h 1424054"/>
                  <a:gd name="connsiteX212" fmla="*/ 4340690 w 7751487"/>
                  <a:gd name="connsiteY212" fmla="*/ 1371467 h 1424054"/>
                  <a:gd name="connsiteX213" fmla="*/ 4412032 w 7751487"/>
                  <a:gd name="connsiteY213" fmla="*/ 1374961 h 1424054"/>
                  <a:gd name="connsiteX214" fmla="*/ 4505668 w 7751487"/>
                  <a:gd name="connsiteY214" fmla="*/ 1399421 h 1424054"/>
                  <a:gd name="connsiteX215" fmla="*/ 5818800 w 7751487"/>
                  <a:gd name="connsiteY215" fmla="*/ 1399421 h 1424054"/>
                  <a:gd name="connsiteX216" fmla="*/ 5831953 w 7751487"/>
                  <a:gd name="connsiteY216" fmla="*/ 1410253 h 1424054"/>
                  <a:gd name="connsiteX217" fmla="*/ 5881000 w 7751487"/>
                  <a:gd name="connsiteY217" fmla="*/ 1400993 h 1424054"/>
                  <a:gd name="connsiteX218" fmla="*/ 6028811 w 7751487"/>
                  <a:gd name="connsiteY218" fmla="*/ 1400993 h 1424054"/>
                  <a:gd name="connsiteX219" fmla="*/ 6119326 w 7751487"/>
                  <a:gd name="connsiteY219" fmla="*/ 1403963 h 1424054"/>
                  <a:gd name="connsiteX220" fmla="*/ 6145410 w 7751487"/>
                  <a:gd name="connsiteY220" fmla="*/ 1414271 h 1424054"/>
                  <a:gd name="connsiteX221" fmla="*/ 6132925 w 7751487"/>
                  <a:gd name="connsiteY221" fmla="*/ 1399595 h 1424054"/>
                  <a:gd name="connsiteX222" fmla="*/ 6478486 w 7751487"/>
                  <a:gd name="connsiteY222" fmla="*/ 1399595 h 1424054"/>
                  <a:gd name="connsiteX223" fmla="*/ 6540910 w 7751487"/>
                  <a:gd name="connsiteY223" fmla="*/ 1401342 h 1424054"/>
                  <a:gd name="connsiteX224" fmla="*/ 6523075 w 7751487"/>
                  <a:gd name="connsiteY224" fmla="*/ 1401342 h 1424054"/>
                  <a:gd name="connsiteX225" fmla="*/ 6496321 w 7751487"/>
                  <a:gd name="connsiteY225" fmla="*/ 1404837 h 1424054"/>
                  <a:gd name="connsiteX226" fmla="*/ 6491863 w 7751487"/>
                  <a:gd name="connsiteY226" fmla="*/ 1404837 h 1424054"/>
                  <a:gd name="connsiteX227" fmla="*/ 6581040 w 7751487"/>
                  <a:gd name="connsiteY227" fmla="*/ 1411825 h 1424054"/>
                  <a:gd name="connsiteX228" fmla="*/ 6993484 w 7751487"/>
                  <a:gd name="connsiteY228" fmla="*/ 1424055 h 1424054"/>
                  <a:gd name="connsiteX229" fmla="*/ 7102725 w 7751487"/>
                  <a:gd name="connsiteY229" fmla="*/ 1418813 h 1424054"/>
                  <a:gd name="connsiteX230" fmla="*/ 6980107 w 7751487"/>
                  <a:gd name="connsiteY230" fmla="*/ 1411825 h 1424054"/>
                  <a:gd name="connsiteX231" fmla="*/ 6832965 w 7751487"/>
                  <a:gd name="connsiteY231" fmla="*/ 1408331 h 1424054"/>
                  <a:gd name="connsiteX232" fmla="*/ 7093808 w 7751487"/>
                  <a:gd name="connsiteY232" fmla="*/ 1406584 h 1424054"/>
                  <a:gd name="connsiteX233" fmla="*/ 7111643 w 7751487"/>
                  <a:gd name="connsiteY233" fmla="*/ 1399595 h 1424054"/>
                  <a:gd name="connsiteX234" fmla="*/ 7546381 w 7751487"/>
                  <a:gd name="connsiteY234" fmla="*/ 1399595 h 1424054"/>
                  <a:gd name="connsiteX235" fmla="*/ 7595428 w 7751487"/>
                  <a:gd name="connsiteY235" fmla="*/ 1394354 h 1424054"/>
                  <a:gd name="connsiteX236" fmla="*/ 7651164 w 7751487"/>
                  <a:gd name="connsiteY236" fmla="*/ 1270311 h 1424054"/>
                  <a:gd name="connsiteX237" fmla="*/ 7662311 w 7751487"/>
                  <a:gd name="connsiteY237" fmla="*/ 1123555 h 1424054"/>
                  <a:gd name="connsiteX238" fmla="*/ 7664540 w 7751487"/>
                  <a:gd name="connsiteY238" fmla="*/ 1027465 h 1424054"/>
                  <a:gd name="connsiteX239" fmla="*/ 7662311 w 7751487"/>
                  <a:gd name="connsiteY239" fmla="*/ 1016982 h 1424054"/>
                  <a:gd name="connsiteX240" fmla="*/ 7653393 w 7751487"/>
                  <a:gd name="connsiteY240" fmla="*/ 885950 h 1424054"/>
                  <a:gd name="connsiteX241" fmla="*/ 7653393 w 7751487"/>
                  <a:gd name="connsiteY241" fmla="*/ 678046 h 1424054"/>
                  <a:gd name="connsiteX242" fmla="*/ 7662311 w 7751487"/>
                  <a:gd name="connsiteY242" fmla="*/ 891192 h 1424054"/>
                  <a:gd name="connsiteX243" fmla="*/ 7664540 w 7751487"/>
                  <a:gd name="connsiteY243" fmla="*/ 889444 h 1424054"/>
                  <a:gd name="connsiteX244" fmla="*/ 7668999 w 7751487"/>
                  <a:gd name="connsiteY244" fmla="*/ 837032 h 1424054"/>
                  <a:gd name="connsiteX245" fmla="*/ 7668999 w 7751487"/>
                  <a:gd name="connsiteY245" fmla="*/ 840526 h 1424054"/>
                  <a:gd name="connsiteX246" fmla="*/ 7671229 w 7751487"/>
                  <a:gd name="connsiteY246" fmla="*/ 864985 h 1424054"/>
                  <a:gd name="connsiteX247" fmla="*/ 7673458 w 7751487"/>
                  <a:gd name="connsiteY247" fmla="*/ 864985 h 1424054"/>
                  <a:gd name="connsiteX248" fmla="*/ 7675687 w 7751487"/>
                  <a:gd name="connsiteY248" fmla="*/ 955834 h 1424054"/>
                  <a:gd name="connsiteX249" fmla="*/ 7680146 w 7751487"/>
                  <a:gd name="connsiteY249" fmla="*/ 976799 h 1424054"/>
                  <a:gd name="connsiteX250" fmla="*/ 7680146 w 7751487"/>
                  <a:gd name="connsiteY250" fmla="*/ 1018729 h 1424054"/>
                  <a:gd name="connsiteX251" fmla="*/ 7671229 w 7751487"/>
                  <a:gd name="connsiteY251" fmla="*/ 1018729 h 1424054"/>
                  <a:gd name="connsiteX252" fmla="*/ 7671229 w 7751487"/>
                  <a:gd name="connsiteY252" fmla="*/ 1074636 h 1424054"/>
                  <a:gd name="connsiteX253" fmla="*/ 7677917 w 7751487"/>
                  <a:gd name="connsiteY253" fmla="*/ 1060660 h 1424054"/>
                  <a:gd name="connsiteX254" fmla="*/ 7666770 w 7751487"/>
                  <a:gd name="connsiteY254" fmla="*/ 1226633 h 1424054"/>
                  <a:gd name="connsiteX255" fmla="*/ 7700211 w 7751487"/>
                  <a:gd name="connsiteY255" fmla="*/ 1137532 h 1424054"/>
                  <a:gd name="connsiteX256" fmla="*/ 7704670 w 7751487"/>
                  <a:gd name="connsiteY256" fmla="*/ 1134037 h 1424054"/>
                  <a:gd name="connsiteX257" fmla="*/ 7664540 w 7751487"/>
                  <a:gd name="connsiteY257" fmla="*/ 1265069 h 1424054"/>
                  <a:gd name="connsiteX258" fmla="*/ 7648934 w 7751487"/>
                  <a:gd name="connsiteY258" fmla="*/ 1362906 h 1424054"/>
                  <a:gd name="connsiteX259" fmla="*/ 7653393 w 7751487"/>
                  <a:gd name="connsiteY259" fmla="*/ 1359412 h 1424054"/>
                  <a:gd name="connsiteX260" fmla="*/ 7706900 w 7751487"/>
                  <a:gd name="connsiteY260" fmla="*/ 1303505 h 1424054"/>
                  <a:gd name="connsiteX261" fmla="*/ 7709128 w 7751487"/>
                  <a:gd name="connsiteY261" fmla="*/ 1270311 h 1424054"/>
                  <a:gd name="connsiteX262" fmla="*/ 7709128 w 7751487"/>
                  <a:gd name="connsiteY262" fmla="*/ 1153255 h 1424054"/>
                  <a:gd name="connsiteX263" fmla="*/ 7684605 w 7751487"/>
                  <a:gd name="connsiteY263" fmla="*/ 983787 h 1424054"/>
                  <a:gd name="connsiteX264" fmla="*/ 7693523 w 7751487"/>
                  <a:gd name="connsiteY264" fmla="*/ 987282 h 1424054"/>
                  <a:gd name="connsiteX265" fmla="*/ 7691293 w 7751487"/>
                  <a:gd name="connsiteY265" fmla="*/ 922290 h 1424054"/>
                  <a:gd name="connsiteX266" fmla="*/ 7691293 w 7751487"/>
                  <a:gd name="connsiteY266" fmla="*/ 922639 h 1424054"/>
                  <a:gd name="connsiteX267" fmla="*/ 7691293 w 7751487"/>
                  <a:gd name="connsiteY267" fmla="*/ 920892 h 1424054"/>
                  <a:gd name="connsiteX268" fmla="*/ 7691293 w 7751487"/>
                  <a:gd name="connsiteY268" fmla="*/ 922290 h 1424054"/>
                  <a:gd name="connsiteX269" fmla="*/ 7693523 w 7751487"/>
                  <a:gd name="connsiteY269" fmla="*/ 901674 h 1424054"/>
                  <a:gd name="connsiteX270" fmla="*/ 7700211 w 7751487"/>
                  <a:gd name="connsiteY270" fmla="*/ 917398 h 1424054"/>
                  <a:gd name="connsiteX271" fmla="*/ 7711358 w 7751487"/>
                  <a:gd name="connsiteY271" fmla="*/ 978546 h 1424054"/>
                  <a:gd name="connsiteX272" fmla="*/ 7709128 w 7751487"/>
                  <a:gd name="connsiteY272" fmla="*/ 922639 h 1424054"/>
                  <a:gd name="connsiteX273" fmla="*/ 7709128 w 7751487"/>
                  <a:gd name="connsiteY273" fmla="*/ 910410 h 1424054"/>
                  <a:gd name="connsiteX274" fmla="*/ 7726964 w 7751487"/>
                  <a:gd name="connsiteY274" fmla="*/ 938363 h 1424054"/>
                  <a:gd name="connsiteX275" fmla="*/ 7722505 w 7751487"/>
                  <a:gd name="connsiteY275" fmla="*/ 840526 h 1424054"/>
                  <a:gd name="connsiteX276" fmla="*/ 7715817 w 7751487"/>
                  <a:gd name="connsiteY276" fmla="*/ 784619 h 1424054"/>
                  <a:gd name="connsiteX277" fmla="*/ 7715817 w 7751487"/>
                  <a:gd name="connsiteY277" fmla="*/ 765401 h 1424054"/>
                  <a:gd name="connsiteX278" fmla="*/ 7733652 w 7751487"/>
                  <a:gd name="connsiteY278" fmla="*/ 809078 h 1424054"/>
                  <a:gd name="connsiteX279" fmla="*/ 7733652 w 7751487"/>
                  <a:gd name="connsiteY279" fmla="*/ 803837 h 1424054"/>
                  <a:gd name="connsiteX280" fmla="*/ 7724735 w 7751487"/>
                  <a:gd name="connsiteY280" fmla="*/ 485866 h 1424054"/>
                  <a:gd name="connsiteX281" fmla="*/ 7718047 w 7751487"/>
                  <a:gd name="connsiteY281" fmla="*/ 547014 h 1424054"/>
                  <a:gd name="connsiteX282" fmla="*/ 7711358 w 7751487"/>
                  <a:gd name="connsiteY282" fmla="*/ 277962 h 1424054"/>
                  <a:gd name="connsiteX283" fmla="*/ 7711358 w 7751487"/>
                  <a:gd name="connsiteY283" fmla="*/ 279884 h 1424054"/>
                  <a:gd name="connsiteX284" fmla="*/ 7711358 w 7751487"/>
                  <a:gd name="connsiteY284" fmla="*/ 284776 h 1424054"/>
                  <a:gd name="connsiteX285" fmla="*/ 7711358 w 7751487"/>
                  <a:gd name="connsiteY285" fmla="*/ 279884 h 1424054"/>
                  <a:gd name="connsiteX286" fmla="*/ 7711358 w 7751487"/>
                  <a:gd name="connsiteY286" fmla="*/ 277788 h 1424054"/>
                  <a:gd name="connsiteX287" fmla="*/ 7711358 w 7751487"/>
                  <a:gd name="connsiteY287" fmla="*/ 277788 h 1424054"/>
                  <a:gd name="connsiteX288" fmla="*/ 7711358 w 7751487"/>
                  <a:gd name="connsiteY288" fmla="*/ 270799 h 1424054"/>
                  <a:gd name="connsiteX289" fmla="*/ 7709128 w 7751487"/>
                  <a:gd name="connsiteY289" fmla="*/ 277788 h 1424054"/>
                  <a:gd name="connsiteX290" fmla="*/ 7709128 w 7751487"/>
                  <a:gd name="connsiteY290" fmla="*/ 197421 h 1424054"/>
                  <a:gd name="connsiteX291" fmla="*/ 7684605 w 7751487"/>
                  <a:gd name="connsiteY291" fmla="*/ 129285 h 1424054"/>
                  <a:gd name="connsiteX292" fmla="*/ 7747029 w 7751487"/>
                  <a:gd name="connsiteY292" fmla="*/ 167721 h 1424054"/>
                  <a:gd name="connsiteX293" fmla="*/ 7751488 w 7751487"/>
                  <a:gd name="connsiteY293" fmla="*/ 165974 h 1424054"/>
                  <a:gd name="connsiteX294" fmla="*/ 7751488 w 7751487"/>
                  <a:gd name="connsiteY294" fmla="*/ 162480 h 1424054"/>
                  <a:gd name="connsiteX295" fmla="*/ 7745023 w 7751487"/>
                  <a:gd name="connsiteY295" fmla="*/ 157238 h 1424054"/>
                  <a:gd name="connsiteX296" fmla="*/ 60194 w 7751487"/>
                  <a:gd name="connsiteY296" fmla="*/ 1275377 h 1424054"/>
                  <a:gd name="connsiteX297" fmla="*/ 37900 w 7751487"/>
                  <a:gd name="connsiteY297" fmla="*/ 1250918 h 1424054"/>
                  <a:gd name="connsiteX298" fmla="*/ 42359 w 7751487"/>
                  <a:gd name="connsiteY298" fmla="*/ 1254412 h 1424054"/>
                  <a:gd name="connsiteX299" fmla="*/ 60194 w 7751487"/>
                  <a:gd name="connsiteY299" fmla="*/ 1268389 h 1424054"/>
                  <a:gd name="connsiteX300" fmla="*/ 60194 w 7751487"/>
                  <a:gd name="connsiteY300" fmla="*/ 1275377 h 1424054"/>
                  <a:gd name="connsiteX301" fmla="*/ 4360755 w 7751487"/>
                  <a:gd name="connsiteY301" fmla="*/ 138020 h 1424054"/>
                  <a:gd name="connsiteX302" fmla="*/ 4380820 w 7751487"/>
                  <a:gd name="connsiteY302" fmla="*/ 138020 h 1424054"/>
                  <a:gd name="connsiteX303" fmla="*/ 4443244 w 7751487"/>
                  <a:gd name="connsiteY303" fmla="*/ 139767 h 1424054"/>
                  <a:gd name="connsiteX304" fmla="*/ 4458850 w 7751487"/>
                  <a:gd name="connsiteY304" fmla="*/ 141514 h 1424054"/>
                  <a:gd name="connsiteX305" fmla="*/ 4340690 w 7751487"/>
                  <a:gd name="connsiteY305" fmla="*/ 139767 h 1424054"/>
                  <a:gd name="connsiteX306" fmla="*/ 4360755 w 7751487"/>
                  <a:gd name="connsiteY306" fmla="*/ 138020 h 1424054"/>
                  <a:gd name="connsiteX307" fmla="*/ 4162336 w 7751487"/>
                  <a:gd name="connsiteY307" fmla="*/ 146756 h 1424054"/>
                  <a:gd name="connsiteX308" fmla="*/ 4162336 w 7751487"/>
                  <a:gd name="connsiteY308" fmla="*/ 151997 h 1424054"/>
                  <a:gd name="connsiteX309" fmla="*/ 4166795 w 7751487"/>
                  <a:gd name="connsiteY309" fmla="*/ 151997 h 1424054"/>
                  <a:gd name="connsiteX310" fmla="*/ 4153419 w 7751487"/>
                  <a:gd name="connsiteY310" fmla="*/ 155491 h 1424054"/>
                  <a:gd name="connsiteX311" fmla="*/ 4055324 w 7751487"/>
                  <a:gd name="connsiteY311" fmla="*/ 153744 h 1424054"/>
                  <a:gd name="connsiteX312" fmla="*/ 4050865 w 7751487"/>
                  <a:gd name="connsiteY312" fmla="*/ 153744 h 1424054"/>
                  <a:gd name="connsiteX313" fmla="*/ 3892576 w 7751487"/>
                  <a:gd name="connsiteY313" fmla="*/ 150250 h 1424054"/>
                  <a:gd name="connsiteX314" fmla="*/ 4021883 w 7751487"/>
                  <a:gd name="connsiteY314" fmla="*/ 146756 h 1424054"/>
                  <a:gd name="connsiteX315" fmla="*/ 4162336 w 7751487"/>
                  <a:gd name="connsiteY315" fmla="*/ 146756 h 1424054"/>
                  <a:gd name="connsiteX316" fmla="*/ 4024112 w 7751487"/>
                  <a:gd name="connsiteY316" fmla="*/ 155491 h 1424054"/>
                  <a:gd name="connsiteX317" fmla="*/ 3979524 w 7751487"/>
                  <a:gd name="connsiteY317" fmla="*/ 157238 h 1424054"/>
                  <a:gd name="connsiteX318" fmla="*/ 3968376 w 7751487"/>
                  <a:gd name="connsiteY318" fmla="*/ 157238 h 1424054"/>
                  <a:gd name="connsiteX319" fmla="*/ 3801170 w 7751487"/>
                  <a:gd name="connsiteY319" fmla="*/ 153744 h 1424054"/>
                  <a:gd name="connsiteX320" fmla="*/ 3905952 w 7751487"/>
                  <a:gd name="connsiteY320" fmla="*/ 153744 h 1424054"/>
                  <a:gd name="connsiteX321" fmla="*/ 4024112 w 7751487"/>
                  <a:gd name="connsiteY321" fmla="*/ 155491 h 1424054"/>
                  <a:gd name="connsiteX322" fmla="*/ 4062012 w 7751487"/>
                  <a:gd name="connsiteY322" fmla="*/ 108320 h 1424054"/>
                  <a:gd name="connsiteX323" fmla="*/ 4059783 w 7751487"/>
                  <a:gd name="connsiteY323" fmla="*/ 110067 h 1424054"/>
                  <a:gd name="connsiteX324" fmla="*/ 3959459 w 7751487"/>
                  <a:gd name="connsiteY324" fmla="*/ 106573 h 1424054"/>
                  <a:gd name="connsiteX325" fmla="*/ 3823464 w 7751487"/>
                  <a:gd name="connsiteY325" fmla="*/ 96090 h 1424054"/>
                  <a:gd name="connsiteX326" fmla="*/ 4062012 w 7751487"/>
                  <a:gd name="connsiteY326" fmla="*/ 108320 h 1424054"/>
                  <a:gd name="connsiteX327" fmla="*/ 3743205 w 7751487"/>
                  <a:gd name="connsiteY327" fmla="*/ 124044 h 1424054"/>
                  <a:gd name="connsiteX328" fmla="*/ 3852669 w 7751487"/>
                  <a:gd name="connsiteY328" fmla="*/ 120724 h 1424054"/>
                  <a:gd name="connsiteX329" fmla="*/ 3852446 w 7751487"/>
                  <a:gd name="connsiteY329" fmla="*/ 120549 h 1424054"/>
                  <a:gd name="connsiteX330" fmla="*/ 3859135 w 7751487"/>
                  <a:gd name="connsiteY330" fmla="*/ 120549 h 1424054"/>
                  <a:gd name="connsiteX331" fmla="*/ 3852669 w 7751487"/>
                  <a:gd name="connsiteY331" fmla="*/ 120724 h 1424054"/>
                  <a:gd name="connsiteX332" fmla="*/ 3856905 w 7751487"/>
                  <a:gd name="connsiteY332" fmla="*/ 124044 h 1424054"/>
                  <a:gd name="connsiteX333" fmla="*/ 3816775 w 7751487"/>
                  <a:gd name="connsiteY333" fmla="*/ 124044 h 1424054"/>
                  <a:gd name="connsiteX334" fmla="*/ 3763269 w 7751487"/>
                  <a:gd name="connsiteY334" fmla="*/ 125791 h 1424054"/>
                  <a:gd name="connsiteX335" fmla="*/ 3743205 w 7751487"/>
                  <a:gd name="connsiteY335" fmla="*/ 124044 h 1424054"/>
                  <a:gd name="connsiteX336" fmla="*/ 3743205 w 7751487"/>
                  <a:gd name="connsiteY336" fmla="*/ 124044 h 1424054"/>
                  <a:gd name="connsiteX337" fmla="*/ 3696387 w 7751487"/>
                  <a:gd name="connsiteY337" fmla="*/ 136273 h 1424054"/>
                  <a:gd name="connsiteX338" fmla="*/ 3785564 w 7751487"/>
                  <a:gd name="connsiteY338" fmla="*/ 134526 h 1424054"/>
                  <a:gd name="connsiteX339" fmla="*/ 3805628 w 7751487"/>
                  <a:gd name="connsiteY339" fmla="*/ 134526 h 1424054"/>
                  <a:gd name="connsiteX340" fmla="*/ 3801170 w 7751487"/>
                  <a:gd name="connsiteY340" fmla="*/ 132779 h 1424054"/>
                  <a:gd name="connsiteX341" fmla="*/ 3921559 w 7751487"/>
                  <a:gd name="connsiteY341" fmla="*/ 129285 h 1424054"/>
                  <a:gd name="connsiteX342" fmla="*/ 3921559 w 7751487"/>
                  <a:gd name="connsiteY342" fmla="*/ 127538 h 1424054"/>
                  <a:gd name="connsiteX343" fmla="*/ 3999589 w 7751487"/>
                  <a:gd name="connsiteY343" fmla="*/ 125791 h 1424054"/>
                  <a:gd name="connsiteX344" fmla="*/ 4028571 w 7751487"/>
                  <a:gd name="connsiteY344" fmla="*/ 129285 h 1424054"/>
                  <a:gd name="connsiteX345" fmla="*/ 4021883 w 7751487"/>
                  <a:gd name="connsiteY345" fmla="*/ 129285 h 1424054"/>
                  <a:gd name="connsiteX346" fmla="*/ 3500197 w 7751487"/>
                  <a:gd name="connsiteY346" fmla="*/ 143262 h 1424054"/>
                  <a:gd name="connsiteX347" fmla="*/ 3382038 w 7751487"/>
                  <a:gd name="connsiteY347" fmla="*/ 141514 h 1424054"/>
                  <a:gd name="connsiteX348" fmla="*/ 3426626 w 7751487"/>
                  <a:gd name="connsiteY348" fmla="*/ 139767 h 1424054"/>
                  <a:gd name="connsiteX349" fmla="*/ 3506886 w 7751487"/>
                  <a:gd name="connsiteY349" fmla="*/ 139767 h 1424054"/>
                  <a:gd name="connsiteX350" fmla="*/ 3555933 w 7751487"/>
                  <a:gd name="connsiteY350" fmla="*/ 139767 h 1424054"/>
                  <a:gd name="connsiteX351" fmla="*/ 3729828 w 7751487"/>
                  <a:gd name="connsiteY351" fmla="*/ 139767 h 1424054"/>
                  <a:gd name="connsiteX352" fmla="*/ 3696387 w 7751487"/>
                  <a:gd name="connsiteY352" fmla="*/ 136273 h 1424054"/>
                  <a:gd name="connsiteX353" fmla="*/ 3141260 w 7751487"/>
                  <a:gd name="connsiteY353" fmla="*/ 167721 h 1424054"/>
                  <a:gd name="connsiteX354" fmla="*/ 3188078 w 7751487"/>
                  <a:gd name="connsiteY354" fmla="*/ 162480 h 1424054"/>
                  <a:gd name="connsiteX355" fmla="*/ 3272796 w 7751487"/>
                  <a:gd name="connsiteY355" fmla="*/ 151997 h 1424054"/>
                  <a:gd name="connsiteX356" fmla="*/ 3377579 w 7751487"/>
                  <a:gd name="connsiteY356" fmla="*/ 153744 h 1424054"/>
                  <a:gd name="connsiteX357" fmla="*/ 3620586 w 7751487"/>
                  <a:gd name="connsiteY357" fmla="*/ 158985 h 1424054"/>
                  <a:gd name="connsiteX358" fmla="*/ 3611668 w 7751487"/>
                  <a:gd name="connsiteY358" fmla="*/ 158985 h 1424054"/>
                  <a:gd name="connsiteX359" fmla="*/ 3600521 w 7751487"/>
                  <a:gd name="connsiteY359" fmla="*/ 160732 h 1424054"/>
                  <a:gd name="connsiteX360" fmla="*/ 3593833 w 7751487"/>
                  <a:gd name="connsiteY360" fmla="*/ 162480 h 1424054"/>
                  <a:gd name="connsiteX361" fmla="*/ 3562621 w 7751487"/>
                  <a:gd name="connsiteY361" fmla="*/ 165974 h 1424054"/>
                  <a:gd name="connsiteX362" fmla="*/ 3495738 w 7751487"/>
                  <a:gd name="connsiteY362" fmla="*/ 167721 h 1424054"/>
                  <a:gd name="connsiteX363" fmla="*/ 3141260 w 7751487"/>
                  <a:gd name="connsiteY363" fmla="*/ 167721 h 1424054"/>
                  <a:gd name="connsiteX364" fmla="*/ 3150178 w 7751487"/>
                  <a:gd name="connsiteY364" fmla="*/ 176456 h 1424054"/>
                  <a:gd name="connsiteX365" fmla="*/ 2998577 w 7751487"/>
                  <a:gd name="connsiteY365" fmla="*/ 179950 h 1424054"/>
                  <a:gd name="connsiteX366" fmla="*/ 3110048 w 7751487"/>
                  <a:gd name="connsiteY366" fmla="*/ 171215 h 1424054"/>
                  <a:gd name="connsiteX367" fmla="*/ 3134572 w 7751487"/>
                  <a:gd name="connsiteY367" fmla="*/ 174709 h 1424054"/>
                  <a:gd name="connsiteX368" fmla="*/ 3150178 w 7751487"/>
                  <a:gd name="connsiteY368" fmla="*/ 176456 h 1424054"/>
                  <a:gd name="connsiteX369" fmla="*/ 3315155 w 7751487"/>
                  <a:gd name="connsiteY369" fmla="*/ 111814 h 1424054"/>
                  <a:gd name="connsiteX370" fmla="*/ 3549244 w 7751487"/>
                  <a:gd name="connsiteY370" fmla="*/ 115308 h 1424054"/>
                  <a:gd name="connsiteX371" fmla="*/ 3587145 w 7751487"/>
                  <a:gd name="connsiteY371" fmla="*/ 115308 h 1424054"/>
                  <a:gd name="connsiteX372" fmla="*/ 3549244 w 7751487"/>
                  <a:gd name="connsiteY372" fmla="*/ 117055 h 1424054"/>
                  <a:gd name="connsiteX373" fmla="*/ 3464527 w 7751487"/>
                  <a:gd name="connsiteY373" fmla="*/ 120549 h 1424054"/>
                  <a:gd name="connsiteX374" fmla="*/ 3370890 w 7751487"/>
                  <a:gd name="connsiteY374" fmla="*/ 115308 h 1424054"/>
                  <a:gd name="connsiteX375" fmla="*/ 3288402 w 7751487"/>
                  <a:gd name="connsiteY375" fmla="*/ 111814 h 1424054"/>
                  <a:gd name="connsiteX376" fmla="*/ 3315155 w 7751487"/>
                  <a:gd name="connsiteY376" fmla="*/ 111814 h 1424054"/>
                  <a:gd name="connsiteX377" fmla="*/ 3005265 w 7751487"/>
                  <a:gd name="connsiteY377" fmla="*/ 117055 h 1424054"/>
                  <a:gd name="connsiteX378" fmla="*/ 3217060 w 7751487"/>
                  <a:gd name="connsiteY378" fmla="*/ 124044 h 1424054"/>
                  <a:gd name="connsiteX379" fmla="*/ 3312926 w 7751487"/>
                  <a:gd name="connsiteY379" fmla="*/ 125791 h 1424054"/>
                  <a:gd name="connsiteX380" fmla="*/ 3301779 w 7751487"/>
                  <a:gd name="connsiteY380" fmla="*/ 127538 h 1424054"/>
                  <a:gd name="connsiteX381" fmla="*/ 2994118 w 7751487"/>
                  <a:gd name="connsiteY381" fmla="*/ 117055 h 1424054"/>
                  <a:gd name="connsiteX382" fmla="*/ 3005265 w 7751487"/>
                  <a:gd name="connsiteY382" fmla="*/ 117055 h 1424054"/>
                  <a:gd name="connsiteX383" fmla="*/ 2927235 w 7751487"/>
                  <a:gd name="connsiteY383" fmla="*/ 188686 h 1424054"/>
                  <a:gd name="connsiteX384" fmla="*/ 3301779 w 7751487"/>
                  <a:gd name="connsiteY384" fmla="*/ 185192 h 1424054"/>
                  <a:gd name="connsiteX385" fmla="*/ 2891564 w 7751487"/>
                  <a:gd name="connsiteY385" fmla="*/ 200916 h 1424054"/>
                  <a:gd name="connsiteX386" fmla="*/ 2889335 w 7751487"/>
                  <a:gd name="connsiteY386" fmla="*/ 199168 h 1424054"/>
                  <a:gd name="connsiteX387" fmla="*/ 2927235 w 7751487"/>
                  <a:gd name="connsiteY387" fmla="*/ 188686 h 1424054"/>
                  <a:gd name="connsiteX388" fmla="*/ 3076606 w 7751487"/>
                  <a:gd name="connsiteY388" fmla="*/ 1319054 h 1424054"/>
                  <a:gd name="connsiteX389" fmla="*/ 2974053 w 7751487"/>
                  <a:gd name="connsiteY389" fmla="*/ 1319054 h 1424054"/>
                  <a:gd name="connsiteX390" fmla="*/ 2550462 w 7751487"/>
                  <a:gd name="connsiteY390" fmla="*/ 1329537 h 1424054"/>
                  <a:gd name="connsiteX391" fmla="*/ 2198213 w 7751487"/>
                  <a:gd name="connsiteY391" fmla="*/ 1340019 h 1424054"/>
                  <a:gd name="connsiteX392" fmla="*/ 2066677 w 7751487"/>
                  <a:gd name="connsiteY392" fmla="*/ 1348755 h 1424054"/>
                  <a:gd name="connsiteX393" fmla="*/ 2028777 w 7751487"/>
                  <a:gd name="connsiteY393" fmla="*/ 1345261 h 1424054"/>
                  <a:gd name="connsiteX394" fmla="*/ 2182607 w 7751487"/>
                  <a:gd name="connsiteY394" fmla="*/ 1329537 h 1424054"/>
                  <a:gd name="connsiteX395" fmla="*/ 2296308 w 7751487"/>
                  <a:gd name="connsiteY395" fmla="*/ 1319054 h 1424054"/>
                  <a:gd name="connsiteX396" fmla="*/ 2438991 w 7751487"/>
                  <a:gd name="connsiteY396" fmla="*/ 1310319 h 1424054"/>
                  <a:gd name="connsiteX397" fmla="*/ 3040936 w 7751487"/>
                  <a:gd name="connsiteY397" fmla="*/ 1294595 h 1424054"/>
                  <a:gd name="connsiteX398" fmla="*/ 3518033 w 7751487"/>
                  <a:gd name="connsiteY398" fmla="*/ 1292848 h 1424054"/>
                  <a:gd name="connsiteX399" fmla="*/ 3522491 w 7751487"/>
                  <a:gd name="connsiteY399" fmla="*/ 1296342 h 1424054"/>
                  <a:gd name="connsiteX400" fmla="*/ 3524721 w 7751487"/>
                  <a:gd name="connsiteY400" fmla="*/ 1299836 h 1424054"/>
                  <a:gd name="connsiteX401" fmla="*/ 3076606 w 7751487"/>
                  <a:gd name="connsiteY401" fmla="*/ 1319054 h 1424054"/>
                  <a:gd name="connsiteX402" fmla="*/ 4496750 w 7751487"/>
                  <a:gd name="connsiteY402" fmla="*/ 1359238 h 1424054"/>
                  <a:gd name="connsiteX403" fmla="*/ 4494521 w 7751487"/>
                  <a:gd name="connsiteY403" fmla="*/ 1359238 h 1424054"/>
                  <a:gd name="connsiteX404" fmla="*/ 4429867 w 7751487"/>
                  <a:gd name="connsiteY404" fmla="*/ 1362732 h 1424054"/>
                  <a:gd name="connsiteX405" fmla="*/ 4425409 w 7751487"/>
                  <a:gd name="connsiteY405" fmla="*/ 1366226 h 1424054"/>
                  <a:gd name="connsiteX406" fmla="*/ 4400885 w 7751487"/>
                  <a:gd name="connsiteY406" fmla="*/ 1366226 h 1424054"/>
                  <a:gd name="connsiteX407" fmla="*/ 4398656 w 7751487"/>
                  <a:gd name="connsiteY407" fmla="*/ 1366226 h 1424054"/>
                  <a:gd name="connsiteX408" fmla="*/ 4001818 w 7751487"/>
                  <a:gd name="connsiteY408" fmla="*/ 1352249 h 1424054"/>
                  <a:gd name="connsiteX409" fmla="*/ 3821235 w 7751487"/>
                  <a:gd name="connsiteY409" fmla="*/ 1362732 h 1424054"/>
                  <a:gd name="connsiteX410" fmla="*/ 3816775 w 7751487"/>
                  <a:gd name="connsiteY410" fmla="*/ 1362732 h 1424054"/>
                  <a:gd name="connsiteX411" fmla="*/ 3480133 w 7751487"/>
                  <a:gd name="connsiteY411" fmla="*/ 1357490 h 1424054"/>
                  <a:gd name="connsiteX412" fmla="*/ 3471215 w 7751487"/>
                  <a:gd name="connsiteY412" fmla="*/ 1357490 h 1424054"/>
                  <a:gd name="connsiteX413" fmla="*/ 4001818 w 7751487"/>
                  <a:gd name="connsiteY413" fmla="*/ 1345261 h 1424054"/>
                  <a:gd name="connsiteX414" fmla="*/ 4001818 w 7751487"/>
                  <a:gd name="connsiteY414" fmla="*/ 1343514 h 1424054"/>
                  <a:gd name="connsiteX415" fmla="*/ 4336232 w 7751487"/>
                  <a:gd name="connsiteY415" fmla="*/ 1347008 h 1424054"/>
                  <a:gd name="connsiteX416" fmla="*/ 4427638 w 7751487"/>
                  <a:gd name="connsiteY416" fmla="*/ 1352249 h 1424054"/>
                  <a:gd name="connsiteX417" fmla="*/ 4429867 w 7751487"/>
                  <a:gd name="connsiteY417" fmla="*/ 1353996 h 1424054"/>
                  <a:gd name="connsiteX418" fmla="*/ 4496750 w 7751487"/>
                  <a:gd name="connsiteY418" fmla="*/ 1357490 h 1424054"/>
                  <a:gd name="connsiteX419" fmla="*/ 4496750 w 7751487"/>
                  <a:gd name="connsiteY419" fmla="*/ 1359238 h 1424054"/>
                  <a:gd name="connsiteX420" fmla="*/ 4233678 w 7751487"/>
                  <a:gd name="connsiteY420" fmla="*/ 185192 h 1424054"/>
                  <a:gd name="connsiteX421" fmla="*/ 4264890 w 7751487"/>
                  <a:gd name="connsiteY421" fmla="*/ 186939 h 1424054"/>
                  <a:gd name="connsiteX422" fmla="*/ 4251513 w 7751487"/>
                  <a:gd name="connsiteY422" fmla="*/ 186939 h 1424054"/>
                  <a:gd name="connsiteX423" fmla="*/ 4233678 w 7751487"/>
                  <a:gd name="connsiteY423" fmla="*/ 185192 h 1424054"/>
                  <a:gd name="connsiteX424" fmla="*/ 4432097 w 7751487"/>
                  <a:gd name="connsiteY424" fmla="*/ 162480 h 1424054"/>
                  <a:gd name="connsiteX425" fmla="*/ 4398656 w 7751487"/>
                  <a:gd name="connsiteY425" fmla="*/ 160732 h 1424054"/>
                  <a:gd name="connsiteX426" fmla="*/ 4398656 w 7751487"/>
                  <a:gd name="connsiteY426" fmla="*/ 164227 h 1424054"/>
                  <a:gd name="connsiteX427" fmla="*/ 4394197 w 7751487"/>
                  <a:gd name="connsiteY427" fmla="*/ 164227 h 1424054"/>
                  <a:gd name="connsiteX428" fmla="*/ 4367444 w 7751487"/>
                  <a:gd name="connsiteY428" fmla="*/ 165974 h 1424054"/>
                  <a:gd name="connsiteX429" fmla="*/ 4349608 w 7751487"/>
                  <a:gd name="connsiteY429" fmla="*/ 165974 h 1424054"/>
                  <a:gd name="connsiteX430" fmla="*/ 4351838 w 7751487"/>
                  <a:gd name="connsiteY430" fmla="*/ 164227 h 1424054"/>
                  <a:gd name="connsiteX431" fmla="*/ 4351838 w 7751487"/>
                  <a:gd name="connsiteY431" fmla="*/ 164227 h 1424054"/>
                  <a:gd name="connsiteX432" fmla="*/ 4338461 w 7751487"/>
                  <a:gd name="connsiteY432" fmla="*/ 164227 h 1424054"/>
                  <a:gd name="connsiteX433" fmla="*/ 4247055 w 7751487"/>
                  <a:gd name="connsiteY433" fmla="*/ 162480 h 1424054"/>
                  <a:gd name="connsiteX434" fmla="*/ 4220302 w 7751487"/>
                  <a:gd name="connsiteY434" fmla="*/ 162480 h 1424054"/>
                  <a:gd name="connsiteX435" fmla="*/ 4198007 w 7751487"/>
                  <a:gd name="connsiteY435" fmla="*/ 158985 h 1424054"/>
                  <a:gd name="connsiteX436" fmla="*/ 4240366 w 7751487"/>
                  <a:gd name="connsiteY436" fmla="*/ 158985 h 1424054"/>
                  <a:gd name="connsiteX437" fmla="*/ 4483374 w 7751487"/>
                  <a:gd name="connsiteY437" fmla="*/ 157238 h 1424054"/>
                  <a:gd name="connsiteX438" fmla="*/ 4525733 w 7751487"/>
                  <a:gd name="connsiteY438" fmla="*/ 157238 h 1424054"/>
                  <a:gd name="connsiteX439" fmla="*/ 4432097 w 7751487"/>
                  <a:gd name="connsiteY439" fmla="*/ 162480 h 1424054"/>
                  <a:gd name="connsiteX440" fmla="*/ 5317179 w 7751487"/>
                  <a:gd name="connsiteY440" fmla="*/ 48919 h 1424054"/>
                  <a:gd name="connsiteX441" fmla="*/ 5268131 w 7751487"/>
                  <a:gd name="connsiteY441" fmla="*/ 47171 h 1424054"/>
                  <a:gd name="connsiteX442" fmla="*/ 5178954 w 7751487"/>
                  <a:gd name="connsiteY442" fmla="*/ 43677 h 1424054"/>
                  <a:gd name="connsiteX443" fmla="*/ 5370685 w 7751487"/>
                  <a:gd name="connsiteY443" fmla="*/ 43677 h 1424054"/>
                  <a:gd name="connsiteX444" fmla="*/ 5317179 w 7751487"/>
                  <a:gd name="connsiteY444" fmla="*/ 48919 h 1424054"/>
                  <a:gd name="connsiteX445" fmla="*/ 6425203 w 7751487"/>
                  <a:gd name="connsiteY445" fmla="*/ 1340019 h 1424054"/>
                  <a:gd name="connsiteX446" fmla="*/ 6427432 w 7751487"/>
                  <a:gd name="connsiteY446" fmla="*/ 1340019 h 1424054"/>
                  <a:gd name="connsiteX447" fmla="*/ 6518839 w 7751487"/>
                  <a:gd name="connsiteY447" fmla="*/ 1336525 h 1424054"/>
                  <a:gd name="connsiteX448" fmla="*/ 6654834 w 7751487"/>
                  <a:gd name="connsiteY448" fmla="*/ 1333031 h 1424054"/>
                  <a:gd name="connsiteX449" fmla="*/ 6839876 w 7751487"/>
                  <a:gd name="connsiteY449" fmla="*/ 1334778 h 1424054"/>
                  <a:gd name="connsiteX450" fmla="*/ 7131931 w 7751487"/>
                  <a:gd name="connsiteY450" fmla="*/ 1338272 h 1424054"/>
                  <a:gd name="connsiteX451" fmla="*/ 7212190 w 7751487"/>
                  <a:gd name="connsiteY451" fmla="*/ 1343514 h 1424054"/>
                  <a:gd name="connsiteX452" fmla="*/ 7209961 w 7751487"/>
                  <a:gd name="connsiteY452" fmla="*/ 1343514 h 1424054"/>
                  <a:gd name="connsiteX453" fmla="*/ 6585722 w 7751487"/>
                  <a:gd name="connsiteY453" fmla="*/ 1347008 h 1424054"/>
                  <a:gd name="connsiteX454" fmla="*/ 6425203 w 7751487"/>
                  <a:gd name="connsiteY454" fmla="*/ 1341767 h 1424054"/>
                  <a:gd name="connsiteX455" fmla="*/ 6425203 w 7751487"/>
                  <a:gd name="connsiteY455" fmla="*/ 1340019 h 1424054"/>
                  <a:gd name="connsiteX456" fmla="*/ 7058359 w 7751487"/>
                  <a:gd name="connsiteY456" fmla="*/ 1401168 h 1424054"/>
                  <a:gd name="connsiteX457" fmla="*/ 6980329 w 7751487"/>
                  <a:gd name="connsiteY457" fmla="*/ 1401168 h 1424054"/>
                  <a:gd name="connsiteX458" fmla="*/ 6933512 w 7751487"/>
                  <a:gd name="connsiteY458" fmla="*/ 1399421 h 1424054"/>
                  <a:gd name="connsiteX459" fmla="*/ 7080654 w 7751487"/>
                  <a:gd name="connsiteY459" fmla="*/ 1399421 h 1424054"/>
                  <a:gd name="connsiteX460" fmla="*/ 7058359 w 7751487"/>
                  <a:gd name="connsiteY460" fmla="*/ 1401168 h 1424054"/>
                  <a:gd name="connsiteX461" fmla="*/ 7176519 w 7751487"/>
                  <a:gd name="connsiteY461" fmla="*/ 1388938 h 1424054"/>
                  <a:gd name="connsiteX462" fmla="*/ 7047212 w 7751487"/>
                  <a:gd name="connsiteY462" fmla="*/ 1392432 h 1424054"/>
                  <a:gd name="connsiteX463" fmla="*/ 6920135 w 7751487"/>
                  <a:gd name="connsiteY463" fmla="*/ 1399421 h 1424054"/>
                  <a:gd name="connsiteX464" fmla="*/ 6628081 w 7751487"/>
                  <a:gd name="connsiteY464" fmla="*/ 1395926 h 1424054"/>
                  <a:gd name="connsiteX465" fmla="*/ 6492086 w 7751487"/>
                  <a:gd name="connsiteY465" fmla="*/ 1399421 h 1424054"/>
                  <a:gd name="connsiteX466" fmla="*/ 6416285 w 7751487"/>
                  <a:gd name="connsiteY466" fmla="*/ 1394179 h 1424054"/>
                  <a:gd name="connsiteX467" fmla="*/ 6430108 w 7751487"/>
                  <a:gd name="connsiteY467" fmla="*/ 1394179 h 1424054"/>
                  <a:gd name="connsiteX468" fmla="*/ 6409597 w 7751487"/>
                  <a:gd name="connsiteY468" fmla="*/ 1394179 h 1424054"/>
                  <a:gd name="connsiteX469" fmla="*/ 6503233 w 7751487"/>
                  <a:gd name="connsiteY469" fmla="*/ 1381950 h 1424054"/>
                  <a:gd name="connsiteX470" fmla="*/ 6496545 w 7751487"/>
                  <a:gd name="connsiteY470" fmla="*/ 1381950 h 1424054"/>
                  <a:gd name="connsiteX471" fmla="*/ 6463103 w 7751487"/>
                  <a:gd name="connsiteY471" fmla="*/ 1381950 h 1424054"/>
                  <a:gd name="connsiteX472" fmla="*/ 6389532 w 7751487"/>
                  <a:gd name="connsiteY472" fmla="*/ 1373214 h 1424054"/>
                  <a:gd name="connsiteX473" fmla="*/ 6496545 w 7751487"/>
                  <a:gd name="connsiteY473" fmla="*/ 1364479 h 1424054"/>
                  <a:gd name="connsiteX474" fmla="*/ 6790828 w 7751487"/>
                  <a:gd name="connsiteY474" fmla="*/ 1357490 h 1424054"/>
                  <a:gd name="connsiteX475" fmla="*/ 7189896 w 7751487"/>
                  <a:gd name="connsiteY475" fmla="*/ 1364479 h 1424054"/>
                  <a:gd name="connsiteX476" fmla="*/ 7238943 w 7751487"/>
                  <a:gd name="connsiteY476" fmla="*/ 1367973 h 1424054"/>
                  <a:gd name="connsiteX477" fmla="*/ 7243402 w 7751487"/>
                  <a:gd name="connsiteY477" fmla="*/ 1371467 h 1424054"/>
                  <a:gd name="connsiteX478" fmla="*/ 7247860 w 7751487"/>
                  <a:gd name="connsiteY478" fmla="*/ 1374961 h 1424054"/>
                  <a:gd name="connsiteX479" fmla="*/ 7176519 w 7751487"/>
                  <a:gd name="connsiteY479" fmla="*/ 1388938 h 1424054"/>
                  <a:gd name="connsiteX480" fmla="*/ 7111866 w 7751487"/>
                  <a:gd name="connsiteY480" fmla="*/ 68137 h 1424054"/>
                  <a:gd name="connsiteX481" fmla="*/ 7205501 w 7751487"/>
                  <a:gd name="connsiteY481" fmla="*/ 64642 h 1424054"/>
                  <a:gd name="connsiteX482" fmla="*/ 7232255 w 7751487"/>
                  <a:gd name="connsiteY482" fmla="*/ 64642 h 1424054"/>
                  <a:gd name="connsiteX483" fmla="*/ 7212190 w 7751487"/>
                  <a:gd name="connsiteY483" fmla="*/ 59401 h 1424054"/>
                  <a:gd name="connsiteX484" fmla="*/ 7136389 w 7751487"/>
                  <a:gd name="connsiteY484" fmla="*/ 54160 h 1424054"/>
                  <a:gd name="connsiteX485" fmla="*/ 7390544 w 7751487"/>
                  <a:gd name="connsiteY485" fmla="*/ 54160 h 1424054"/>
                  <a:gd name="connsiteX486" fmla="*/ 7490868 w 7751487"/>
                  <a:gd name="connsiteY486" fmla="*/ 68137 h 1424054"/>
                  <a:gd name="connsiteX487" fmla="*/ 7111866 w 7751487"/>
                  <a:gd name="connsiteY487" fmla="*/ 68137 h 1424054"/>
                  <a:gd name="connsiteX488" fmla="*/ 7671451 w 7751487"/>
                  <a:gd name="connsiteY488" fmla="*/ 637689 h 1424054"/>
                  <a:gd name="connsiteX489" fmla="*/ 7671451 w 7751487"/>
                  <a:gd name="connsiteY489" fmla="*/ 759985 h 1424054"/>
                  <a:gd name="connsiteX490" fmla="*/ 7664763 w 7751487"/>
                  <a:gd name="connsiteY490" fmla="*/ 548587 h 1424054"/>
                  <a:gd name="connsiteX491" fmla="*/ 7651386 w 7751487"/>
                  <a:gd name="connsiteY491" fmla="*/ 578287 h 1424054"/>
                  <a:gd name="connsiteX492" fmla="*/ 7653616 w 7751487"/>
                  <a:gd name="connsiteY492" fmla="*/ 618471 h 1424054"/>
                  <a:gd name="connsiteX493" fmla="*/ 7642469 w 7751487"/>
                  <a:gd name="connsiteY493" fmla="*/ 719802 h 1424054"/>
                  <a:gd name="connsiteX494" fmla="*/ 7653616 w 7751487"/>
                  <a:gd name="connsiteY494" fmla="*/ 946924 h 1424054"/>
                  <a:gd name="connsiteX495" fmla="*/ 7642469 w 7751487"/>
                  <a:gd name="connsiteY495" fmla="*/ 1077956 h 1424054"/>
                  <a:gd name="connsiteX496" fmla="*/ 7642469 w 7751487"/>
                  <a:gd name="connsiteY496" fmla="*/ 1125127 h 1424054"/>
                  <a:gd name="connsiteX497" fmla="*/ 7631322 w 7751487"/>
                  <a:gd name="connsiteY497" fmla="*/ 1130368 h 1424054"/>
                  <a:gd name="connsiteX498" fmla="*/ 7635781 w 7751487"/>
                  <a:gd name="connsiteY498" fmla="*/ 918970 h 1424054"/>
                  <a:gd name="connsiteX499" fmla="*/ 7635781 w 7751487"/>
                  <a:gd name="connsiteY499" fmla="*/ 915476 h 1424054"/>
                  <a:gd name="connsiteX500" fmla="*/ 7588963 w 7751487"/>
                  <a:gd name="connsiteY500" fmla="*/ 604494 h 1424054"/>
                  <a:gd name="connsiteX501" fmla="*/ 7586733 w 7751487"/>
                  <a:gd name="connsiteY501" fmla="*/ 553828 h 1424054"/>
                  <a:gd name="connsiteX502" fmla="*/ 7588963 w 7751487"/>
                  <a:gd name="connsiteY502" fmla="*/ 552081 h 1424054"/>
                  <a:gd name="connsiteX503" fmla="*/ 7595651 w 7751487"/>
                  <a:gd name="connsiteY503" fmla="*/ 552081 h 1424054"/>
                  <a:gd name="connsiteX504" fmla="*/ 7602340 w 7751487"/>
                  <a:gd name="connsiteY504" fmla="*/ 555575 h 1424054"/>
                  <a:gd name="connsiteX505" fmla="*/ 7615716 w 7751487"/>
                  <a:gd name="connsiteY505" fmla="*/ 625459 h 1424054"/>
                  <a:gd name="connsiteX506" fmla="*/ 7613487 w 7751487"/>
                  <a:gd name="connsiteY506" fmla="*/ 597505 h 1424054"/>
                  <a:gd name="connsiteX507" fmla="*/ 7611257 w 7751487"/>
                  <a:gd name="connsiteY507" fmla="*/ 400084 h 1424054"/>
                  <a:gd name="connsiteX508" fmla="*/ 7615716 w 7751487"/>
                  <a:gd name="connsiteY508" fmla="*/ 398337 h 1424054"/>
                  <a:gd name="connsiteX509" fmla="*/ 7646928 w 7751487"/>
                  <a:gd name="connsiteY509" fmla="*/ 613229 h 1424054"/>
                  <a:gd name="connsiteX510" fmla="*/ 7642469 w 7751487"/>
                  <a:gd name="connsiteY510" fmla="*/ 482197 h 1424054"/>
                  <a:gd name="connsiteX511" fmla="*/ 7638010 w 7751487"/>
                  <a:gd name="connsiteY511" fmla="*/ 349418 h 1424054"/>
                  <a:gd name="connsiteX512" fmla="*/ 7629092 w 7751487"/>
                  <a:gd name="connsiteY512" fmla="*/ 251581 h 1424054"/>
                  <a:gd name="connsiteX513" fmla="*/ 7635781 w 7751487"/>
                  <a:gd name="connsiteY513" fmla="*/ 227122 h 1424054"/>
                  <a:gd name="connsiteX514" fmla="*/ 7666993 w 7751487"/>
                  <a:gd name="connsiteY514" fmla="*/ 438520 h 1424054"/>
                  <a:gd name="connsiteX515" fmla="*/ 7673681 w 7751487"/>
                  <a:gd name="connsiteY515" fmla="*/ 426290 h 1424054"/>
                  <a:gd name="connsiteX516" fmla="*/ 7678140 w 7751487"/>
                  <a:gd name="connsiteY516" fmla="*/ 424543 h 1424054"/>
                  <a:gd name="connsiteX517" fmla="*/ 7671451 w 7751487"/>
                  <a:gd name="connsiteY517" fmla="*/ 637689 h 1424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</a:cxnLst>
                <a:rect l="l" t="t" r="r" b="b"/>
                <a:pathLst>
                  <a:path w="7751487" h="1424054">
                    <a:moveTo>
                      <a:pt x="7745023" y="157238"/>
                    </a:moveTo>
                    <a:cubicBezTo>
                      <a:pt x="7731646" y="143262"/>
                      <a:pt x="7713811" y="129285"/>
                      <a:pt x="7695975" y="115308"/>
                    </a:cubicBezTo>
                    <a:cubicBezTo>
                      <a:pt x="7702664" y="117055"/>
                      <a:pt x="7709352" y="117055"/>
                      <a:pt x="7716040" y="117055"/>
                    </a:cubicBezTo>
                    <a:cubicBezTo>
                      <a:pt x="7702664" y="108320"/>
                      <a:pt x="7684828" y="101331"/>
                      <a:pt x="7666993" y="96090"/>
                    </a:cubicBezTo>
                    <a:cubicBezTo>
                      <a:pt x="7640239" y="78619"/>
                      <a:pt x="7611257" y="64642"/>
                      <a:pt x="7580045" y="52413"/>
                    </a:cubicBezTo>
                    <a:cubicBezTo>
                      <a:pt x="7577816" y="54160"/>
                      <a:pt x="7575586" y="54160"/>
                      <a:pt x="7573357" y="55907"/>
                    </a:cubicBezTo>
                    <a:cubicBezTo>
                      <a:pt x="7573357" y="55907"/>
                      <a:pt x="7573357" y="57654"/>
                      <a:pt x="7573357" y="59401"/>
                    </a:cubicBezTo>
                    <a:lnTo>
                      <a:pt x="7573357" y="62895"/>
                    </a:lnTo>
                    <a:cubicBezTo>
                      <a:pt x="7577816" y="64642"/>
                      <a:pt x="7580045" y="68137"/>
                      <a:pt x="7584504" y="71631"/>
                    </a:cubicBezTo>
                    <a:cubicBezTo>
                      <a:pt x="7575586" y="69884"/>
                      <a:pt x="7564439" y="69884"/>
                      <a:pt x="7555521" y="68137"/>
                    </a:cubicBezTo>
                    <a:cubicBezTo>
                      <a:pt x="7459656" y="48919"/>
                      <a:pt x="7361561" y="38436"/>
                      <a:pt x="7265696" y="36689"/>
                    </a:cubicBezTo>
                    <a:cubicBezTo>
                      <a:pt x="7265696" y="38436"/>
                      <a:pt x="7265696" y="38436"/>
                      <a:pt x="7263467" y="38436"/>
                    </a:cubicBezTo>
                    <a:cubicBezTo>
                      <a:pt x="7261237" y="40183"/>
                      <a:pt x="7261237" y="40183"/>
                      <a:pt x="7261237" y="40183"/>
                    </a:cubicBezTo>
                    <a:lnTo>
                      <a:pt x="7261237" y="41930"/>
                    </a:lnTo>
                    <a:cubicBezTo>
                      <a:pt x="7218878" y="40183"/>
                      <a:pt x="7176519" y="40183"/>
                      <a:pt x="7134160" y="41930"/>
                    </a:cubicBezTo>
                    <a:cubicBezTo>
                      <a:pt x="7105177" y="41930"/>
                      <a:pt x="7078425" y="45424"/>
                      <a:pt x="7049442" y="47171"/>
                    </a:cubicBezTo>
                    <a:cubicBezTo>
                      <a:pt x="7031607" y="45424"/>
                      <a:pt x="7016000" y="45424"/>
                      <a:pt x="6998165" y="43677"/>
                    </a:cubicBezTo>
                    <a:cubicBezTo>
                      <a:pt x="6908988" y="40183"/>
                      <a:pt x="6822041" y="34942"/>
                      <a:pt x="6735093" y="27953"/>
                    </a:cubicBezTo>
                    <a:cubicBezTo>
                      <a:pt x="6897841" y="24459"/>
                      <a:pt x="7058359" y="20965"/>
                      <a:pt x="7216649" y="20965"/>
                    </a:cubicBezTo>
                    <a:cubicBezTo>
                      <a:pt x="7214419" y="19218"/>
                      <a:pt x="7214419" y="17471"/>
                      <a:pt x="7212190" y="17471"/>
                    </a:cubicBezTo>
                    <a:cubicBezTo>
                      <a:pt x="7120784" y="6988"/>
                      <a:pt x="7029377" y="3494"/>
                      <a:pt x="6935741" y="8735"/>
                    </a:cubicBezTo>
                    <a:cubicBezTo>
                      <a:pt x="6862170" y="12230"/>
                      <a:pt x="6788599" y="13977"/>
                      <a:pt x="6708340" y="15724"/>
                    </a:cubicBezTo>
                    <a:cubicBezTo>
                      <a:pt x="6686046" y="15724"/>
                      <a:pt x="6663752" y="17471"/>
                      <a:pt x="6641457" y="19218"/>
                    </a:cubicBezTo>
                    <a:cubicBezTo>
                      <a:pt x="6634769" y="20965"/>
                      <a:pt x="6625851" y="20965"/>
                      <a:pt x="6616933" y="20965"/>
                    </a:cubicBezTo>
                    <a:cubicBezTo>
                      <a:pt x="6610245" y="20965"/>
                      <a:pt x="6605786" y="20965"/>
                      <a:pt x="6599098" y="20965"/>
                    </a:cubicBezTo>
                    <a:lnTo>
                      <a:pt x="6594639" y="20965"/>
                    </a:lnTo>
                    <a:cubicBezTo>
                      <a:pt x="6599098" y="20965"/>
                      <a:pt x="6601327" y="20965"/>
                      <a:pt x="6605786" y="22712"/>
                    </a:cubicBezTo>
                    <a:cubicBezTo>
                      <a:pt x="6554510" y="27953"/>
                      <a:pt x="6503233" y="34942"/>
                      <a:pt x="6456415" y="41930"/>
                    </a:cubicBezTo>
                    <a:cubicBezTo>
                      <a:pt x="6501003" y="45424"/>
                      <a:pt x="6547821" y="45424"/>
                      <a:pt x="6596869" y="36689"/>
                    </a:cubicBezTo>
                    <a:cubicBezTo>
                      <a:pt x="6616933" y="34942"/>
                      <a:pt x="6636998" y="33195"/>
                      <a:pt x="6659292" y="31448"/>
                    </a:cubicBezTo>
                    <a:cubicBezTo>
                      <a:pt x="6703881" y="40183"/>
                      <a:pt x="6752929" y="45424"/>
                      <a:pt x="6799747" y="48919"/>
                    </a:cubicBezTo>
                    <a:cubicBezTo>
                      <a:pt x="6804205" y="48919"/>
                      <a:pt x="6808664" y="48919"/>
                      <a:pt x="6815352" y="48919"/>
                    </a:cubicBezTo>
                    <a:cubicBezTo>
                      <a:pt x="6710570" y="50666"/>
                      <a:pt x="6608016" y="52413"/>
                      <a:pt x="6505462" y="50666"/>
                    </a:cubicBezTo>
                    <a:cubicBezTo>
                      <a:pt x="6561198" y="59401"/>
                      <a:pt x="6619163" y="62895"/>
                      <a:pt x="6679357" y="64642"/>
                    </a:cubicBezTo>
                    <a:cubicBezTo>
                      <a:pt x="6648145" y="64642"/>
                      <a:pt x="6616933" y="66389"/>
                      <a:pt x="6587951" y="68137"/>
                    </a:cubicBezTo>
                    <a:lnTo>
                      <a:pt x="6168819" y="68137"/>
                    </a:lnTo>
                    <a:cubicBezTo>
                      <a:pt x="6157672" y="68137"/>
                      <a:pt x="6142066" y="66389"/>
                      <a:pt x="6130919" y="64642"/>
                    </a:cubicBezTo>
                    <a:cubicBezTo>
                      <a:pt x="6050660" y="61148"/>
                      <a:pt x="5968171" y="59401"/>
                      <a:pt x="5885682" y="57654"/>
                    </a:cubicBezTo>
                    <a:cubicBezTo>
                      <a:pt x="5821028" y="55907"/>
                      <a:pt x="5754146" y="55907"/>
                      <a:pt x="5689493" y="55907"/>
                    </a:cubicBezTo>
                    <a:cubicBezTo>
                      <a:pt x="5640446" y="50666"/>
                      <a:pt x="5593628" y="45424"/>
                      <a:pt x="5544580" y="43677"/>
                    </a:cubicBezTo>
                    <a:cubicBezTo>
                      <a:pt x="5667198" y="41930"/>
                      <a:pt x="5792046" y="41930"/>
                      <a:pt x="5912435" y="41930"/>
                    </a:cubicBezTo>
                    <a:cubicBezTo>
                      <a:pt x="5952565" y="41930"/>
                      <a:pt x="5990465" y="41930"/>
                      <a:pt x="6030595" y="41930"/>
                    </a:cubicBezTo>
                    <a:cubicBezTo>
                      <a:pt x="6057348" y="41930"/>
                      <a:pt x="6079642" y="36689"/>
                      <a:pt x="6093019" y="27953"/>
                    </a:cubicBezTo>
                    <a:cubicBezTo>
                      <a:pt x="6072954" y="27953"/>
                      <a:pt x="6050660" y="27953"/>
                      <a:pt x="6030595" y="29701"/>
                    </a:cubicBezTo>
                    <a:cubicBezTo>
                      <a:pt x="6023906" y="31448"/>
                      <a:pt x="6019448" y="31448"/>
                      <a:pt x="6012759" y="31448"/>
                    </a:cubicBezTo>
                    <a:cubicBezTo>
                      <a:pt x="5598086" y="20965"/>
                      <a:pt x="5185643" y="20965"/>
                      <a:pt x="4770970" y="34942"/>
                    </a:cubicBezTo>
                    <a:cubicBezTo>
                      <a:pt x="4788805" y="36689"/>
                      <a:pt x="4806640" y="38436"/>
                      <a:pt x="4824476" y="40183"/>
                    </a:cubicBezTo>
                    <a:cubicBezTo>
                      <a:pt x="4866835" y="40183"/>
                      <a:pt x="4911423" y="41930"/>
                      <a:pt x="4953782" y="41930"/>
                    </a:cubicBezTo>
                    <a:cubicBezTo>
                      <a:pt x="4976077" y="43677"/>
                      <a:pt x="5000600" y="45424"/>
                      <a:pt x="5022895" y="48919"/>
                    </a:cubicBezTo>
                    <a:cubicBezTo>
                      <a:pt x="5065254" y="50666"/>
                      <a:pt x="5109842" y="54160"/>
                      <a:pt x="5154431" y="57654"/>
                    </a:cubicBezTo>
                    <a:cubicBezTo>
                      <a:pt x="5158890" y="57654"/>
                      <a:pt x="5161119" y="57654"/>
                      <a:pt x="5163348" y="59401"/>
                    </a:cubicBezTo>
                    <a:cubicBezTo>
                      <a:pt x="5149972" y="59401"/>
                      <a:pt x="5136595" y="61148"/>
                      <a:pt x="5120989" y="62895"/>
                    </a:cubicBezTo>
                    <a:cubicBezTo>
                      <a:pt x="4947094" y="59401"/>
                      <a:pt x="4770970" y="59401"/>
                      <a:pt x="4597074" y="59401"/>
                    </a:cubicBezTo>
                    <a:cubicBezTo>
                      <a:pt x="4585927" y="59401"/>
                      <a:pt x="4574780" y="59401"/>
                      <a:pt x="4565863" y="61148"/>
                    </a:cubicBezTo>
                    <a:cubicBezTo>
                      <a:pt x="4519044" y="62895"/>
                      <a:pt x="4476686" y="64642"/>
                      <a:pt x="4429867" y="66389"/>
                    </a:cubicBezTo>
                    <a:cubicBezTo>
                      <a:pt x="4403114" y="66389"/>
                      <a:pt x="4376361" y="66389"/>
                      <a:pt x="4349608" y="66389"/>
                    </a:cubicBezTo>
                    <a:cubicBezTo>
                      <a:pt x="4336232" y="64642"/>
                      <a:pt x="4322855" y="64642"/>
                      <a:pt x="4309479" y="64642"/>
                    </a:cubicBezTo>
                    <a:cubicBezTo>
                      <a:pt x="4182401" y="55907"/>
                      <a:pt x="4053095" y="50666"/>
                      <a:pt x="3926017" y="48919"/>
                    </a:cubicBezTo>
                    <a:cubicBezTo>
                      <a:pt x="3870282" y="47171"/>
                      <a:pt x="3814546" y="43677"/>
                      <a:pt x="3761040" y="40183"/>
                    </a:cubicBezTo>
                    <a:cubicBezTo>
                      <a:pt x="3832382" y="41930"/>
                      <a:pt x="3903723" y="41930"/>
                      <a:pt x="3972835" y="43677"/>
                    </a:cubicBezTo>
                    <a:cubicBezTo>
                      <a:pt x="3975065" y="43677"/>
                      <a:pt x="3975065" y="43677"/>
                      <a:pt x="3977294" y="41930"/>
                    </a:cubicBezTo>
                    <a:cubicBezTo>
                      <a:pt x="4068701" y="45424"/>
                      <a:pt x="4160107" y="48919"/>
                      <a:pt x="4251513" y="54160"/>
                    </a:cubicBezTo>
                    <a:cubicBezTo>
                      <a:pt x="4305020" y="55907"/>
                      <a:pt x="4356297" y="57654"/>
                      <a:pt x="4407573" y="59401"/>
                    </a:cubicBezTo>
                    <a:cubicBezTo>
                      <a:pt x="4398656" y="54160"/>
                      <a:pt x="4385279" y="50666"/>
                      <a:pt x="4369673" y="50666"/>
                    </a:cubicBezTo>
                    <a:cubicBezTo>
                      <a:pt x="4273808" y="43677"/>
                      <a:pt x="4173483" y="38436"/>
                      <a:pt x="4077618" y="33195"/>
                    </a:cubicBezTo>
                    <a:cubicBezTo>
                      <a:pt x="4059783" y="31448"/>
                      <a:pt x="4039718" y="31448"/>
                      <a:pt x="4021883" y="31448"/>
                    </a:cubicBezTo>
                    <a:cubicBezTo>
                      <a:pt x="4204696" y="29701"/>
                      <a:pt x="4387509" y="27953"/>
                      <a:pt x="4570321" y="27953"/>
                    </a:cubicBezTo>
                    <a:cubicBezTo>
                      <a:pt x="4572551" y="27953"/>
                      <a:pt x="4572551" y="27953"/>
                      <a:pt x="4572551" y="26206"/>
                    </a:cubicBezTo>
                    <a:cubicBezTo>
                      <a:pt x="4514586" y="20965"/>
                      <a:pt x="4454391" y="17471"/>
                      <a:pt x="4391967" y="17471"/>
                    </a:cubicBezTo>
                    <a:lnTo>
                      <a:pt x="4334002" y="17471"/>
                    </a:lnTo>
                    <a:cubicBezTo>
                      <a:pt x="4405344" y="15724"/>
                      <a:pt x="4472227" y="13977"/>
                      <a:pt x="4543568" y="12230"/>
                    </a:cubicBezTo>
                    <a:cubicBezTo>
                      <a:pt x="4543568" y="12230"/>
                      <a:pt x="4543568" y="12230"/>
                      <a:pt x="4545798" y="10483"/>
                    </a:cubicBezTo>
                    <a:cubicBezTo>
                      <a:pt x="4481144" y="3494"/>
                      <a:pt x="4414262" y="0"/>
                      <a:pt x="4345150" y="0"/>
                    </a:cubicBezTo>
                    <a:cubicBezTo>
                      <a:pt x="4166795" y="1747"/>
                      <a:pt x="3990671" y="3494"/>
                      <a:pt x="3816775" y="3494"/>
                    </a:cubicBezTo>
                    <a:cubicBezTo>
                      <a:pt x="3711993" y="3494"/>
                      <a:pt x="3607210" y="3494"/>
                      <a:pt x="3500197" y="6988"/>
                    </a:cubicBezTo>
                    <a:cubicBezTo>
                      <a:pt x="3500197" y="6988"/>
                      <a:pt x="3495738" y="6988"/>
                      <a:pt x="3495738" y="8735"/>
                    </a:cubicBezTo>
                    <a:cubicBezTo>
                      <a:pt x="3591604" y="12230"/>
                      <a:pt x="3687469" y="13977"/>
                      <a:pt x="3783334" y="15724"/>
                    </a:cubicBezTo>
                    <a:cubicBezTo>
                      <a:pt x="3732058" y="17471"/>
                      <a:pt x="3683010" y="20965"/>
                      <a:pt x="3631733" y="26206"/>
                    </a:cubicBezTo>
                    <a:cubicBezTo>
                      <a:pt x="3602751" y="24459"/>
                      <a:pt x="3573768" y="24459"/>
                      <a:pt x="3544786" y="24459"/>
                    </a:cubicBezTo>
                    <a:cubicBezTo>
                      <a:pt x="3535868" y="22712"/>
                      <a:pt x="3529180" y="22712"/>
                      <a:pt x="3522491" y="22712"/>
                    </a:cubicBezTo>
                    <a:lnTo>
                      <a:pt x="3518033" y="22712"/>
                    </a:lnTo>
                    <a:cubicBezTo>
                      <a:pt x="3520262" y="24459"/>
                      <a:pt x="3522491" y="24459"/>
                      <a:pt x="3524721" y="24459"/>
                    </a:cubicBezTo>
                    <a:cubicBezTo>
                      <a:pt x="3491280" y="24459"/>
                      <a:pt x="3457838" y="24459"/>
                      <a:pt x="3424397" y="26206"/>
                    </a:cubicBezTo>
                    <a:cubicBezTo>
                      <a:pt x="3404332" y="26206"/>
                      <a:pt x="3384267" y="26206"/>
                      <a:pt x="3364202" y="26206"/>
                    </a:cubicBezTo>
                    <a:cubicBezTo>
                      <a:pt x="3353055" y="26206"/>
                      <a:pt x="3341908" y="26206"/>
                      <a:pt x="3330761" y="27953"/>
                    </a:cubicBezTo>
                    <a:cubicBezTo>
                      <a:pt x="3310696" y="27953"/>
                      <a:pt x="3290631" y="27953"/>
                      <a:pt x="3270566" y="29701"/>
                    </a:cubicBezTo>
                    <a:cubicBezTo>
                      <a:pt x="3279484" y="29701"/>
                      <a:pt x="3286173" y="29701"/>
                      <a:pt x="3292861" y="29701"/>
                    </a:cubicBezTo>
                    <a:cubicBezTo>
                      <a:pt x="3212602" y="34942"/>
                      <a:pt x="3127883" y="34942"/>
                      <a:pt x="3040936" y="34942"/>
                    </a:cubicBezTo>
                    <a:cubicBezTo>
                      <a:pt x="3040936" y="34942"/>
                      <a:pt x="3038706" y="34942"/>
                      <a:pt x="3036477" y="34942"/>
                    </a:cubicBezTo>
                    <a:cubicBezTo>
                      <a:pt x="3190307" y="34942"/>
                      <a:pt x="3341908" y="36689"/>
                      <a:pt x="3495738" y="38436"/>
                    </a:cubicBezTo>
                    <a:cubicBezTo>
                      <a:pt x="3491280" y="38436"/>
                      <a:pt x="3486821" y="38436"/>
                      <a:pt x="3480133" y="40183"/>
                    </a:cubicBezTo>
                    <a:cubicBezTo>
                      <a:pt x="3477903" y="40183"/>
                      <a:pt x="3477903" y="40183"/>
                      <a:pt x="3475674" y="40183"/>
                    </a:cubicBezTo>
                    <a:cubicBezTo>
                      <a:pt x="3513574" y="43677"/>
                      <a:pt x="3553704" y="41930"/>
                      <a:pt x="3596063" y="38436"/>
                    </a:cubicBezTo>
                    <a:cubicBezTo>
                      <a:pt x="3604980" y="38436"/>
                      <a:pt x="3613898" y="38436"/>
                      <a:pt x="3625045" y="40183"/>
                    </a:cubicBezTo>
                    <a:cubicBezTo>
                      <a:pt x="3660716" y="41930"/>
                      <a:pt x="3696387" y="45424"/>
                      <a:pt x="3734287" y="48919"/>
                    </a:cubicBezTo>
                    <a:cubicBezTo>
                      <a:pt x="3792252" y="50666"/>
                      <a:pt x="3850217" y="54160"/>
                      <a:pt x="3905952" y="59401"/>
                    </a:cubicBezTo>
                    <a:cubicBezTo>
                      <a:pt x="3905952" y="59401"/>
                      <a:pt x="3908182" y="59401"/>
                      <a:pt x="3910412" y="61148"/>
                    </a:cubicBezTo>
                    <a:cubicBezTo>
                      <a:pt x="3912641" y="62895"/>
                      <a:pt x="3917100" y="64642"/>
                      <a:pt x="3921559" y="64642"/>
                    </a:cubicBezTo>
                    <a:cubicBezTo>
                      <a:pt x="3905952" y="66389"/>
                      <a:pt x="3890347" y="68137"/>
                      <a:pt x="3874741" y="71631"/>
                    </a:cubicBezTo>
                    <a:cubicBezTo>
                      <a:pt x="3874741" y="71631"/>
                      <a:pt x="3872511" y="73378"/>
                      <a:pt x="3870282" y="73378"/>
                    </a:cubicBezTo>
                    <a:cubicBezTo>
                      <a:pt x="3979524" y="78619"/>
                      <a:pt x="4088766" y="82113"/>
                      <a:pt x="4198007" y="87355"/>
                    </a:cubicBezTo>
                    <a:cubicBezTo>
                      <a:pt x="4209155" y="89102"/>
                      <a:pt x="4220302" y="92596"/>
                      <a:pt x="4233678" y="96090"/>
                    </a:cubicBezTo>
                    <a:cubicBezTo>
                      <a:pt x="4305020" y="97837"/>
                      <a:pt x="4376361" y="97837"/>
                      <a:pt x="4449932" y="101331"/>
                    </a:cubicBezTo>
                    <a:cubicBezTo>
                      <a:pt x="4431651" y="101331"/>
                      <a:pt x="4414930" y="101331"/>
                      <a:pt x="4396426" y="101331"/>
                    </a:cubicBezTo>
                    <a:cubicBezTo>
                      <a:pt x="4378591" y="101331"/>
                      <a:pt x="4362985" y="101331"/>
                      <a:pt x="4345150" y="101331"/>
                    </a:cubicBezTo>
                    <a:cubicBezTo>
                      <a:pt x="4334002" y="101331"/>
                      <a:pt x="4327314" y="101331"/>
                      <a:pt x="4316167" y="101331"/>
                    </a:cubicBezTo>
                    <a:cubicBezTo>
                      <a:pt x="4186860" y="97837"/>
                      <a:pt x="4055324" y="94343"/>
                      <a:pt x="3926017" y="89102"/>
                    </a:cubicBezTo>
                    <a:lnTo>
                      <a:pt x="3917100" y="89102"/>
                    </a:lnTo>
                    <a:cubicBezTo>
                      <a:pt x="3939394" y="87355"/>
                      <a:pt x="3959459" y="87355"/>
                      <a:pt x="3983982" y="85608"/>
                    </a:cubicBezTo>
                    <a:cubicBezTo>
                      <a:pt x="3955000" y="83860"/>
                      <a:pt x="3928247" y="83860"/>
                      <a:pt x="3899264" y="82113"/>
                    </a:cubicBezTo>
                    <a:cubicBezTo>
                      <a:pt x="3810087" y="80366"/>
                      <a:pt x="3718681" y="78619"/>
                      <a:pt x="3629504" y="75125"/>
                    </a:cubicBezTo>
                    <a:cubicBezTo>
                      <a:pt x="3642881" y="75125"/>
                      <a:pt x="3654028" y="75125"/>
                      <a:pt x="3665175" y="75125"/>
                    </a:cubicBezTo>
                    <a:cubicBezTo>
                      <a:pt x="3694157" y="73378"/>
                      <a:pt x="3725369" y="73378"/>
                      <a:pt x="3754352" y="73378"/>
                    </a:cubicBezTo>
                    <a:cubicBezTo>
                      <a:pt x="3756581" y="73378"/>
                      <a:pt x="3756581" y="73378"/>
                      <a:pt x="3758811" y="71631"/>
                    </a:cubicBezTo>
                    <a:cubicBezTo>
                      <a:pt x="3765499" y="68137"/>
                      <a:pt x="3769958" y="64642"/>
                      <a:pt x="3776646" y="62895"/>
                    </a:cubicBezTo>
                    <a:cubicBezTo>
                      <a:pt x="3774417" y="62895"/>
                      <a:pt x="3769958" y="62895"/>
                      <a:pt x="3769958" y="62895"/>
                    </a:cubicBezTo>
                    <a:lnTo>
                      <a:pt x="3763269" y="62895"/>
                    </a:lnTo>
                    <a:cubicBezTo>
                      <a:pt x="3591604" y="61148"/>
                      <a:pt x="3419938" y="62895"/>
                      <a:pt x="3248272" y="66389"/>
                    </a:cubicBezTo>
                    <a:cubicBezTo>
                      <a:pt x="3234896" y="64642"/>
                      <a:pt x="3221519" y="64642"/>
                      <a:pt x="3208143" y="64642"/>
                    </a:cubicBezTo>
                    <a:cubicBezTo>
                      <a:pt x="3165783" y="62895"/>
                      <a:pt x="3121195" y="62895"/>
                      <a:pt x="3076606" y="64642"/>
                    </a:cubicBezTo>
                    <a:cubicBezTo>
                      <a:pt x="3072148" y="64642"/>
                      <a:pt x="3069918" y="64642"/>
                      <a:pt x="3067689" y="64642"/>
                    </a:cubicBezTo>
                    <a:cubicBezTo>
                      <a:pt x="3034248" y="62895"/>
                      <a:pt x="3000806" y="59401"/>
                      <a:pt x="2965135" y="54160"/>
                    </a:cubicBezTo>
                    <a:lnTo>
                      <a:pt x="2965135" y="54160"/>
                    </a:lnTo>
                    <a:cubicBezTo>
                      <a:pt x="2962906" y="55907"/>
                      <a:pt x="2962906" y="55907"/>
                      <a:pt x="2962906" y="55907"/>
                    </a:cubicBezTo>
                    <a:cubicBezTo>
                      <a:pt x="2962906" y="57654"/>
                      <a:pt x="2962906" y="59401"/>
                      <a:pt x="2962906" y="59401"/>
                    </a:cubicBezTo>
                    <a:cubicBezTo>
                      <a:pt x="2971824" y="61148"/>
                      <a:pt x="2980741" y="62895"/>
                      <a:pt x="2987429" y="64642"/>
                    </a:cubicBezTo>
                    <a:cubicBezTo>
                      <a:pt x="2991888" y="64642"/>
                      <a:pt x="2996347" y="64642"/>
                      <a:pt x="3000806" y="66389"/>
                    </a:cubicBezTo>
                    <a:cubicBezTo>
                      <a:pt x="3005265" y="68137"/>
                      <a:pt x="3011953" y="68137"/>
                      <a:pt x="3018642" y="68137"/>
                    </a:cubicBezTo>
                    <a:cubicBezTo>
                      <a:pt x="3023100" y="69884"/>
                      <a:pt x="3027559" y="69884"/>
                      <a:pt x="3029789" y="69884"/>
                    </a:cubicBezTo>
                    <a:cubicBezTo>
                      <a:pt x="2994118" y="71631"/>
                      <a:pt x="2956218" y="71631"/>
                      <a:pt x="2920547" y="73378"/>
                    </a:cubicBezTo>
                    <a:cubicBezTo>
                      <a:pt x="2920547" y="73378"/>
                      <a:pt x="2920547" y="75125"/>
                      <a:pt x="2922776" y="75125"/>
                    </a:cubicBezTo>
                    <a:cubicBezTo>
                      <a:pt x="2927235" y="76872"/>
                      <a:pt x="2929465" y="78619"/>
                      <a:pt x="2933923" y="78619"/>
                    </a:cubicBezTo>
                    <a:cubicBezTo>
                      <a:pt x="2989659" y="87355"/>
                      <a:pt x="3045395" y="92596"/>
                      <a:pt x="3098901" y="90849"/>
                    </a:cubicBezTo>
                    <a:cubicBezTo>
                      <a:pt x="3061001" y="85608"/>
                      <a:pt x="3020871" y="82113"/>
                      <a:pt x="2980741" y="80366"/>
                    </a:cubicBezTo>
                    <a:lnTo>
                      <a:pt x="3230437" y="80366"/>
                    </a:lnTo>
                    <a:cubicBezTo>
                      <a:pt x="3346367" y="82113"/>
                      <a:pt x="3462297" y="82113"/>
                      <a:pt x="3578227" y="82113"/>
                    </a:cubicBezTo>
                    <a:cubicBezTo>
                      <a:pt x="3642881" y="82113"/>
                      <a:pt x="3705304" y="83860"/>
                      <a:pt x="3769958" y="87355"/>
                    </a:cubicBezTo>
                    <a:cubicBezTo>
                      <a:pt x="3796711" y="87355"/>
                      <a:pt x="3821235" y="87355"/>
                      <a:pt x="3845758" y="89102"/>
                    </a:cubicBezTo>
                    <a:cubicBezTo>
                      <a:pt x="3832382" y="89102"/>
                      <a:pt x="3819005" y="90849"/>
                      <a:pt x="3805628" y="94343"/>
                    </a:cubicBezTo>
                    <a:cubicBezTo>
                      <a:pt x="3796711" y="92596"/>
                      <a:pt x="3785564" y="92596"/>
                      <a:pt x="3774417" y="90849"/>
                    </a:cubicBezTo>
                    <a:cubicBezTo>
                      <a:pt x="3774417" y="92596"/>
                      <a:pt x="3774417" y="92596"/>
                      <a:pt x="3774417" y="92596"/>
                    </a:cubicBezTo>
                    <a:cubicBezTo>
                      <a:pt x="3772187" y="92596"/>
                      <a:pt x="3772187" y="92596"/>
                      <a:pt x="3769958" y="94343"/>
                    </a:cubicBezTo>
                    <a:cubicBezTo>
                      <a:pt x="3769958" y="96090"/>
                      <a:pt x="3769958" y="96090"/>
                      <a:pt x="3769958" y="97837"/>
                    </a:cubicBezTo>
                    <a:cubicBezTo>
                      <a:pt x="3776646" y="97837"/>
                      <a:pt x="3781105" y="99584"/>
                      <a:pt x="3787793" y="101331"/>
                    </a:cubicBezTo>
                    <a:cubicBezTo>
                      <a:pt x="3774417" y="101331"/>
                      <a:pt x="3761040" y="103078"/>
                      <a:pt x="3749893" y="103078"/>
                    </a:cubicBezTo>
                    <a:cubicBezTo>
                      <a:pt x="3638421" y="97837"/>
                      <a:pt x="3529180" y="96090"/>
                      <a:pt x="3417709" y="96090"/>
                    </a:cubicBezTo>
                    <a:lnTo>
                      <a:pt x="3393185" y="96090"/>
                    </a:lnTo>
                    <a:cubicBezTo>
                      <a:pt x="3373120" y="94343"/>
                      <a:pt x="3350826" y="92596"/>
                      <a:pt x="3328532" y="92596"/>
                    </a:cubicBezTo>
                    <a:cubicBezTo>
                      <a:pt x="3328532" y="94343"/>
                      <a:pt x="3328532" y="94343"/>
                      <a:pt x="3326302" y="94343"/>
                    </a:cubicBezTo>
                    <a:lnTo>
                      <a:pt x="3326302" y="96090"/>
                    </a:lnTo>
                    <a:cubicBezTo>
                      <a:pt x="3192536" y="94343"/>
                      <a:pt x="3058771" y="94343"/>
                      <a:pt x="2925006" y="94343"/>
                    </a:cubicBezTo>
                    <a:cubicBezTo>
                      <a:pt x="2875958" y="92596"/>
                      <a:pt x="2826911" y="92596"/>
                      <a:pt x="2777864" y="96090"/>
                    </a:cubicBezTo>
                    <a:lnTo>
                      <a:pt x="2777864" y="94343"/>
                    </a:lnTo>
                    <a:cubicBezTo>
                      <a:pt x="2809075" y="92596"/>
                      <a:pt x="2840288" y="89102"/>
                      <a:pt x="2873729" y="89102"/>
                    </a:cubicBezTo>
                    <a:cubicBezTo>
                      <a:pt x="2880417" y="80366"/>
                      <a:pt x="2893794" y="75125"/>
                      <a:pt x="2909400" y="73378"/>
                    </a:cubicBezTo>
                    <a:cubicBezTo>
                      <a:pt x="2891564" y="73378"/>
                      <a:pt x="2873729" y="73378"/>
                      <a:pt x="2853664" y="76872"/>
                    </a:cubicBezTo>
                    <a:cubicBezTo>
                      <a:pt x="2784552" y="87355"/>
                      <a:pt x="2717669" y="92596"/>
                      <a:pt x="2648557" y="92596"/>
                    </a:cubicBezTo>
                    <a:cubicBezTo>
                      <a:pt x="2632951" y="92596"/>
                      <a:pt x="2617345" y="90849"/>
                      <a:pt x="2601739" y="89102"/>
                    </a:cubicBezTo>
                    <a:lnTo>
                      <a:pt x="2601739" y="90849"/>
                    </a:lnTo>
                    <a:cubicBezTo>
                      <a:pt x="2588363" y="90849"/>
                      <a:pt x="2574986" y="90849"/>
                      <a:pt x="2561609" y="92596"/>
                    </a:cubicBezTo>
                    <a:cubicBezTo>
                      <a:pt x="2548233" y="90849"/>
                      <a:pt x="2532627" y="90849"/>
                      <a:pt x="2521480" y="89102"/>
                    </a:cubicBezTo>
                    <a:cubicBezTo>
                      <a:pt x="2559380" y="87355"/>
                      <a:pt x="2599510" y="82113"/>
                      <a:pt x="2644098" y="76872"/>
                    </a:cubicBezTo>
                    <a:cubicBezTo>
                      <a:pt x="2666392" y="73378"/>
                      <a:pt x="2690916" y="71631"/>
                      <a:pt x="2715440" y="68137"/>
                    </a:cubicBezTo>
                    <a:lnTo>
                      <a:pt x="222943" y="68137"/>
                    </a:lnTo>
                    <a:cubicBezTo>
                      <a:pt x="189501" y="68137"/>
                      <a:pt x="158289" y="75125"/>
                      <a:pt x="131536" y="89102"/>
                    </a:cubicBezTo>
                    <a:cubicBezTo>
                      <a:pt x="120389" y="101331"/>
                      <a:pt x="113701" y="111814"/>
                      <a:pt x="104783" y="124044"/>
                    </a:cubicBezTo>
                    <a:cubicBezTo>
                      <a:pt x="109242" y="164227"/>
                      <a:pt x="115930" y="202663"/>
                      <a:pt x="120389" y="242846"/>
                    </a:cubicBezTo>
                    <a:lnTo>
                      <a:pt x="120389" y="228869"/>
                    </a:lnTo>
                    <a:cubicBezTo>
                      <a:pt x="120389" y="214892"/>
                      <a:pt x="120389" y="204410"/>
                      <a:pt x="129307" y="195674"/>
                    </a:cubicBezTo>
                    <a:cubicBezTo>
                      <a:pt x="131536" y="251581"/>
                      <a:pt x="131536" y="307488"/>
                      <a:pt x="131536" y="363395"/>
                    </a:cubicBezTo>
                    <a:cubicBezTo>
                      <a:pt x="135995" y="429785"/>
                      <a:pt x="138224" y="496174"/>
                      <a:pt x="135995" y="560816"/>
                    </a:cubicBezTo>
                    <a:lnTo>
                      <a:pt x="135995" y="569552"/>
                    </a:lnTo>
                    <a:cubicBezTo>
                      <a:pt x="140454" y="670883"/>
                      <a:pt x="142683" y="775709"/>
                      <a:pt x="140454" y="880534"/>
                    </a:cubicBezTo>
                    <a:cubicBezTo>
                      <a:pt x="140454" y="980119"/>
                      <a:pt x="138224" y="1081450"/>
                      <a:pt x="135995" y="1181034"/>
                    </a:cubicBezTo>
                    <a:cubicBezTo>
                      <a:pt x="133766" y="1154828"/>
                      <a:pt x="131536" y="1128621"/>
                      <a:pt x="131536" y="1100668"/>
                    </a:cubicBezTo>
                    <a:cubicBezTo>
                      <a:pt x="129307" y="1091932"/>
                      <a:pt x="127077" y="1083197"/>
                      <a:pt x="124848" y="1074462"/>
                    </a:cubicBezTo>
                    <a:cubicBezTo>
                      <a:pt x="124848" y="1074462"/>
                      <a:pt x="120389" y="1072714"/>
                      <a:pt x="120389" y="1069220"/>
                    </a:cubicBezTo>
                    <a:lnTo>
                      <a:pt x="120389" y="1053496"/>
                    </a:lnTo>
                    <a:cubicBezTo>
                      <a:pt x="107012" y="974877"/>
                      <a:pt x="98095" y="896258"/>
                      <a:pt x="95865" y="817639"/>
                    </a:cubicBezTo>
                    <a:cubicBezTo>
                      <a:pt x="75800" y="716308"/>
                      <a:pt x="66883" y="611482"/>
                      <a:pt x="69112" y="506657"/>
                    </a:cubicBezTo>
                    <a:cubicBezTo>
                      <a:pt x="71342" y="429785"/>
                      <a:pt x="64653" y="356407"/>
                      <a:pt x="60194" y="283029"/>
                    </a:cubicBezTo>
                    <a:lnTo>
                      <a:pt x="60194" y="1256159"/>
                    </a:lnTo>
                    <a:cubicBezTo>
                      <a:pt x="42359" y="1240435"/>
                      <a:pt x="24524" y="1224711"/>
                      <a:pt x="6688" y="1208988"/>
                    </a:cubicBezTo>
                    <a:cubicBezTo>
                      <a:pt x="2229" y="1208988"/>
                      <a:pt x="0" y="1210735"/>
                      <a:pt x="0" y="1214229"/>
                    </a:cubicBezTo>
                    <a:cubicBezTo>
                      <a:pt x="4459" y="1226458"/>
                      <a:pt x="8918" y="1236941"/>
                      <a:pt x="13377" y="1245677"/>
                    </a:cubicBezTo>
                    <a:cubicBezTo>
                      <a:pt x="15606" y="1247424"/>
                      <a:pt x="17835" y="1249171"/>
                      <a:pt x="20065" y="1250918"/>
                    </a:cubicBezTo>
                    <a:cubicBezTo>
                      <a:pt x="33441" y="1270136"/>
                      <a:pt x="49047" y="1287607"/>
                      <a:pt x="64653" y="1306825"/>
                    </a:cubicBezTo>
                    <a:cubicBezTo>
                      <a:pt x="71342" y="1326043"/>
                      <a:pt x="86948" y="1345261"/>
                      <a:pt x="107012" y="1362732"/>
                    </a:cubicBezTo>
                    <a:cubicBezTo>
                      <a:pt x="120389" y="1371467"/>
                      <a:pt x="131536" y="1380203"/>
                      <a:pt x="142683" y="1385444"/>
                    </a:cubicBezTo>
                    <a:cubicBezTo>
                      <a:pt x="153830" y="1392432"/>
                      <a:pt x="162748" y="1399421"/>
                      <a:pt x="171666" y="1408156"/>
                    </a:cubicBezTo>
                    <a:lnTo>
                      <a:pt x="191731" y="1408156"/>
                    </a:lnTo>
                    <a:cubicBezTo>
                      <a:pt x="191731" y="1404662"/>
                      <a:pt x="189501" y="1402915"/>
                      <a:pt x="187272" y="1401168"/>
                    </a:cubicBezTo>
                    <a:cubicBezTo>
                      <a:pt x="185042" y="1399421"/>
                      <a:pt x="182813" y="1397674"/>
                      <a:pt x="180583" y="1395926"/>
                    </a:cubicBezTo>
                    <a:cubicBezTo>
                      <a:pt x="193960" y="1399421"/>
                      <a:pt x="209566" y="1399421"/>
                      <a:pt x="222943" y="1399421"/>
                    </a:cubicBezTo>
                    <a:lnTo>
                      <a:pt x="3027559" y="1399421"/>
                    </a:lnTo>
                    <a:cubicBezTo>
                      <a:pt x="2931694" y="1395926"/>
                      <a:pt x="2835829" y="1392432"/>
                      <a:pt x="2742193" y="1388938"/>
                    </a:cubicBezTo>
                    <a:cubicBezTo>
                      <a:pt x="2595051" y="1385444"/>
                      <a:pt x="2452367" y="1381950"/>
                      <a:pt x="2309684" y="1378456"/>
                    </a:cubicBezTo>
                    <a:cubicBezTo>
                      <a:pt x="2454597" y="1378456"/>
                      <a:pt x="2599510" y="1376709"/>
                      <a:pt x="2742193" y="1373214"/>
                    </a:cubicBezTo>
                    <a:cubicBezTo>
                      <a:pt x="2907170" y="1357490"/>
                      <a:pt x="3072148" y="1352249"/>
                      <a:pt x="3239355" y="1355743"/>
                    </a:cubicBezTo>
                    <a:lnTo>
                      <a:pt x="3239355" y="1353996"/>
                    </a:lnTo>
                    <a:cubicBezTo>
                      <a:pt x="3268337" y="1355743"/>
                      <a:pt x="3299549" y="1355743"/>
                      <a:pt x="3328532" y="1357490"/>
                    </a:cubicBezTo>
                    <a:cubicBezTo>
                      <a:pt x="3257190" y="1357490"/>
                      <a:pt x="3185848" y="1359238"/>
                      <a:pt x="3112277" y="1362732"/>
                    </a:cubicBezTo>
                    <a:cubicBezTo>
                      <a:pt x="3272796" y="1362732"/>
                      <a:pt x="3433314" y="1367973"/>
                      <a:pt x="3593833" y="1373214"/>
                    </a:cubicBezTo>
                    <a:cubicBezTo>
                      <a:pt x="3620586" y="1378456"/>
                      <a:pt x="3649569" y="1380203"/>
                      <a:pt x="3683010" y="1380203"/>
                    </a:cubicBezTo>
                    <a:cubicBezTo>
                      <a:pt x="3703075" y="1378456"/>
                      <a:pt x="3723140" y="1378456"/>
                      <a:pt x="3743205" y="1378456"/>
                    </a:cubicBezTo>
                    <a:cubicBezTo>
                      <a:pt x="3758811" y="1380203"/>
                      <a:pt x="3774417" y="1380203"/>
                      <a:pt x="3792252" y="1380203"/>
                    </a:cubicBezTo>
                    <a:cubicBezTo>
                      <a:pt x="3908182" y="1385444"/>
                      <a:pt x="4024112" y="1385444"/>
                      <a:pt x="4142272" y="1380203"/>
                    </a:cubicBezTo>
                    <a:cubicBezTo>
                      <a:pt x="4090995" y="1376709"/>
                      <a:pt x="4041948" y="1373214"/>
                      <a:pt x="3990671" y="1371467"/>
                    </a:cubicBezTo>
                    <a:cubicBezTo>
                      <a:pt x="4001818" y="1369720"/>
                      <a:pt x="4012965" y="1367973"/>
                      <a:pt x="4021883" y="1367973"/>
                    </a:cubicBezTo>
                    <a:lnTo>
                      <a:pt x="3928247" y="1367973"/>
                    </a:lnTo>
                    <a:cubicBezTo>
                      <a:pt x="3923788" y="1367973"/>
                      <a:pt x="3917100" y="1367973"/>
                      <a:pt x="3912641" y="1366226"/>
                    </a:cubicBezTo>
                    <a:cubicBezTo>
                      <a:pt x="4008506" y="1362732"/>
                      <a:pt x="4104371" y="1364479"/>
                      <a:pt x="4200237" y="1367973"/>
                    </a:cubicBezTo>
                    <a:cubicBezTo>
                      <a:pt x="4247055" y="1367973"/>
                      <a:pt x="4293873" y="1369720"/>
                      <a:pt x="4340690" y="1371467"/>
                    </a:cubicBezTo>
                    <a:cubicBezTo>
                      <a:pt x="4365214" y="1371467"/>
                      <a:pt x="4389738" y="1373214"/>
                      <a:pt x="4412032" y="1374961"/>
                    </a:cubicBezTo>
                    <a:cubicBezTo>
                      <a:pt x="4449932" y="1378456"/>
                      <a:pt x="4478915" y="1385444"/>
                      <a:pt x="4505668" y="1399421"/>
                    </a:cubicBezTo>
                    <a:lnTo>
                      <a:pt x="5818800" y="1399421"/>
                    </a:lnTo>
                    <a:lnTo>
                      <a:pt x="5831953" y="1410253"/>
                    </a:lnTo>
                    <a:cubicBezTo>
                      <a:pt x="5846221" y="1404487"/>
                      <a:pt x="5862496" y="1400993"/>
                      <a:pt x="5881000" y="1400993"/>
                    </a:cubicBezTo>
                    <a:lnTo>
                      <a:pt x="6028811" y="1400993"/>
                    </a:lnTo>
                    <a:cubicBezTo>
                      <a:pt x="6055564" y="1392782"/>
                      <a:pt x="6086999" y="1392083"/>
                      <a:pt x="6119326" y="1403963"/>
                    </a:cubicBezTo>
                    <a:cubicBezTo>
                      <a:pt x="6128021" y="1407283"/>
                      <a:pt x="6136715" y="1410602"/>
                      <a:pt x="6145410" y="1414271"/>
                    </a:cubicBezTo>
                    <a:lnTo>
                      <a:pt x="6132925" y="1399595"/>
                    </a:lnTo>
                    <a:lnTo>
                      <a:pt x="6478486" y="1399595"/>
                    </a:lnTo>
                    <a:cubicBezTo>
                      <a:pt x="6498551" y="1401342"/>
                      <a:pt x="6520845" y="1401342"/>
                      <a:pt x="6540910" y="1401342"/>
                    </a:cubicBezTo>
                    <a:cubicBezTo>
                      <a:pt x="6534222" y="1401342"/>
                      <a:pt x="6529763" y="1401342"/>
                      <a:pt x="6523075" y="1401342"/>
                    </a:cubicBezTo>
                    <a:cubicBezTo>
                      <a:pt x="6514157" y="1403089"/>
                      <a:pt x="6505239" y="1403089"/>
                      <a:pt x="6496321" y="1404837"/>
                    </a:cubicBezTo>
                    <a:cubicBezTo>
                      <a:pt x="6496321" y="1404837"/>
                      <a:pt x="6494092" y="1404837"/>
                      <a:pt x="6491863" y="1404837"/>
                    </a:cubicBezTo>
                    <a:cubicBezTo>
                      <a:pt x="6520845" y="1408331"/>
                      <a:pt x="6549828" y="1410078"/>
                      <a:pt x="6581040" y="1411825"/>
                    </a:cubicBezTo>
                    <a:cubicBezTo>
                      <a:pt x="6717034" y="1415319"/>
                      <a:pt x="6855259" y="1420560"/>
                      <a:pt x="6993484" y="1424055"/>
                    </a:cubicBezTo>
                    <a:cubicBezTo>
                      <a:pt x="7029154" y="1424055"/>
                      <a:pt x="7064825" y="1422308"/>
                      <a:pt x="7102725" y="1418813"/>
                    </a:cubicBezTo>
                    <a:cubicBezTo>
                      <a:pt x="7062595" y="1415319"/>
                      <a:pt x="7022466" y="1413572"/>
                      <a:pt x="6980107" y="1411825"/>
                    </a:cubicBezTo>
                    <a:cubicBezTo>
                      <a:pt x="6931059" y="1410078"/>
                      <a:pt x="6882012" y="1410078"/>
                      <a:pt x="6832965" y="1408331"/>
                    </a:cubicBezTo>
                    <a:cubicBezTo>
                      <a:pt x="6919912" y="1408331"/>
                      <a:pt x="7004631" y="1408331"/>
                      <a:pt x="7093808" y="1406584"/>
                    </a:cubicBezTo>
                    <a:cubicBezTo>
                      <a:pt x="7104955" y="1406584"/>
                      <a:pt x="7111643" y="1404837"/>
                      <a:pt x="7111643" y="1399595"/>
                    </a:cubicBezTo>
                    <a:lnTo>
                      <a:pt x="7546381" y="1399595"/>
                    </a:lnTo>
                    <a:cubicBezTo>
                      <a:pt x="7564216" y="1399595"/>
                      <a:pt x="7579822" y="1397848"/>
                      <a:pt x="7595428" y="1394354"/>
                    </a:cubicBezTo>
                    <a:cubicBezTo>
                      <a:pt x="7613263" y="1354171"/>
                      <a:pt x="7633328" y="1312241"/>
                      <a:pt x="7651164" y="1270311"/>
                    </a:cubicBezTo>
                    <a:cubicBezTo>
                      <a:pt x="7655622" y="1221392"/>
                      <a:pt x="7657852" y="1172473"/>
                      <a:pt x="7662311" y="1123555"/>
                    </a:cubicBezTo>
                    <a:cubicBezTo>
                      <a:pt x="7662311" y="1092107"/>
                      <a:pt x="7662311" y="1058912"/>
                      <a:pt x="7664540" y="1027465"/>
                    </a:cubicBezTo>
                    <a:cubicBezTo>
                      <a:pt x="7662311" y="1023971"/>
                      <a:pt x="7662311" y="1020476"/>
                      <a:pt x="7662311" y="1016982"/>
                    </a:cubicBezTo>
                    <a:cubicBezTo>
                      <a:pt x="7660082" y="975052"/>
                      <a:pt x="7655622" y="929628"/>
                      <a:pt x="7653393" y="885950"/>
                    </a:cubicBezTo>
                    <a:cubicBezTo>
                      <a:pt x="7648934" y="816067"/>
                      <a:pt x="7648934" y="746183"/>
                      <a:pt x="7653393" y="678046"/>
                    </a:cubicBezTo>
                    <a:cubicBezTo>
                      <a:pt x="7655622" y="749677"/>
                      <a:pt x="7657852" y="821308"/>
                      <a:pt x="7662311" y="891192"/>
                    </a:cubicBezTo>
                    <a:cubicBezTo>
                      <a:pt x="7664540" y="891192"/>
                      <a:pt x="7664540" y="891192"/>
                      <a:pt x="7664540" y="889444"/>
                    </a:cubicBezTo>
                    <a:cubicBezTo>
                      <a:pt x="7662311" y="870227"/>
                      <a:pt x="7664540" y="852756"/>
                      <a:pt x="7668999" y="837032"/>
                    </a:cubicBezTo>
                    <a:cubicBezTo>
                      <a:pt x="7668999" y="838779"/>
                      <a:pt x="7668999" y="840526"/>
                      <a:pt x="7668999" y="840526"/>
                    </a:cubicBezTo>
                    <a:cubicBezTo>
                      <a:pt x="7671229" y="849261"/>
                      <a:pt x="7671229" y="857997"/>
                      <a:pt x="7671229" y="864985"/>
                    </a:cubicBezTo>
                    <a:lnTo>
                      <a:pt x="7673458" y="864985"/>
                    </a:lnTo>
                    <a:cubicBezTo>
                      <a:pt x="7673458" y="894686"/>
                      <a:pt x="7673458" y="924386"/>
                      <a:pt x="7675687" y="955834"/>
                    </a:cubicBezTo>
                    <a:cubicBezTo>
                      <a:pt x="7675687" y="964569"/>
                      <a:pt x="7677917" y="971558"/>
                      <a:pt x="7680146" y="976799"/>
                    </a:cubicBezTo>
                    <a:lnTo>
                      <a:pt x="7680146" y="1018729"/>
                    </a:lnTo>
                    <a:cubicBezTo>
                      <a:pt x="7675687" y="1022223"/>
                      <a:pt x="7673458" y="1022223"/>
                      <a:pt x="7671229" y="1018729"/>
                    </a:cubicBezTo>
                    <a:lnTo>
                      <a:pt x="7671229" y="1074636"/>
                    </a:lnTo>
                    <a:cubicBezTo>
                      <a:pt x="7671229" y="1069395"/>
                      <a:pt x="7673458" y="1064154"/>
                      <a:pt x="7677917" y="1060660"/>
                    </a:cubicBezTo>
                    <a:cubicBezTo>
                      <a:pt x="7675687" y="1116566"/>
                      <a:pt x="7673458" y="1170726"/>
                      <a:pt x="7666770" y="1226633"/>
                    </a:cubicBezTo>
                    <a:cubicBezTo>
                      <a:pt x="7677917" y="1196933"/>
                      <a:pt x="7689064" y="1167232"/>
                      <a:pt x="7700211" y="1137532"/>
                    </a:cubicBezTo>
                    <a:cubicBezTo>
                      <a:pt x="7700211" y="1135785"/>
                      <a:pt x="7702440" y="1134037"/>
                      <a:pt x="7704670" y="1134037"/>
                    </a:cubicBezTo>
                    <a:cubicBezTo>
                      <a:pt x="7695752" y="1179462"/>
                      <a:pt x="7682376" y="1223139"/>
                      <a:pt x="7664540" y="1265069"/>
                    </a:cubicBezTo>
                    <a:cubicBezTo>
                      <a:pt x="7660082" y="1298264"/>
                      <a:pt x="7655622" y="1331459"/>
                      <a:pt x="7648934" y="1362906"/>
                    </a:cubicBezTo>
                    <a:cubicBezTo>
                      <a:pt x="7651164" y="1362906"/>
                      <a:pt x="7651164" y="1361159"/>
                      <a:pt x="7653393" y="1359412"/>
                    </a:cubicBezTo>
                    <a:cubicBezTo>
                      <a:pt x="7671229" y="1341941"/>
                      <a:pt x="7689064" y="1324470"/>
                      <a:pt x="7706900" y="1303505"/>
                    </a:cubicBezTo>
                    <a:cubicBezTo>
                      <a:pt x="7709128" y="1293023"/>
                      <a:pt x="7709128" y="1282540"/>
                      <a:pt x="7709128" y="1270311"/>
                    </a:cubicBezTo>
                    <a:lnTo>
                      <a:pt x="7709128" y="1153255"/>
                    </a:lnTo>
                    <a:cubicBezTo>
                      <a:pt x="7697981" y="1097348"/>
                      <a:pt x="7689064" y="1039694"/>
                      <a:pt x="7684605" y="983787"/>
                    </a:cubicBezTo>
                    <a:cubicBezTo>
                      <a:pt x="7686834" y="985535"/>
                      <a:pt x="7689064" y="985535"/>
                      <a:pt x="7693523" y="987282"/>
                    </a:cubicBezTo>
                    <a:cubicBezTo>
                      <a:pt x="7691293" y="965094"/>
                      <a:pt x="7691293" y="944478"/>
                      <a:pt x="7691293" y="922290"/>
                    </a:cubicBezTo>
                    <a:cubicBezTo>
                      <a:pt x="7691293" y="922465"/>
                      <a:pt x="7691293" y="922639"/>
                      <a:pt x="7691293" y="922639"/>
                    </a:cubicBezTo>
                    <a:lnTo>
                      <a:pt x="7691293" y="920892"/>
                    </a:lnTo>
                    <a:cubicBezTo>
                      <a:pt x="7691293" y="921416"/>
                      <a:pt x="7691293" y="921766"/>
                      <a:pt x="7691293" y="922290"/>
                    </a:cubicBezTo>
                    <a:cubicBezTo>
                      <a:pt x="7691293" y="915476"/>
                      <a:pt x="7691293" y="908662"/>
                      <a:pt x="7693523" y="901674"/>
                    </a:cubicBezTo>
                    <a:cubicBezTo>
                      <a:pt x="7695752" y="908662"/>
                      <a:pt x="7695752" y="912157"/>
                      <a:pt x="7700211" y="917398"/>
                    </a:cubicBezTo>
                    <a:cubicBezTo>
                      <a:pt x="7702440" y="938363"/>
                      <a:pt x="7706900" y="957581"/>
                      <a:pt x="7711358" y="978546"/>
                    </a:cubicBezTo>
                    <a:cubicBezTo>
                      <a:pt x="7709128" y="959328"/>
                      <a:pt x="7709128" y="940110"/>
                      <a:pt x="7709128" y="922639"/>
                    </a:cubicBezTo>
                    <a:cubicBezTo>
                      <a:pt x="7709128" y="917398"/>
                      <a:pt x="7709128" y="913904"/>
                      <a:pt x="7709128" y="910410"/>
                    </a:cubicBezTo>
                    <a:cubicBezTo>
                      <a:pt x="7713588" y="920892"/>
                      <a:pt x="7720276" y="929628"/>
                      <a:pt x="7726964" y="938363"/>
                    </a:cubicBezTo>
                    <a:cubicBezTo>
                      <a:pt x="7726964" y="905168"/>
                      <a:pt x="7726964" y="873721"/>
                      <a:pt x="7722505" y="840526"/>
                    </a:cubicBezTo>
                    <a:cubicBezTo>
                      <a:pt x="7720276" y="821308"/>
                      <a:pt x="7715817" y="803837"/>
                      <a:pt x="7715817" y="784619"/>
                    </a:cubicBezTo>
                    <a:lnTo>
                      <a:pt x="7715817" y="765401"/>
                    </a:lnTo>
                    <a:cubicBezTo>
                      <a:pt x="7718047" y="782872"/>
                      <a:pt x="7724735" y="796849"/>
                      <a:pt x="7733652" y="809078"/>
                    </a:cubicBezTo>
                    <a:cubicBezTo>
                      <a:pt x="7733652" y="807331"/>
                      <a:pt x="7733652" y="805584"/>
                      <a:pt x="7733652" y="803837"/>
                    </a:cubicBezTo>
                    <a:cubicBezTo>
                      <a:pt x="7731423" y="699011"/>
                      <a:pt x="7729194" y="592439"/>
                      <a:pt x="7724735" y="485866"/>
                    </a:cubicBezTo>
                    <a:cubicBezTo>
                      <a:pt x="7722505" y="506831"/>
                      <a:pt x="7720276" y="527796"/>
                      <a:pt x="7718047" y="547014"/>
                    </a:cubicBezTo>
                    <a:cubicBezTo>
                      <a:pt x="7715817" y="456166"/>
                      <a:pt x="7715817" y="367064"/>
                      <a:pt x="7711358" y="277962"/>
                    </a:cubicBezTo>
                    <a:cubicBezTo>
                      <a:pt x="7711358" y="278486"/>
                      <a:pt x="7711358" y="279360"/>
                      <a:pt x="7711358" y="279884"/>
                    </a:cubicBezTo>
                    <a:cubicBezTo>
                      <a:pt x="7711358" y="281107"/>
                      <a:pt x="7711358" y="282679"/>
                      <a:pt x="7711358" y="284776"/>
                    </a:cubicBezTo>
                    <a:cubicBezTo>
                      <a:pt x="7711358" y="282854"/>
                      <a:pt x="7711358" y="281457"/>
                      <a:pt x="7711358" y="279884"/>
                    </a:cubicBezTo>
                    <a:cubicBezTo>
                      <a:pt x="7711358" y="279185"/>
                      <a:pt x="7711358" y="278486"/>
                      <a:pt x="7711358" y="277788"/>
                    </a:cubicBezTo>
                    <a:cubicBezTo>
                      <a:pt x="7711358" y="277788"/>
                      <a:pt x="7711358" y="277788"/>
                      <a:pt x="7711358" y="277788"/>
                    </a:cubicBezTo>
                    <a:cubicBezTo>
                      <a:pt x="7711358" y="275516"/>
                      <a:pt x="7711358" y="273420"/>
                      <a:pt x="7711358" y="270799"/>
                    </a:cubicBezTo>
                    <a:cubicBezTo>
                      <a:pt x="7709128" y="274293"/>
                      <a:pt x="7709128" y="276041"/>
                      <a:pt x="7709128" y="277788"/>
                    </a:cubicBezTo>
                    <a:lnTo>
                      <a:pt x="7709128" y="197421"/>
                    </a:lnTo>
                    <a:cubicBezTo>
                      <a:pt x="7709128" y="171215"/>
                      <a:pt x="7702440" y="148503"/>
                      <a:pt x="7684605" y="129285"/>
                    </a:cubicBezTo>
                    <a:cubicBezTo>
                      <a:pt x="7706900" y="143262"/>
                      <a:pt x="7726964" y="155491"/>
                      <a:pt x="7747029" y="167721"/>
                    </a:cubicBezTo>
                    <a:cubicBezTo>
                      <a:pt x="7749259" y="167721"/>
                      <a:pt x="7751488" y="165974"/>
                      <a:pt x="7751488" y="165974"/>
                    </a:cubicBezTo>
                    <a:cubicBezTo>
                      <a:pt x="7751488" y="164227"/>
                      <a:pt x="7751488" y="162480"/>
                      <a:pt x="7751488" y="162480"/>
                    </a:cubicBezTo>
                    <a:cubicBezTo>
                      <a:pt x="7749481" y="160732"/>
                      <a:pt x="7747252" y="158985"/>
                      <a:pt x="7745023" y="157238"/>
                    </a:cubicBezTo>
                    <a:close/>
                    <a:moveTo>
                      <a:pt x="60194" y="1275377"/>
                    </a:moveTo>
                    <a:cubicBezTo>
                      <a:pt x="53506" y="1268389"/>
                      <a:pt x="44589" y="1259653"/>
                      <a:pt x="37900" y="1250918"/>
                    </a:cubicBezTo>
                    <a:cubicBezTo>
                      <a:pt x="40130" y="1252665"/>
                      <a:pt x="42359" y="1254412"/>
                      <a:pt x="42359" y="1254412"/>
                    </a:cubicBezTo>
                    <a:cubicBezTo>
                      <a:pt x="49047" y="1259653"/>
                      <a:pt x="53506" y="1264895"/>
                      <a:pt x="60194" y="1268389"/>
                    </a:cubicBezTo>
                    <a:lnTo>
                      <a:pt x="60194" y="1275377"/>
                    </a:lnTo>
                    <a:close/>
                    <a:moveTo>
                      <a:pt x="4360755" y="138020"/>
                    </a:moveTo>
                    <a:lnTo>
                      <a:pt x="4380820" y="138020"/>
                    </a:lnTo>
                    <a:cubicBezTo>
                      <a:pt x="4400885" y="139767"/>
                      <a:pt x="4423179" y="139767"/>
                      <a:pt x="4443244" y="139767"/>
                    </a:cubicBezTo>
                    <a:cubicBezTo>
                      <a:pt x="4447703" y="139767"/>
                      <a:pt x="4454391" y="139767"/>
                      <a:pt x="4458850" y="141514"/>
                    </a:cubicBezTo>
                    <a:cubicBezTo>
                      <a:pt x="4418720" y="139767"/>
                      <a:pt x="4380820" y="139767"/>
                      <a:pt x="4340690" y="139767"/>
                    </a:cubicBezTo>
                    <a:cubicBezTo>
                      <a:pt x="4347379" y="138020"/>
                      <a:pt x="4354067" y="138020"/>
                      <a:pt x="4360755" y="138020"/>
                    </a:cubicBezTo>
                    <a:close/>
                    <a:moveTo>
                      <a:pt x="4162336" y="146756"/>
                    </a:moveTo>
                    <a:cubicBezTo>
                      <a:pt x="4162336" y="148503"/>
                      <a:pt x="4162336" y="150250"/>
                      <a:pt x="4162336" y="151997"/>
                    </a:cubicBezTo>
                    <a:lnTo>
                      <a:pt x="4166795" y="151997"/>
                    </a:lnTo>
                    <a:cubicBezTo>
                      <a:pt x="4162336" y="151997"/>
                      <a:pt x="4157878" y="153744"/>
                      <a:pt x="4153419" y="155491"/>
                    </a:cubicBezTo>
                    <a:cubicBezTo>
                      <a:pt x="4122207" y="153744"/>
                      <a:pt x="4088766" y="153744"/>
                      <a:pt x="4055324" y="153744"/>
                    </a:cubicBezTo>
                    <a:cubicBezTo>
                      <a:pt x="4055324" y="153744"/>
                      <a:pt x="4053095" y="153744"/>
                      <a:pt x="4050865" y="153744"/>
                    </a:cubicBezTo>
                    <a:cubicBezTo>
                      <a:pt x="3997359" y="153744"/>
                      <a:pt x="3946082" y="151997"/>
                      <a:pt x="3892576" y="150250"/>
                    </a:cubicBezTo>
                    <a:cubicBezTo>
                      <a:pt x="3934935" y="146756"/>
                      <a:pt x="3979524" y="145009"/>
                      <a:pt x="4021883" y="146756"/>
                    </a:cubicBezTo>
                    <a:cubicBezTo>
                      <a:pt x="4070930" y="148503"/>
                      <a:pt x="4115519" y="148503"/>
                      <a:pt x="4162336" y="146756"/>
                    </a:cubicBezTo>
                    <a:close/>
                    <a:moveTo>
                      <a:pt x="4024112" y="155491"/>
                    </a:moveTo>
                    <a:cubicBezTo>
                      <a:pt x="4008506" y="157238"/>
                      <a:pt x="3995129" y="157238"/>
                      <a:pt x="3979524" y="157238"/>
                    </a:cubicBezTo>
                    <a:lnTo>
                      <a:pt x="3968376" y="157238"/>
                    </a:lnTo>
                    <a:cubicBezTo>
                      <a:pt x="3912641" y="155491"/>
                      <a:pt x="3856905" y="153744"/>
                      <a:pt x="3801170" y="153744"/>
                    </a:cubicBezTo>
                    <a:lnTo>
                      <a:pt x="3905952" y="153744"/>
                    </a:lnTo>
                    <a:cubicBezTo>
                      <a:pt x="3946082" y="155491"/>
                      <a:pt x="3983982" y="155491"/>
                      <a:pt x="4024112" y="155491"/>
                    </a:cubicBezTo>
                    <a:close/>
                    <a:moveTo>
                      <a:pt x="4062012" y="108320"/>
                    </a:moveTo>
                    <a:lnTo>
                      <a:pt x="4059783" y="110067"/>
                    </a:lnTo>
                    <a:cubicBezTo>
                      <a:pt x="4026342" y="106573"/>
                      <a:pt x="3995129" y="106573"/>
                      <a:pt x="3959459" y="106573"/>
                    </a:cubicBezTo>
                    <a:cubicBezTo>
                      <a:pt x="3914870" y="103078"/>
                      <a:pt x="3870282" y="99584"/>
                      <a:pt x="3823464" y="96090"/>
                    </a:cubicBezTo>
                    <a:cubicBezTo>
                      <a:pt x="3903723" y="101331"/>
                      <a:pt x="3981753" y="104826"/>
                      <a:pt x="4062012" y="108320"/>
                    </a:cubicBezTo>
                    <a:close/>
                    <a:moveTo>
                      <a:pt x="3743205" y="124044"/>
                    </a:moveTo>
                    <a:cubicBezTo>
                      <a:pt x="3778875" y="122471"/>
                      <a:pt x="3816553" y="120899"/>
                      <a:pt x="3852669" y="120724"/>
                    </a:cubicBezTo>
                    <a:lnTo>
                      <a:pt x="3852446" y="120549"/>
                    </a:lnTo>
                    <a:lnTo>
                      <a:pt x="3859135" y="120549"/>
                    </a:lnTo>
                    <a:cubicBezTo>
                      <a:pt x="3856905" y="120549"/>
                      <a:pt x="3854676" y="120724"/>
                      <a:pt x="3852669" y="120724"/>
                    </a:cubicBezTo>
                    <a:cubicBezTo>
                      <a:pt x="3854899" y="122471"/>
                      <a:pt x="3856905" y="124044"/>
                      <a:pt x="3856905" y="124044"/>
                    </a:cubicBezTo>
                    <a:cubicBezTo>
                      <a:pt x="3843529" y="124044"/>
                      <a:pt x="3830152" y="124044"/>
                      <a:pt x="3816775" y="124044"/>
                    </a:cubicBezTo>
                    <a:cubicBezTo>
                      <a:pt x="3798940" y="124044"/>
                      <a:pt x="3781105" y="125791"/>
                      <a:pt x="3763269" y="125791"/>
                    </a:cubicBezTo>
                    <a:cubicBezTo>
                      <a:pt x="3756581" y="125791"/>
                      <a:pt x="3749893" y="124044"/>
                      <a:pt x="3743205" y="124044"/>
                    </a:cubicBezTo>
                    <a:lnTo>
                      <a:pt x="3743205" y="124044"/>
                    </a:lnTo>
                    <a:close/>
                    <a:moveTo>
                      <a:pt x="3696387" y="136273"/>
                    </a:moveTo>
                    <a:cubicBezTo>
                      <a:pt x="3725369" y="134526"/>
                      <a:pt x="3754352" y="134526"/>
                      <a:pt x="3785564" y="134526"/>
                    </a:cubicBezTo>
                    <a:lnTo>
                      <a:pt x="3805628" y="134526"/>
                    </a:lnTo>
                    <a:cubicBezTo>
                      <a:pt x="3803399" y="134526"/>
                      <a:pt x="3803399" y="134526"/>
                      <a:pt x="3801170" y="132779"/>
                    </a:cubicBezTo>
                    <a:cubicBezTo>
                      <a:pt x="3841299" y="131032"/>
                      <a:pt x="3881429" y="129285"/>
                      <a:pt x="3921559" y="129285"/>
                    </a:cubicBezTo>
                    <a:cubicBezTo>
                      <a:pt x="3921559" y="127538"/>
                      <a:pt x="3921559" y="127538"/>
                      <a:pt x="3921559" y="127538"/>
                    </a:cubicBezTo>
                    <a:cubicBezTo>
                      <a:pt x="3946082" y="125791"/>
                      <a:pt x="3972835" y="125791"/>
                      <a:pt x="3999589" y="125791"/>
                    </a:cubicBezTo>
                    <a:cubicBezTo>
                      <a:pt x="4008506" y="125791"/>
                      <a:pt x="4019653" y="127538"/>
                      <a:pt x="4028571" y="129285"/>
                    </a:cubicBezTo>
                    <a:lnTo>
                      <a:pt x="4021883" y="129285"/>
                    </a:lnTo>
                    <a:cubicBezTo>
                      <a:pt x="3847988" y="138020"/>
                      <a:pt x="3674092" y="143262"/>
                      <a:pt x="3500197" y="143262"/>
                    </a:cubicBezTo>
                    <a:cubicBezTo>
                      <a:pt x="3460067" y="143262"/>
                      <a:pt x="3422167" y="143262"/>
                      <a:pt x="3382038" y="141514"/>
                    </a:cubicBezTo>
                    <a:cubicBezTo>
                      <a:pt x="3397644" y="139767"/>
                      <a:pt x="3411020" y="139767"/>
                      <a:pt x="3426626" y="139767"/>
                    </a:cubicBezTo>
                    <a:cubicBezTo>
                      <a:pt x="3453379" y="139767"/>
                      <a:pt x="3480133" y="139767"/>
                      <a:pt x="3506886" y="139767"/>
                    </a:cubicBezTo>
                    <a:cubicBezTo>
                      <a:pt x="3522491" y="139767"/>
                      <a:pt x="3540327" y="139767"/>
                      <a:pt x="3555933" y="139767"/>
                    </a:cubicBezTo>
                    <a:cubicBezTo>
                      <a:pt x="3613898" y="141514"/>
                      <a:pt x="3671863" y="141514"/>
                      <a:pt x="3729828" y="139767"/>
                    </a:cubicBezTo>
                    <a:cubicBezTo>
                      <a:pt x="3716451" y="138020"/>
                      <a:pt x="3707534" y="138020"/>
                      <a:pt x="3696387" y="136273"/>
                    </a:cubicBezTo>
                    <a:close/>
                    <a:moveTo>
                      <a:pt x="3141260" y="167721"/>
                    </a:moveTo>
                    <a:cubicBezTo>
                      <a:pt x="3156866" y="165974"/>
                      <a:pt x="3172472" y="164227"/>
                      <a:pt x="3188078" y="162480"/>
                    </a:cubicBezTo>
                    <a:cubicBezTo>
                      <a:pt x="3214831" y="158985"/>
                      <a:pt x="3243813" y="153744"/>
                      <a:pt x="3272796" y="151997"/>
                    </a:cubicBezTo>
                    <a:cubicBezTo>
                      <a:pt x="3306237" y="151997"/>
                      <a:pt x="3341908" y="153744"/>
                      <a:pt x="3377579" y="153744"/>
                    </a:cubicBezTo>
                    <a:cubicBezTo>
                      <a:pt x="3457838" y="157238"/>
                      <a:pt x="3540327" y="158985"/>
                      <a:pt x="3620586" y="158985"/>
                    </a:cubicBezTo>
                    <a:lnTo>
                      <a:pt x="3611668" y="158985"/>
                    </a:lnTo>
                    <a:cubicBezTo>
                      <a:pt x="3607210" y="158985"/>
                      <a:pt x="3604980" y="160732"/>
                      <a:pt x="3600521" y="160732"/>
                    </a:cubicBezTo>
                    <a:cubicBezTo>
                      <a:pt x="3598292" y="162480"/>
                      <a:pt x="3596063" y="162480"/>
                      <a:pt x="3593833" y="162480"/>
                    </a:cubicBezTo>
                    <a:cubicBezTo>
                      <a:pt x="3582686" y="162480"/>
                      <a:pt x="3571539" y="164227"/>
                      <a:pt x="3562621" y="165974"/>
                    </a:cubicBezTo>
                    <a:cubicBezTo>
                      <a:pt x="3540327" y="165974"/>
                      <a:pt x="3518033" y="167721"/>
                      <a:pt x="3495738" y="167721"/>
                    </a:cubicBezTo>
                    <a:cubicBezTo>
                      <a:pt x="3375350" y="176456"/>
                      <a:pt x="3257190" y="176456"/>
                      <a:pt x="3141260" y="167721"/>
                    </a:cubicBezTo>
                    <a:close/>
                    <a:moveTo>
                      <a:pt x="3150178" y="176456"/>
                    </a:moveTo>
                    <a:cubicBezTo>
                      <a:pt x="3101130" y="178203"/>
                      <a:pt x="3047624" y="178203"/>
                      <a:pt x="2998577" y="179950"/>
                    </a:cubicBezTo>
                    <a:cubicBezTo>
                      <a:pt x="3034248" y="176456"/>
                      <a:pt x="3072148" y="172962"/>
                      <a:pt x="3110048" y="171215"/>
                    </a:cubicBezTo>
                    <a:cubicBezTo>
                      <a:pt x="3114507" y="171215"/>
                      <a:pt x="3123425" y="172962"/>
                      <a:pt x="3134572" y="174709"/>
                    </a:cubicBezTo>
                    <a:cubicBezTo>
                      <a:pt x="3141260" y="176456"/>
                      <a:pt x="3145719" y="176456"/>
                      <a:pt x="3150178" y="176456"/>
                    </a:cubicBezTo>
                    <a:close/>
                    <a:moveTo>
                      <a:pt x="3315155" y="111814"/>
                    </a:moveTo>
                    <a:cubicBezTo>
                      <a:pt x="3393185" y="111814"/>
                      <a:pt x="3471215" y="113561"/>
                      <a:pt x="3549244" y="115308"/>
                    </a:cubicBezTo>
                    <a:cubicBezTo>
                      <a:pt x="3560392" y="115308"/>
                      <a:pt x="3575998" y="115308"/>
                      <a:pt x="3587145" y="115308"/>
                    </a:cubicBezTo>
                    <a:cubicBezTo>
                      <a:pt x="3575998" y="117055"/>
                      <a:pt x="3560392" y="117055"/>
                      <a:pt x="3549244" y="117055"/>
                    </a:cubicBezTo>
                    <a:cubicBezTo>
                      <a:pt x="3520262" y="117055"/>
                      <a:pt x="3493509" y="118802"/>
                      <a:pt x="3464527" y="120549"/>
                    </a:cubicBezTo>
                    <a:cubicBezTo>
                      <a:pt x="3433314" y="117055"/>
                      <a:pt x="3402103" y="115308"/>
                      <a:pt x="3370890" y="115308"/>
                    </a:cubicBezTo>
                    <a:cubicBezTo>
                      <a:pt x="3344137" y="113561"/>
                      <a:pt x="3315155" y="111814"/>
                      <a:pt x="3288402" y="111814"/>
                    </a:cubicBezTo>
                    <a:lnTo>
                      <a:pt x="3315155" y="111814"/>
                    </a:lnTo>
                    <a:close/>
                    <a:moveTo>
                      <a:pt x="3005265" y="117055"/>
                    </a:moveTo>
                    <a:cubicBezTo>
                      <a:pt x="3076606" y="118802"/>
                      <a:pt x="3147948" y="120549"/>
                      <a:pt x="3217060" y="124044"/>
                    </a:cubicBezTo>
                    <a:cubicBezTo>
                      <a:pt x="3248272" y="124044"/>
                      <a:pt x="3281713" y="125791"/>
                      <a:pt x="3312926" y="125791"/>
                    </a:cubicBezTo>
                    <a:cubicBezTo>
                      <a:pt x="3308467" y="125791"/>
                      <a:pt x="3304008" y="125791"/>
                      <a:pt x="3301779" y="127538"/>
                    </a:cubicBezTo>
                    <a:cubicBezTo>
                      <a:pt x="3196996" y="125791"/>
                      <a:pt x="3096671" y="124044"/>
                      <a:pt x="2994118" y="117055"/>
                    </a:cubicBezTo>
                    <a:cubicBezTo>
                      <a:pt x="2998577" y="117055"/>
                      <a:pt x="3000806" y="117055"/>
                      <a:pt x="3005265" y="117055"/>
                    </a:cubicBezTo>
                    <a:close/>
                    <a:moveTo>
                      <a:pt x="2927235" y="188686"/>
                    </a:moveTo>
                    <a:cubicBezTo>
                      <a:pt x="3052083" y="186939"/>
                      <a:pt x="3176931" y="185192"/>
                      <a:pt x="3301779" y="185192"/>
                    </a:cubicBezTo>
                    <a:cubicBezTo>
                      <a:pt x="3165783" y="195674"/>
                      <a:pt x="3029789" y="200916"/>
                      <a:pt x="2891564" y="200916"/>
                    </a:cubicBezTo>
                    <a:cubicBezTo>
                      <a:pt x="2891564" y="200916"/>
                      <a:pt x="2891564" y="199168"/>
                      <a:pt x="2889335" y="199168"/>
                    </a:cubicBezTo>
                    <a:cubicBezTo>
                      <a:pt x="2900482" y="193927"/>
                      <a:pt x="2911629" y="190433"/>
                      <a:pt x="2927235" y="188686"/>
                    </a:cubicBezTo>
                    <a:close/>
                    <a:moveTo>
                      <a:pt x="3076606" y="1319054"/>
                    </a:moveTo>
                    <a:cubicBezTo>
                      <a:pt x="3040936" y="1317307"/>
                      <a:pt x="3007494" y="1317307"/>
                      <a:pt x="2974053" y="1319054"/>
                    </a:cubicBezTo>
                    <a:cubicBezTo>
                      <a:pt x="2831370" y="1320801"/>
                      <a:pt x="2690916" y="1324296"/>
                      <a:pt x="2550462" y="1329537"/>
                    </a:cubicBezTo>
                    <a:cubicBezTo>
                      <a:pt x="2432303" y="1334778"/>
                      <a:pt x="2316373" y="1338272"/>
                      <a:pt x="2198213" y="1340019"/>
                    </a:cubicBezTo>
                    <a:cubicBezTo>
                      <a:pt x="2153625" y="1341767"/>
                      <a:pt x="2111266" y="1343514"/>
                      <a:pt x="2066677" y="1348755"/>
                    </a:cubicBezTo>
                    <a:cubicBezTo>
                      <a:pt x="2051071" y="1350502"/>
                      <a:pt x="2039924" y="1348755"/>
                      <a:pt x="2028777" y="1345261"/>
                    </a:cubicBezTo>
                    <a:cubicBezTo>
                      <a:pt x="2080054" y="1340019"/>
                      <a:pt x="2131330" y="1334778"/>
                      <a:pt x="2182607" y="1329537"/>
                    </a:cubicBezTo>
                    <a:cubicBezTo>
                      <a:pt x="2220507" y="1326043"/>
                      <a:pt x="2258408" y="1322549"/>
                      <a:pt x="2296308" y="1319054"/>
                    </a:cubicBezTo>
                    <a:cubicBezTo>
                      <a:pt x="2343126" y="1315560"/>
                      <a:pt x="2389944" y="1312066"/>
                      <a:pt x="2438991" y="1310319"/>
                    </a:cubicBezTo>
                    <a:cubicBezTo>
                      <a:pt x="2637410" y="1299836"/>
                      <a:pt x="2840288" y="1296342"/>
                      <a:pt x="3040936" y="1294595"/>
                    </a:cubicBezTo>
                    <a:cubicBezTo>
                      <a:pt x="3199225" y="1294595"/>
                      <a:pt x="3357514" y="1292848"/>
                      <a:pt x="3518033" y="1292848"/>
                    </a:cubicBezTo>
                    <a:lnTo>
                      <a:pt x="3522491" y="1296342"/>
                    </a:lnTo>
                    <a:cubicBezTo>
                      <a:pt x="3524721" y="1298089"/>
                      <a:pt x="3524721" y="1298089"/>
                      <a:pt x="3524721" y="1299836"/>
                    </a:cubicBezTo>
                    <a:cubicBezTo>
                      <a:pt x="3379808" y="1313813"/>
                      <a:pt x="3230437" y="1320801"/>
                      <a:pt x="3076606" y="1319054"/>
                    </a:cubicBezTo>
                    <a:close/>
                    <a:moveTo>
                      <a:pt x="4496750" y="1359238"/>
                    </a:moveTo>
                    <a:cubicBezTo>
                      <a:pt x="4496750" y="1359238"/>
                      <a:pt x="4496750" y="1359238"/>
                      <a:pt x="4494521" y="1359238"/>
                    </a:cubicBezTo>
                    <a:cubicBezTo>
                      <a:pt x="4472227" y="1360985"/>
                      <a:pt x="4452162" y="1362732"/>
                      <a:pt x="4429867" y="1362732"/>
                    </a:cubicBezTo>
                    <a:cubicBezTo>
                      <a:pt x="4427638" y="1364479"/>
                      <a:pt x="4427638" y="1366226"/>
                      <a:pt x="4425409" y="1366226"/>
                    </a:cubicBezTo>
                    <a:cubicBezTo>
                      <a:pt x="4418720" y="1366226"/>
                      <a:pt x="4409803" y="1366226"/>
                      <a:pt x="4400885" y="1366226"/>
                    </a:cubicBezTo>
                    <a:cubicBezTo>
                      <a:pt x="4400885" y="1366226"/>
                      <a:pt x="4400885" y="1366226"/>
                      <a:pt x="4398656" y="1366226"/>
                    </a:cubicBezTo>
                    <a:cubicBezTo>
                      <a:pt x="4264890" y="1353996"/>
                      <a:pt x="4133354" y="1348755"/>
                      <a:pt x="4001818" y="1352249"/>
                    </a:cubicBezTo>
                    <a:cubicBezTo>
                      <a:pt x="3941623" y="1355743"/>
                      <a:pt x="3881429" y="1359238"/>
                      <a:pt x="3821235" y="1362732"/>
                    </a:cubicBezTo>
                    <a:cubicBezTo>
                      <a:pt x="3819005" y="1362732"/>
                      <a:pt x="3819005" y="1362732"/>
                      <a:pt x="3816775" y="1362732"/>
                    </a:cubicBezTo>
                    <a:cubicBezTo>
                      <a:pt x="3705304" y="1359238"/>
                      <a:pt x="3593833" y="1359238"/>
                      <a:pt x="3480133" y="1357490"/>
                    </a:cubicBezTo>
                    <a:cubicBezTo>
                      <a:pt x="3477903" y="1357490"/>
                      <a:pt x="3475674" y="1357490"/>
                      <a:pt x="3471215" y="1357490"/>
                    </a:cubicBezTo>
                    <a:cubicBezTo>
                      <a:pt x="3647339" y="1352249"/>
                      <a:pt x="3823464" y="1347008"/>
                      <a:pt x="4001818" y="1345261"/>
                    </a:cubicBezTo>
                    <a:lnTo>
                      <a:pt x="4001818" y="1343514"/>
                    </a:lnTo>
                    <a:cubicBezTo>
                      <a:pt x="4113289" y="1345261"/>
                      <a:pt x="4224760" y="1345261"/>
                      <a:pt x="4336232" y="1347008"/>
                    </a:cubicBezTo>
                    <a:cubicBezTo>
                      <a:pt x="4367444" y="1348755"/>
                      <a:pt x="4398656" y="1348755"/>
                      <a:pt x="4427638" y="1352249"/>
                    </a:cubicBezTo>
                    <a:cubicBezTo>
                      <a:pt x="4429867" y="1352249"/>
                      <a:pt x="4429867" y="1352249"/>
                      <a:pt x="4429867" y="1353996"/>
                    </a:cubicBezTo>
                    <a:cubicBezTo>
                      <a:pt x="4452162" y="1353996"/>
                      <a:pt x="4474456" y="1355743"/>
                      <a:pt x="4496750" y="1357490"/>
                    </a:cubicBezTo>
                    <a:cubicBezTo>
                      <a:pt x="4496750" y="1357490"/>
                      <a:pt x="4496750" y="1357490"/>
                      <a:pt x="4496750" y="1359238"/>
                    </a:cubicBezTo>
                    <a:close/>
                    <a:moveTo>
                      <a:pt x="4233678" y="185192"/>
                    </a:moveTo>
                    <a:cubicBezTo>
                      <a:pt x="4244825" y="186939"/>
                      <a:pt x="4255973" y="186939"/>
                      <a:pt x="4264890" y="186939"/>
                    </a:cubicBezTo>
                    <a:cubicBezTo>
                      <a:pt x="4260431" y="186939"/>
                      <a:pt x="4255973" y="186939"/>
                      <a:pt x="4251513" y="186939"/>
                    </a:cubicBezTo>
                    <a:cubicBezTo>
                      <a:pt x="4244825" y="186939"/>
                      <a:pt x="4240366" y="186939"/>
                      <a:pt x="4233678" y="185192"/>
                    </a:cubicBezTo>
                    <a:close/>
                    <a:moveTo>
                      <a:pt x="4432097" y="162480"/>
                    </a:moveTo>
                    <a:cubicBezTo>
                      <a:pt x="4420950" y="160732"/>
                      <a:pt x="4409803" y="160732"/>
                      <a:pt x="4398656" y="160732"/>
                    </a:cubicBezTo>
                    <a:cubicBezTo>
                      <a:pt x="4398656" y="162480"/>
                      <a:pt x="4398656" y="162480"/>
                      <a:pt x="4398656" y="164227"/>
                    </a:cubicBezTo>
                    <a:cubicBezTo>
                      <a:pt x="4396426" y="164227"/>
                      <a:pt x="4396426" y="164227"/>
                      <a:pt x="4394197" y="164227"/>
                    </a:cubicBezTo>
                    <a:cubicBezTo>
                      <a:pt x="4385279" y="165974"/>
                      <a:pt x="4376361" y="165974"/>
                      <a:pt x="4367444" y="165974"/>
                    </a:cubicBezTo>
                    <a:lnTo>
                      <a:pt x="4349608" y="165974"/>
                    </a:lnTo>
                    <a:cubicBezTo>
                      <a:pt x="4351838" y="164227"/>
                      <a:pt x="4351838" y="164227"/>
                      <a:pt x="4351838" y="164227"/>
                    </a:cubicBezTo>
                    <a:lnTo>
                      <a:pt x="4351838" y="164227"/>
                    </a:lnTo>
                    <a:cubicBezTo>
                      <a:pt x="4347379" y="164227"/>
                      <a:pt x="4342920" y="164227"/>
                      <a:pt x="4338461" y="164227"/>
                    </a:cubicBezTo>
                    <a:cubicBezTo>
                      <a:pt x="4309479" y="162480"/>
                      <a:pt x="4278267" y="162480"/>
                      <a:pt x="4247055" y="162480"/>
                    </a:cubicBezTo>
                    <a:lnTo>
                      <a:pt x="4220302" y="162480"/>
                    </a:lnTo>
                    <a:cubicBezTo>
                      <a:pt x="4213613" y="160732"/>
                      <a:pt x="4204696" y="160732"/>
                      <a:pt x="4198007" y="158985"/>
                    </a:cubicBezTo>
                    <a:lnTo>
                      <a:pt x="4240366" y="158985"/>
                    </a:lnTo>
                    <a:cubicBezTo>
                      <a:pt x="4322855" y="158985"/>
                      <a:pt x="4403114" y="158985"/>
                      <a:pt x="4483374" y="157238"/>
                    </a:cubicBezTo>
                    <a:lnTo>
                      <a:pt x="4525733" y="157238"/>
                    </a:lnTo>
                    <a:cubicBezTo>
                      <a:pt x="4494521" y="158985"/>
                      <a:pt x="4463309" y="160732"/>
                      <a:pt x="4432097" y="162480"/>
                    </a:cubicBezTo>
                    <a:close/>
                    <a:moveTo>
                      <a:pt x="5317179" y="48919"/>
                    </a:moveTo>
                    <a:cubicBezTo>
                      <a:pt x="5299343" y="48919"/>
                      <a:pt x="5283737" y="48919"/>
                      <a:pt x="5268131" y="47171"/>
                    </a:cubicBezTo>
                    <a:cubicBezTo>
                      <a:pt x="5239149" y="45424"/>
                      <a:pt x="5210166" y="45424"/>
                      <a:pt x="5178954" y="43677"/>
                    </a:cubicBezTo>
                    <a:cubicBezTo>
                      <a:pt x="5243608" y="43677"/>
                      <a:pt x="5306032" y="43677"/>
                      <a:pt x="5370685" y="43677"/>
                    </a:cubicBezTo>
                    <a:cubicBezTo>
                      <a:pt x="5352850" y="45424"/>
                      <a:pt x="5332785" y="47171"/>
                      <a:pt x="5317179" y="48919"/>
                    </a:cubicBezTo>
                    <a:close/>
                    <a:moveTo>
                      <a:pt x="6425203" y="1340019"/>
                    </a:moveTo>
                    <a:lnTo>
                      <a:pt x="6427432" y="1340019"/>
                    </a:lnTo>
                    <a:cubicBezTo>
                      <a:pt x="6458644" y="1338272"/>
                      <a:pt x="6487627" y="1338272"/>
                      <a:pt x="6518839" y="1336525"/>
                    </a:cubicBezTo>
                    <a:cubicBezTo>
                      <a:pt x="6563427" y="1334778"/>
                      <a:pt x="6610245" y="1334778"/>
                      <a:pt x="6654834" y="1333031"/>
                    </a:cubicBezTo>
                    <a:cubicBezTo>
                      <a:pt x="6717258" y="1333031"/>
                      <a:pt x="6777452" y="1333031"/>
                      <a:pt x="6839876" y="1334778"/>
                    </a:cubicBezTo>
                    <a:cubicBezTo>
                      <a:pt x="6937970" y="1334778"/>
                      <a:pt x="7033836" y="1336525"/>
                      <a:pt x="7131931" y="1338272"/>
                    </a:cubicBezTo>
                    <a:cubicBezTo>
                      <a:pt x="7158683" y="1340019"/>
                      <a:pt x="7185437" y="1340019"/>
                      <a:pt x="7212190" y="1343514"/>
                    </a:cubicBezTo>
                    <a:cubicBezTo>
                      <a:pt x="7212190" y="1343514"/>
                      <a:pt x="7212190" y="1343514"/>
                      <a:pt x="7209961" y="1343514"/>
                    </a:cubicBezTo>
                    <a:cubicBezTo>
                      <a:pt x="7002624" y="1350502"/>
                      <a:pt x="6795287" y="1352249"/>
                      <a:pt x="6585722" y="1347008"/>
                    </a:cubicBezTo>
                    <a:cubicBezTo>
                      <a:pt x="6532216" y="1345261"/>
                      <a:pt x="6478709" y="1345261"/>
                      <a:pt x="6425203" y="1341767"/>
                    </a:cubicBezTo>
                    <a:lnTo>
                      <a:pt x="6425203" y="1340019"/>
                    </a:lnTo>
                    <a:close/>
                    <a:moveTo>
                      <a:pt x="7058359" y="1401168"/>
                    </a:moveTo>
                    <a:cubicBezTo>
                      <a:pt x="7033836" y="1401168"/>
                      <a:pt x="7007083" y="1401168"/>
                      <a:pt x="6980329" y="1401168"/>
                    </a:cubicBezTo>
                    <a:cubicBezTo>
                      <a:pt x="6964724" y="1399421"/>
                      <a:pt x="6949118" y="1399421"/>
                      <a:pt x="6933512" y="1399421"/>
                    </a:cubicBezTo>
                    <a:lnTo>
                      <a:pt x="7080654" y="1399421"/>
                    </a:lnTo>
                    <a:cubicBezTo>
                      <a:pt x="7073966" y="1401168"/>
                      <a:pt x="7065048" y="1401168"/>
                      <a:pt x="7058359" y="1401168"/>
                    </a:cubicBezTo>
                    <a:close/>
                    <a:moveTo>
                      <a:pt x="7176519" y="1388938"/>
                    </a:moveTo>
                    <a:cubicBezTo>
                      <a:pt x="7134160" y="1390685"/>
                      <a:pt x="7089572" y="1390685"/>
                      <a:pt x="7047212" y="1392432"/>
                    </a:cubicBezTo>
                    <a:cubicBezTo>
                      <a:pt x="7004853" y="1395926"/>
                      <a:pt x="6962494" y="1397674"/>
                      <a:pt x="6920135" y="1399421"/>
                    </a:cubicBezTo>
                    <a:cubicBezTo>
                      <a:pt x="6822041" y="1397674"/>
                      <a:pt x="6723946" y="1395926"/>
                      <a:pt x="6628081" y="1395926"/>
                    </a:cubicBezTo>
                    <a:cubicBezTo>
                      <a:pt x="6583492" y="1395926"/>
                      <a:pt x="6538904" y="1395926"/>
                      <a:pt x="6492086" y="1399421"/>
                    </a:cubicBezTo>
                    <a:cubicBezTo>
                      <a:pt x="6467562" y="1397674"/>
                      <a:pt x="6443039" y="1395926"/>
                      <a:pt x="6416285" y="1394179"/>
                    </a:cubicBezTo>
                    <a:cubicBezTo>
                      <a:pt x="6421190" y="1394179"/>
                      <a:pt x="6425649" y="1394179"/>
                      <a:pt x="6430108" y="1394179"/>
                    </a:cubicBezTo>
                    <a:cubicBezTo>
                      <a:pt x="6423642" y="1394179"/>
                      <a:pt x="6416954" y="1394179"/>
                      <a:pt x="6409597" y="1394179"/>
                    </a:cubicBezTo>
                    <a:cubicBezTo>
                      <a:pt x="6440809" y="1390685"/>
                      <a:pt x="6469791" y="1385444"/>
                      <a:pt x="6503233" y="1381950"/>
                    </a:cubicBezTo>
                    <a:cubicBezTo>
                      <a:pt x="6501003" y="1381950"/>
                      <a:pt x="6498774" y="1381950"/>
                      <a:pt x="6496545" y="1381950"/>
                    </a:cubicBezTo>
                    <a:cubicBezTo>
                      <a:pt x="6485398" y="1381950"/>
                      <a:pt x="6474250" y="1381950"/>
                      <a:pt x="6463103" y="1381950"/>
                    </a:cubicBezTo>
                    <a:cubicBezTo>
                      <a:pt x="6434120" y="1381950"/>
                      <a:pt x="6409597" y="1380203"/>
                      <a:pt x="6389532" y="1373214"/>
                    </a:cubicBezTo>
                    <a:cubicBezTo>
                      <a:pt x="6425203" y="1369720"/>
                      <a:pt x="6460874" y="1366226"/>
                      <a:pt x="6496545" y="1364479"/>
                    </a:cubicBezTo>
                    <a:cubicBezTo>
                      <a:pt x="6594639" y="1359238"/>
                      <a:pt x="6694963" y="1357490"/>
                      <a:pt x="6790828" y="1357490"/>
                    </a:cubicBezTo>
                    <a:cubicBezTo>
                      <a:pt x="6926823" y="1352249"/>
                      <a:pt x="7058359" y="1353996"/>
                      <a:pt x="7189896" y="1364479"/>
                    </a:cubicBezTo>
                    <a:cubicBezTo>
                      <a:pt x="7205501" y="1366226"/>
                      <a:pt x="7221108" y="1366226"/>
                      <a:pt x="7238943" y="1367973"/>
                    </a:cubicBezTo>
                    <a:cubicBezTo>
                      <a:pt x="7241172" y="1367973"/>
                      <a:pt x="7243402" y="1371467"/>
                      <a:pt x="7243402" y="1371467"/>
                    </a:cubicBezTo>
                    <a:cubicBezTo>
                      <a:pt x="7245632" y="1373214"/>
                      <a:pt x="7245632" y="1373214"/>
                      <a:pt x="7247860" y="1374961"/>
                    </a:cubicBezTo>
                    <a:cubicBezTo>
                      <a:pt x="7225566" y="1381950"/>
                      <a:pt x="7201043" y="1387191"/>
                      <a:pt x="7176519" y="1388938"/>
                    </a:cubicBezTo>
                    <a:close/>
                    <a:moveTo>
                      <a:pt x="7111866" y="68137"/>
                    </a:moveTo>
                    <a:cubicBezTo>
                      <a:pt x="7143078" y="68137"/>
                      <a:pt x="7174290" y="64642"/>
                      <a:pt x="7205501" y="64642"/>
                    </a:cubicBezTo>
                    <a:cubicBezTo>
                      <a:pt x="7214419" y="64642"/>
                      <a:pt x="7223337" y="64642"/>
                      <a:pt x="7232255" y="64642"/>
                    </a:cubicBezTo>
                    <a:cubicBezTo>
                      <a:pt x="7225566" y="62895"/>
                      <a:pt x="7218878" y="61148"/>
                      <a:pt x="7212190" y="59401"/>
                    </a:cubicBezTo>
                    <a:cubicBezTo>
                      <a:pt x="7185437" y="57654"/>
                      <a:pt x="7160913" y="55907"/>
                      <a:pt x="7136389" y="54160"/>
                    </a:cubicBezTo>
                    <a:cubicBezTo>
                      <a:pt x="7221108" y="50666"/>
                      <a:pt x="7305826" y="50666"/>
                      <a:pt x="7390544" y="54160"/>
                    </a:cubicBezTo>
                    <a:cubicBezTo>
                      <a:pt x="7423986" y="55907"/>
                      <a:pt x="7457427" y="62895"/>
                      <a:pt x="7490868" y="68137"/>
                    </a:cubicBezTo>
                    <a:lnTo>
                      <a:pt x="7111866" y="68137"/>
                    </a:lnTo>
                    <a:close/>
                    <a:moveTo>
                      <a:pt x="7671451" y="637689"/>
                    </a:moveTo>
                    <a:lnTo>
                      <a:pt x="7671451" y="759985"/>
                    </a:lnTo>
                    <a:cubicBezTo>
                      <a:pt x="7666993" y="690101"/>
                      <a:pt x="7664763" y="618471"/>
                      <a:pt x="7664763" y="548587"/>
                    </a:cubicBezTo>
                    <a:cubicBezTo>
                      <a:pt x="7655846" y="555575"/>
                      <a:pt x="7651386" y="564311"/>
                      <a:pt x="7651386" y="578287"/>
                    </a:cubicBezTo>
                    <a:cubicBezTo>
                      <a:pt x="7651386" y="592264"/>
                      <a:pt x="7651386" y="604494"/>
                      <a:pt x="7653616" y="618471"/>
                    </a:cubicBezTo>
                    <a:cubicBezTo>
                      <a:pt x="7646928" y="651665"/>
                      <a:pt x="7642469" y="684860"/>
                      <a:pt x="7642469" y="719802"/>
                    </a:cubicBezTo>
                    <a:cubicBezTo>
                      <a:pt x="7642469" y="796674"/>
                      <a:pt x="7646928" y="871799"/>
                      <a:pt x="7653616" y="946924"/>
                    </a:cubicBezTo>
                    <a:cubicBezTo>
                      <a:pt x="7649157" y="990601"/>
                      <a:pt x="7646928" y="1032531"/>
                      <a:pt x="7642469" y="1077956"/>
                    </a:cubicBezTo>
                    <a:cubicBezTo>
                      <a:pt x="7642469" y="1093680"/>
                      <a:pt x="7640239" y="1109403"/>
                      <a:pt x="7642469" y="1125127"/>
                    </a:cubicBezTo>
                    <a:cubicBezTo>
                      <a:pt x="7638010" y="1126874"/>
                      <a:pt x="7635781" y="1128621"/>
                      <a:pt x="7631322" y="1130368"/>
                    </a:cubicBezTo>
                    <a:cubicBezTo>
                      <a:pt x="7629092" y="1060485"/>
                      <a:pt x="7629092" y="988854"/>
                      <a:pt x="7635781" y="918970"/>
                    </a:cubicBezTo>
                    <a:lnTo>
                      <a:pt x="7635781" y="915476"/>
                    </a:lnTo>
                    <a:cubicBezTo>
                      <a:pt x="7624634" y="812398"/>
                      <a:pt x="7609028" y="709319"/>
                      <a:pt x="7588963" y="604494"/>
                    </a:cubicBezTo>
                    <a:cubicBezTo>
                      <a:pt x="7586733" y="587023"/>
                      <a:pt x="7584504" y="569552"/>
                      <a:pt x="7586733" y="553828"/>
                    </a:cubicBezTo>
                    <a:lnTo>
                      <a:pt x="7588963" y="552081"/>
                    </a:lnTo>
                    <a:lnTo>
                      <a:pt x="7595651" y="552081"/>
                    </a:lnTo>
                    <a:cubicBezTo>
                      <a:pt x="7597880" y="553828"/>
                      <a:pt x="7600110" y="555575"/>
                      <a:pt x="7602340" y="555575"/>
                    </a:cubicBezTo>
                    <a:cubicBezTo>
                      <a:pt x="7606798" y="578287"/>
                      <a:pt x="7611257" y="602747"/>
                      <a:pt x="7615716" y="625459"/>
                    </a:cubicBezTo>
                    <a:cubicBezTo>
                      <a:pt x="7613487" y="616723"/>
                      <a:pt x="7613487" y="606241"/>
                      <a:pt x="7613487" y="597505"/>
                    </a:cubicBezTo>
                    <a:cubicBezTo>
                      <a:pt x="7613487" y="531116"/>
                      <a:pt x="7611257" y="466474"/>
                      <a:pt x="7611257" y="400084"/>
                    </a:cubicBezTo>
                    <a:cubicBezTo>
                      <a:pt x="7611257" y="400084"/>
                      <a:pt x="7613487" y="400084"/>
                      <a:pt x="7615716" y="398337"/>
                    </a:cubicBezTo>
                    <a:cubicBezTo>
                      <a:pt x="7631322" y="469968"/>
                      <a:pt x="7640239" y="541599"/>
                      <a:pt x="7646928" y="613229"/>
                    </a:cubicBezTo>
                    <a:cubicBezTo>
                      <a:pt x="7646928" y="569552"/>
                      <a:pt x="7646928" y="525875"/>
                      <a:pt x="7642469" y="482197"/>
                    </a:cubicBezTo>
                    <a:cubicBezTo>
                      <a:pt x="7642469" y="436773"/>
                      <a:pt x="7638010" y="393096"/>
                      <a:pt x="7638010" y="349418"/>
                    </a:cubicBezTo>
                    <a:cubicBezTo>
                      <a:pt x="7635781" y="316224"/>
                      <a:pt x="7633551" y="284776"/>
                      <a:pt x="7629092" y="251581"/>
                    </a:cubicBezTo>
                    <a:cubicBezTo>
                      <a:pt x="7626863" y="241099"/>
                      <a:pt x="7629092" y="232363"/>
                      <a:pt x="7635781" y="227122"/>
                    </a:cubicBezTo>
                    <a:cubicBezTo>
                      <a:pt x="7649157" y="297006"/>
                      <a:pt x="7660304" y="366889"/>
                      <a:pt x="7666993" y="438520"/>
                    </a:cubicBezTo>
                    <a:cubicBezTo>
                      <a:pt x="7669222" y="433279"/>
                      <a:pt x="7671451" y="429785"/>
                      <a:pt x="7673681" y="426290"/>
                    </a:cubicBezTo>
                    <a:cubicBezTo>
                      <a:pt x="7673681" y="424543"/>
                      <a:pt x="7675910" y="424543"/>
                      <a:pt x="7678140" y="424543"/>
                    </a:cubicBezTo>
                    <a:cubicBezTo>
                      <a:pt x="7671451" y="492680"/>
                      <a:pt x="7669222" y="564311"/>
                      <a:pt x="7671451" y="637689"/>
                    </a:cubicBezTo>
                    <a:close/>
                  </a:path>
                </a:pathLst>
              </a:custGeom>
              <a:solidFill>
                <a:srgbClr val="B5DFE1"/>
              </a:solidFill>
              <a:ln w="22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ja-JP" altLang="en-US" sz="2000">
                    <a:solidFill>
                      <a:srgbClr val="000000"/>
                    </a:solidFill>
                    <a:latin typeface="Kozuka Gothic Pro R" panose="020B0400000000000000" charset="-128"/>
                    <a:ea typeface="Kozuka Gothic Pro R" panose="020B0400000000000000" charset="-128"/>
                    <a:sym typeface="微软雅黑" panose="020B0503020204020204" pitchFamily="34" charset="-122"/>
                  </a:rPr>
                  <a:t>　僕は将来、中国と日本の文化交流に関係する仕事をしたいと思っています。えー、そのためにも、ぜひ、　今、自分の目で日本を見てみたいと思って応募しました。あ</a:t>
                </a:r>
                <a:r>
                  <a:rPr lang="ja-JP" altLang="en-US" sz="2000">
                    <a:solidFill>
                      <a:srgbClr val="000000"/>
                    </a:solidFill>
                    <a:latin typeface="Kozuka Gothic Pro R" panose="020B0400000000000000" charset="-128"/>
                    <a:ea typeface="Kozuka Gothic Pro R" panose="020B0400000000000000" charset="-128"/>
                    <a:sym typeface="微软雅黑" panose="020B0503020204020204" pitchFamily="34" charset="-122"/>
                  </a:rPr>
                  <a:t>っ、応募いたしました。</a:t>
                </a:r>
                <a:endParaRPr lang="zh-CN" altLang="en-US" sz="2000">
                  <a:latin typeface="Kozuka Gothic Pro R" panose="020B0400000000000000" charset="-128"/>
                  <a:ea typeface="Kozuka Gothic Pro R" panose="020B0400000000000000" charset="-128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2" name="任意多边形: 形状 91"/>
              <p:cNvSpPr/>
              <p:nvPr/>
            </p:nvSpPr>
            <p:spPr>
              <a:xfrm>
                <a:off x="8070985" y="3091002"/>
                <a:ext cx="4012" cy="17470"/>
              </a:xfrm>
              <a:custGeom>
                <a:avLst/>
                <a:gdLst>
                  <a:gd name="connsiteX0" fmla="*/ 4013 w 4012"/>
                  <a:gd name="connsiteY0" fmla="*/ 0 h 17470"/>
                  <a:gd name="connsiteX1" fmla="*/ 0 w 4012"/>
                  <a:gd name="connsiteY1" fmla="*/ 0 h 17470"/>
                  <a:gd name="connsiteX2" fmla="*/ 4013 w 4012"/>
                  <a:gd name="connsiteY2" fmla="*/ 0 h 17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12" h="17470">
                    <a:moveTo>
                      <a:pt x="4013" y="0"/>
                    </a:moveTo>
                    <a:lnTo>
                      <a:pt x="0" y="0"/>
                    </a:lnTo>
                    <a:cubicBezTo>
                      <a:pt x="2006" y="0"/>
                      <a:pt x="4013" y="0"/>
                      <a:pt x="4013" y="0"/>
                    </a:cubicBezTo>
                    <a:close/>
                  </a:path>
                </a:pathLst>
              </a:custGeom>
              <a:solidFill>
                <a:srgbClr val="B5DFE1"/>
              </a:solidFill>
              <a:ln w="22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3" name="任意多边形: 形状 92"/>
              <p:cNvSpPr/>
              <p:nvPr/>
            </p:nvSpPr>
            <p:spPr>
              <a:xfrm>
                <a:off x="10209003" y="3057807"/>
                <a:ext cx="10701" cy="17470"/>
              </a:xfrm>
              <a:custGeom>
                <a:avLst/>
                <a:gdLst>
                  <a:gd name="connsiteX0" fmla="*/ 10701 w 10701"/>
                  <a:gd name="connsiteY0" fmla="*/ 0 h 17470"/>
                  <a:gd name="connsiteX1" fmla="*/ 0 w 10701"/>
                  <a:gd name="connsiteY1" fmla="*/ 0 h 17470"/>
                  <a:gd name="connsiteX2" fmla="*/ 10701 w 10701"/>
                  <a:gd name="connsiteY2" fmla="*/ 0 h 17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1" h="17470">
                    <a:moveTo>
                      <a:pt x="10701" y="0"/>
                    </a:moveTo>
                    <a:lnTo>
                      <a:pt x="0" y="0"/>
                    </a:lnTo>
                    <a:cubicBezTo>
                      <a:pt x="4013" y="0"/>
                      <a:pt x="6466" y="0"/>
                      <a:pt x="10701" y="0"/>
                    </a:cubicBezTo>
                    <a:close/>
                  </a:path>
                </a:pathLst>
              </a:custGeom>
              <a:solidFill>
                <a:srgbClr val="B5DFE1"/>
              </a:solidFill>
              <a:ln w="22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4" name="任意多边形: 形状 93"/>
              <p:cNvSpPr/>
              <p:nvPr/>
            </p:nvSpPr>
            <p:spPr>
              <a:xfrm>
                <a:off x="11225175" y="3063048"/>
                <a:ext cx="13376" cy="8735"/>
              </a:xfrm>
              <a:custGeom>
                <a:avLst/>
                <a:gdLst>
                  <a:gd name="connsiteX0" fmla="*/ 0 w 13376"/>
                  <a:gd name="connsiteY0" fmla="*/ 0 h 8735"/>
                  <a:gd name="connsiteX1" fmla="*/ 13377 w 13376"/>
                  <a:gd name="connsiteY1" fmla="*/ 8735 h 8735"/>
                  <a:gd name="connsiteX2" fmla="*/ 2230 w 13376"/>
                  <a:gd name="connsiteY2" fmla="*/ 3494 h 8735"/>
                  <a:gd name="connsiteX3" fmla="*/ 0 w 13376"/>
                  <a:gd name="connsiteY3" fmla="*/ 0 h 8735"/>
                  <a:gd name="connsiteX4" fmla="*/ 0 w 13376"/>
                  <a:gd name="connsiteY4" fmla="*/ 0 h 8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6" h="8735">
                    <a:moveTo>
                      <a:pt x="0" y="0"/>
                    </a:moveTo>
                    <a:cubicBezTo>
                      <a:pt x="4459" y="1747"/>
                      <a:pt x="8918" y="5241"/>
                      <a:pt x="13377" y="8735"/>
                    </a:cubicBezTo>
                    <a:cubicBezTo>
                      <a:pt x="8918" y="6988"/>
                      <a:pt x="6689" y="5241"/>
                      <a:pt x="2230" y="3494"/>
                    </a:cubicBezTo>
                    <a:cubicBezTo>
                      <a:pt x="2230" y="1747"/>
                      <a:pt x="2230" y="1747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DFE1"/>
              </a:solidFill>
              <a:ln w="22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5" name="任意多边形: 形状 94"/>
              <p:cNvSpPr/>
              <p:nvPr/>
            </p:nvSpPr>
            <p:spPr>
              <a:xfrm>
                <a:off x="11305434" y="3374031"/>
                <a:ext cx="2229" cy="8735"/>
              </a:xfrm>
              <a:custGeom>
                <a:avLst/>
                <a:gdLst>
                  <a:gd name="connsiteX0" fmla="*/ 0 w 2229"/>
                  <a:gd name="connsiteY0" fmla="*/ 1747 h 8735"/>
                  <a:gd name="connsiteX1" fmla="*/ 2230 w 2229"/>
                  <a:gd name="connsiteY1" fmla="*/ 0 h 8735"/>
                  <a:gd name="connsiteX2" fmla="*/ 2230 w 2229"/>
                  <a:gd name="connsiteY2" fmla="*/ 1747 h 8735"/>
                  <a:gd name="connsiteX3" fmla="*/ 2230 w 2229"/>
                  <a:gd name="connsiteY3" fmla="*/ 8735 h 8735"/>
                  <a:gd name="connsiteX4" fmla="*/ 0 w 2229"/>
                  <a:gd name="connsiteY4" fmla="*/ 1747 h 8735"/>
                  <a:gd name="connsiteX5" fmla="*/ 0 w 2229"/>
                  <a:gd name="connsiteY5" fmla="*/ 1747 h 8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9" h="8735">
                    <a:moveTo>
                      <a:pt x="0" y="1747"/>
                    </a:moveTo>
                    <a:cubicBezTo>
                      <a:pt x="2230" y="0"/>
                      <a:pt x="2230" y="0"/>
                      <a:pt x="2230" y="0"/>
                    </a:cubicBezTo>
                    <a:cubicBezTo>
                      <a:pt x="2230" y="0"/>
                      <a:pt x="2230" y="0"/>
                      <a:pt x="2230" y="1747"/>
                    </a:cubicBezTo>
                    <a:cubicBezTo>
                      <a:pt x="2230" y="3494"/>
                      <a:pt x="2230" y="5241"/>
                      <a:pt x="2230" y="8735"/>
                    </a:cubicBezTo>
                    <a:cubicBezTo>
                      <a:pt x="0" y="5241"/>
                      <a:pt x="0" y="3494"/>
                      <a:pt x="0" y="1747"/>
                    </a:cubicBezTo>
                    <a:lnTo>
                      <a:pt x="0" y="1747"/>
                    </a:lnTo>
                    <a:close/>
                  </a:path>
                </a:pathLst>
              </a:custGeom>
              <a:solidFill>
                <a:srgbClr val="B5DFE1"/>
              </a:solidFill>
              <a:ln w="22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6" name="任意多边形: 形状 95"/>
              <p:cNvSpPr/>
              <p:nvPr/>
            </p:nvSpPr>
            <p:spPr>
              <a:xfrm>
                <a:off x="11321040" y="3512051"/>
                <a:ext cx="22294" cy="64642"/>
              </a:xfrm>
              <a:custGeom>
                <a:avLst/>
                <a:gdLst>
                  <a:gd name="connsiteX0" fmla="*/ 0 w 22294"/>
                  <a:gd name="connsiteY0" fmla="*/ 0 h 64642"/>
                  <a:gd name="connsiteX1" fmla="*/ 0 w 22294"/>
                  <a:gd name="connsiteY1" fmla="*/ 19218 h 64642"/>
                  <a:gd name="connsiteX2" fmla="*/ 0 w 22294"/>
                  <a:gd name="connsiteY2" fmla="*/ 64642 h 64642"/>
                  <a:gd name="connsiteX3" fmla="*/ 0 w 22294"/>
                  <a:gd name="connsiteY3" fmla="*/ 8735 h 64642"/>
                  <a:gd name="connsiteX4" fmla="*/ 0 w 22294"/>
                  <a:gd name="connsiteY4" fmla="*/ 0 h 64642"/>
                  <a:gd name="connsiteX5" fmla="*/ 0 w 22294"/>
                  <a:gd name="connsiteY5" fmla="*/ 0 h 64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94" h="64642">
                    <a:moveTo>
                      <a:pt x="0" y="0"/>
                    </a:moveTo>
                    <a:cubicBezTo>
                      <a:pt x="0" y="5241"/>
                      <a:pt x="0" y="12230"/>
                      <a:pt x="0" y="19218"/>
                    </a:cubicBezTo>
                    <a:cubicBezTo>
                      <a:pt x="0" y="33195"/>
                      <a:pt x="0" y="48919"/>
                      <a:pt x="0" y="64642"/>
                    </a:cubicBezTo>
                    <a:cubicBezTo>
                      <a:pt x="0" y="47171"/>
                      <a:pt x="0" y="27953"/>
                      <a:pt x="0" y="8735"/>
                    </a:cubicBezTo>
                    <a:cubicBezTo>
                      <a:pt x="0" y="5241"/>
                      <a:pt x="0" y="3494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DFE1"/>
              </a:solidFill>
              <a:ln w="22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7" name="任意多边形: 形状 96"/>
              <p:cNvSpPr/>
              <p:nvPr/>
            </p:nvSpPr>
            <p:spPr>
              <a:xfrm>
                <a:off x="8355905" y="3174862"/>
                <a:ext cx="33441" cy="17470"/>
              </a:xfrm>
              <a:custGeom>
                <a:avLst/>
                <a:gdLst>
                  <a:gd name="connsiteX0" fmla="*/ 33441 w 33441"/>
                  <a:gd name="connsiteY0" fmla="*/ 0 h 17470"/>
                  <a:gd name="connsiteX1" fmla="*/ 11147 w 33441"/>
                  <a:gd name="connsiteY1" fmla="*/ 0 h 17470"/>
                  <a:gd name="connsiteX2" fmla="*/ 0 w 33441"/>
                  <a:gd name="connsiteY2" fmla="*/ 0 h 17470"/>
                  <a:gd name="connsiteX3" fmla="*/ 33441 w 33441"/>
                  <a:gd name="connsiteY3" fmla="*/ 0 h 17470"/>
                  <a:gd name="connsiteX4" fmla="*/ 33441 w 33441"/>
                  <a:gd name="connsiteY4" fmla="*/ 0 h 17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41" h="17470">
                    <a:moveTo>
                      <a:pt x="33441" y="0"/>
                    </a:moveTo>
                    <a:cubicBezTo>
                      <a:pt x="26753" y="0"/>
                      <a:pt x="17835" y="0"/>
                      <a:pt x="11147" y="0"/>
                    </a:cubicBezTo>
                    <a:cubicBezTo>
                      <a:pt x="8918" y="0"/>
                      <a:pt x="4459" y="0"/>
                      <a:pt x="0" y="0"/>
                    </a:cubicBezTo>
                    <a:cubicBezTo>
                      <a:pt x="11147" y="0"/>
                      <a:pt x="22294" y="0"/>
                      <a:pt x="33441" y="0"/>
                    </a:cubicBezTo>
                    <a:lnTo>
                      <a:pt x="33441" y="0"/>
                    </a:lnTo>
                    <a:close/>
                  </a:path>
                </a:pathLst>
              </a:custGeom>
              <a:solidFill>
                <a:srgbClr val="B5DFE1"/>
              </a:solidFill>
              <a:ln w="22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8" name="任意多边形: 形状 97"/>
              <p:cNvSpPr/>
              <p:nvPr/>
            </p:nvSpPr>
            <p:spPr>
              <a:xfrm>
                <a:off x="3781125" y="4380356"/>
                <a:ext cx="15605" cy="10482"/>
              </a:xfrm>
              <a:custGeom>
                <a:avLst/>
                <a:gdLst>
                  <a:gd name="connsiteX0" fmla="*/ 15606 w 15605"/>
                  <a:gd name="connsiteY0" fmla="*/ 10483 h 10482"/>
                  <a:gd name="connsiteX1" fmla="*/ 8918 w 15605"/>
                  <a:gd name="connsiteY1" fmla="*/ 6988 h 10482"/>
                  <a:gd name="connsiteX2" fmla="*/ 0 w 15605"/>
                  <a:gd name="connsiteY2" fmla="*/ 0 h 10482"/>
                  <a:gd name="connsiteX3" fmla="*/ 4459 w 15605"/>
                  <a:gd name="connsiteY3" fmla="*/ 1747 h 10482"/>
                  <a:gd name="connsiteX4" fmla="*/ 15606 w 15605"/>
                  <a:gd name="connsiteY4" fmla="*/ 10483 h 10482"/>
                  <a:gd name="connsiteX5" fmla="*/ 15606 w 15605"/>
                  <a:gd name="connsiteY5" fmla="*/ 10483 h 1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605" h="10482">
                    <a:moveTo>
                      <a:pt x="15606" y="10483"/>
                    </a:moveTo>
                    <a:cubicBezTo>
                      <a:pt x="13377" y="8735"/>
                      <a:pt x="11147" y="8735"/>
                      <a:pt x="8918" y="6988"/>
                    </a:cubicBezTo>
                    <a:cubicBezTo>
                      <a:pt x="4459" y="5241"/>
                      <a:pt x="2229" y="3494"/>
                      <a:pt x="0" y="0"/>
                    </a:cubicBezTo>
                    <a:cubicBezTo>
                      <a:pt x="2229" y="0"/>
                      <a:pt x="4459" y="0"/>
                      <a:pt x="4459" y="1747"/>
                    </a:cubicBezTo>
                    <a:cubicBezTo>
                      <a:pt x="8918" y="5241"/>
                      <a:pt x="13377" y="6988"/>
                      <a:pt x="15606" y="10483"/>
                    </a:cubicBezTo>
                    <a:lnTo>
                      <a:pt x="15606" y="10483"/>
                    </a:lnTo>
                    <a:close/>
                  </a:path>
                </a:pathLst>
              </a:custGeom>
              <a:solidFill>
                <a:srgbClr val="B5DFE1"/>
              </a:solidFill>
              <a:ln w="22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9" name="任意多边形: 形状 98"/>
              <p:cNvSpPr/>
              <p:nvPr/>
            </p:nvSpPr>
            <p:spPr>
              <a:xfrm>
                <a:off x="10141675" y="4369873"/>
                <a:ext cx="512767" cy="14047"/>
              </a:xfrm>
              <a:custGeom>
                <a:avLst/>
                <a:gdLst>
                  <a:gd name="connsiteX0" fmla="*/ 512768 w 512767"/>
                  <a:gd name="connsiteY0" fmla="*/ 5241 h 14047"/>
                  <a:gd name="connsiteX1" fmla="*/ 512768 w 512767"/>
                  <a:gd name="connsiteY1" fmla="*/ 5241 h 14047"/>
                  <a:gd name="connsiteX2" fmla="*/ 394608 w 512767"/>
                  <a:gd name="connsiteY2" fmla="*/ 0 h 14047"/>
                  <a:gd name="connsiteX3" fmla="*/ 283137 w 512767"/>
                  <a:gd name="connsiteY3" fmla="*/ 5241 h 14047"/>
                  <a:gd name="connsiteX4" fmla="*/ 209566 w 512767"/>
                  <a:gd name="connsiteY4" fmla="*/ 1747 h 14047"/>
                  <a:gd name="connsiteX5" fmla="*/ 205107 w 512767"/>
                  <a:gd name="connsiteY5" fmla="*/ 1747 h 14047"/>
                  <a:gd name="connsiteX6" fmla="*/ 245237 w 512767"/>
                  <a:gd name="connsiteY6" fmla="*/ 5241 h 14047"/>
                  <a:gd name="connsiteX7" fmla="*/ 0 w 512767"/>
                  <a:gd name="connsiteY7" fmla="*/ 8735 h 14047"/>
                  <a:gd name="connsiteX8" fmla="*/ 376773 w 512767"/>
                  <a:gd name="connsiteY8" fmla="*/ 12230 h 14047"/>
                  <a:gd name="connsiteX9" fmla="*/ 486014 w 512767"/>
                  <a:gd name="connsiteY9" fmla="*/ 10483 h 14047"/>
                  <a:gd name="connsiteX10" fmla="*/ 483785 w 512767"/>
                  <a:gd name="connsiteY10" fmla="*/ 10483 h 14047"/>
                  <a:gd name="connsiteX11" fmla="*/ 443655 w 512767"/>
                  <a:gd name="connsiteY11" fmla="*/ 10483 h 14047"/>
                  <a:gd name="connsiteX12" fmla="*/ 512768 w 512767"/>
                  <a:gd name="connsiteY12" fmla="*/ 5241 h 14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12767" h="14047">
                    <a:moveTo>
                      <a:pt x="512768" y="5241"/>
                    </a:moveTo>
                    <a:lnTo>
                      <a:pt x="512768" y="5241"/>
                    </a:lnTo>
                    <a:cubicBezTo>
                      <a:pt x="472638" y="1747"/>
                      <a:pt x="434738" y="1747"/>
                      <a:pt x="394608" y="0"/>
                    </a:cubicBezTo>
                    <a:cubicBezTo>
                      <a:pt x="356708" y="1747"/>
                      <a:pt x="321037" y="3494"/>
                      <a:pt x="283137" y="5241"/>
                    </a:cubicBezTo>
                    <a:cubicBezTo>
                      <a:pt x="258613" y="3494"/>
                      <a:pt x="234090" y="1747"/>
                      <a:pt x="209566" y="1747"/>
                    </a:cubicBezTo>
                    <a:lnTo>
                      <a:pt x="205107" y="1747"/>
                    </a:lnTo>
                    <a:cubicBezTo>
                      <a:pt x="218483" y="3494"/>
                      <a:pt x="231860" y="5241"/>
                      <a:pt x="245237" y="5241"/>
                    </a:cubicBezTo>
                    <a:cubicBezTo>
                      <a:pt x="162748" y="6988"/>
                      <a:pt x="82488" y="8735"/>
                      <a:pt x="0" y="8735"/>
                    </a:cubicBezTo>
                    <a:cubicBezTo>
                      <a:pt x="124847" y="13977"/>
                      <a:pt x="249695" y="15724"/>
                      <a:pt x="376773" y="12230"/>
                    </a:cubicBezTo>
                    <a:cubicBezTo>
                      <a:pt x="412444" y="13977"/>
                      <a:pt x="448114" y="12230"/>
                      <a:pt x="486014" y="10483"/>
                    </a:cubicBezTo>
                    <a:lnTo>
                      <a:pt x="483785" y="10483"/>
                    </a:lnTo>
                    <a:cubicBezTo>
                      <a:pt x="470408" y="10483"/>
                      <a:pt x="457032" y="10483"/>
                      <a:pt x="443655" y="10483"/>
                    </a:cubicBezTo>
                    <a:cubicBezTo>
                      <a:pt x="465950" y="8735"/>
                      <a:pt x="490474" y="6988"/>
                      <a:pt x="512768" y="5241"/>
                    </a:cubicBezTo>
                    <a:close/>
                  </a:path>
                </a:pathLst>
              </a:custGeom>
              <a:solidFill>
                <a:srgbClr val="B5DFE1"/>
              </a:solidFill>
              <a:ln w="22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0" name="任意多边形: 形状 99"/>
              <p:cNvSpPr/>
              <p:nvPr/>
            </p:nvSpPr>
            <p:spPr>
              <a:xfrm>
                <a:off x="6599118" y="3057807"/>
                <a:ext cx="40129" cy="1747"/>
              </a:xfrm>
              <a:custGeom>
                <a:avLst/>
                <a:gdLst>
                  <a:gd name="connsiteX0" fmla="*/ 15606 w 40129"/>
                  <a:gd name="connsiteY0" fmla="*/ 0 h 1747"/>
                  <a:gd name="connsiteX1" fmla="*/ 0 w 40129"/>
                  <a:gd name="connsiteY1" fmla="*/ 1747 h 1747"/>
                  <a:gd name="connsiteX2" fmla="*/ 40130 w 40129"/>
                  <a:gd name="connsiteY2" fmla="*/ 0 h 1747"/>
                  <a:gd name="connsiteX3" fmla="*/ 15606 w 40129"/>
                  <a:gd name="connsiteY3" fmla="*/ 0 h 1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29" h="1747">
                    <a:moveTo>
                      <a:pt x="15606" y="0"/>
                    </a:moveTo>
                    <a:cubicBezTo>
                      <a:pt x="8918" y="0"/>
                      <a:pt x="4459" y="0"/>
                      <a:pt x="0" y="1747"/>
                    </a:cubicBezTo>
                    <a:cubicBezTo>
                      <a:pt x="13376" y="0"/>
                      <a:pt x="26753" y="0"/>
                      <a:pt x="40130" y="0"/>
                    </a:cubicBezTo>
                    <a:lnTo>
                      <a:pt x="15606" y="0"/>
                    </a:lnTo>
                    <a:close/>
                  </a:path>
                </a:pathLst>
              </a:custGeom>
              <a:solidFill>
                <a:srgbClr val="B5DFE1"/>
              </a:solidFill>
              <a:ln w="22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1" name="任意多边形: 形状 100"/>
              <p:cNvSpPr/>
              <p:nvPr/>
            </p:nvSpPr>
            <p:spPr>
              <a:xfrm>
                <a:off x="11372317" y="3454397"/>
                <a:ext cx="22294" cy="384360"/>
              </a:xfrm>
              <a:custGeom>
                <a:avLst/>
                <a:gdLst>
                  <a:gd name="connsiteX0" fmla="*/ 8918 w 22294"/>
                  <a:gd name="connsiteY0" fmla="*/ 0 h 384360"/>
                  <a:gd name="connsiteX1" fmla="*/ 0 w 22294"/>
                  <a:gd name="connsiteY1" fmla="*/ 66389 h 384360"/>
                  <a:gd name="connsiteX2" fmla="*/ 15606 w 22294"/>
                  <a:gd name="connsiteY2" fmla="*/ 384360 h 384360"/>
                  <a:gd name="connsiteX3" fmla="*/ 22294 w 22294"/>
                  <a:gd name="connsiteY3" fmla="*/ 379119 h 384360"/>
                  <a:gd name="connsiteX4" fmla="*/ 17836 w 22294"/>
                  <a:gd name="connsiteY4" fmla="*/ 317971 h 384360"/>
                  <a:gd name="connsiteX5" fmla="*/ 8918 w 22294"/>
                  <a:gd name="connsiteY5" fmla="*/ 0 h 38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94" h="384360">
                    <a:moveTo>
                      <a:pt x="8918" y="0"/>
                    </a:moveTo>
                    <a:cubicBezTo>
                      <a:pt x="2230" y="19218"/>
                      <a:pt x="0" y="41930"/>
                      <a:pt x="0" y="66389"/>
                    </a:cubicBezTo>
                    <a:cubicBezTo>
                      <a:pt x="0" y="172962"/>
                      <a:pt x="4459" y="277788"/>
                      <a:pt x="15606" y="384360"/>
                    </a:cubicBezTo>
                    <a:cubicBezTo>
                      <a:pt x="17836" y="382613"/>
                      <a:pt x="22294" y="380866"/>
                      <a:pt x="22294" y="379119"/>
                    </a:cubicBezTo>
                    <a:cubicBezTo>
                      <a:pt x="20065" y="358154"/>
                      <a:pt x="17836" y="338936"/>
                      <a:pt x="17836" y="317971"/>
                    </a:cubicBezTo>
                    <a:cubicBezTo>
                      <a:pt x="13377" y="211398"/>
                      <a:pt x="8918" y="106573"/>
                      <a:pt x="8918" y="0"/>
                    </a:cubicBezTo>
                    <a:close/>
                  </a:path>
                </a:pathLst>
              </a:custGeom>
              <a:solidFill>
                <a:srgbClr val="B5DFE1"/>
              </a:solidFill>
              <a:ln w="22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2" name="任意多边形: 形状 101"/>
              <p:cNvSpPr/>
              <p:nvPr/>
            </p:nvSpPr>
            <p:spPr>
              <a:xfrm>
                <a:off x="11220716" y="4293001"/>
                <a:ext cx="46818" cy="90848"/>
              </a:xfrm>
              <a:custGeom>
                <a:avLst/>
                <a:gdLst>
                  <a:gd name="connsiteX0" fmla="*/ 0 w 46818"/>
                  <a:gd name="connsiteY0" fmla="*/ 90849 h 90848"/>
                  <a:gd name="connsiteX1" fmla="*/ 24524 w 46818"/>
                  <a:gd name="connsiteY1" fmla="*/ 82113 h 90848"/>
                  <a:gd name="connsiteX2" fmla="*/ 40129 w 46818"/>
                  <a:gd name="connsiteY2" fmla="*/ 68137 h 90848"/>
                  <a:gd name="connsiteX3" fmla="*/ 46818 w 46818"/>
                  <a:gd name="connsiteY3" fmla="*/ 0 h 90848"/>
                  <a:gd name="connsiteX4" fmla="*/ 0 w 46818"/>
                  <a:gd name="connsiteY4" fmla="*/ 90849 h 90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18" h="90848">
                    <a:moveTo>
                      <a:pt x="0" y="90849"/>
                    </a:moveTo>
                    <a:cubicBezTo>
                      <a:pt x="6688" y="87355"/>
                      <a:pt x="15606" y="85608"/>
                      <a:pt x="24524" y="82113"/>
                    </a:cubicBezTo>
                    <a:cubicBezTo>
                      <a:pt x="28982" y="76872"/>
                      <a:pt x="35671" y="73378"/>
                      <a:pt x="40129" y="68137"/>
                    </a:cubicBezTo>
                    <a:cubicBezTo>
                      <a:pt x="42359" y="45424"/>
                      <a:pt x="46818" y="22712"/>
                      <a:pt x="46818" y="0"/>
                    </a:cubicBezTo>
                    <a:cubicBezTo>
                      <a:pt x="33441" y="29701"/>
                      <a:pt x="17835" y="59401"/>
                      <a:pt x="0" y="90849"/>
                    </a:cubicBezTo>
                    <a:close/>
                  </a:path>
                </a:pathLst>
              </a:custGeom>
              <a:solidFill>
                <a:srgbClr val="B5DFE1"/>
              </a:solidFill>
              <a:ln w="22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3" name="任意多边形: 形状 102"/>
              <p:cNvSpPr/>
              <p:nvPr/>
            </p:nvSpPr>
            <p:spPr>
              <a:xfrm>
                <a:off x="6315981" y="4359442"/>
                <a:ext cx="1377784" cy="36098"/>
              </a:xfrm>
              <a:custGeom>
                <a:avLst/>
                <a:gdLst>
                  <a:gd name="connsiteX0" fmla="*/ 0 w 1377784"/>
                  <a:gd name="connsiteY0" fmla="*/ 8684 h 36098"/>
                  <a:gd name="connsiteX1" fmla="*/ 31212 w 1377784"/>
                  <a:gd name="connsiteY1" fmla="*/ 10431 h 36098"/>
                  <a:gd name="connsiteX2" fmla="*/ 1032224 w 1377784"/>
                  <a:gd name="connsiteY2" fmla="*/ 33143 h 36098"/>
                  <a:gd name="connsiteX3" fmla="*/ 1377785 w 1377784"/>
                  <a:gd name="connsiteY3" fmla="*/ 15672 h 36098"/>
                  <a:gd name="connsiteX4" fmla="*/ 1110254 w 1377784"/>
                  <a:gd name="connsiteY4" fmla="*/ 17419 h 36098"/>
                  <a:gd name="connsiteX5" fmla="*/ 1121401 w 1377784"/>
                  <a:gd name="connsiteY5" fmla="*/ 17419 h 36098"/>
                  <a:gd name="connsiteX6" fmla="*/ 1016618 w 1377784"/>
                  <a:gd name="connsiteY6" fmla="*/ 12178 h 36098"/>
                  <a:gd name="connsiteX7" fmla="*/ 1036683 w 1377784"/>
                  <a:gd name="connsiteY7" fmla="*/ 15672 h 36098"/>
                  <a:gd name="connsiteX8" fmla="*/ 1003241 w 1377784"/>
                  <a:gd name="connsiteY8" fmla="*/ 15672 h 36098"/>
                  <a:gd name="connsiteX9" fmla="*/ 642074 w 1377784"/>
                  <a:gd name="connsiteY9" fmla="*/ 3443 h 36098"/>
                  <a:gd name="connsiteX10" fmla="*/ 0 w 1377784"/>
                  <a:gd name="connsiteY10" fmla="*/ 8684 h 3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77784" h="36098">
                    <a:moveTo>
                      <a:pt x="0" y="8684"/>
                    </a:moveTo>
                    <a:cubicBezTo>
                      <a:pt x="11147" y="10431"/>
                      <a:pt x="22294" y="10431"/>
                      <a:pt x="31212" y="10431"/>
                    </a:cubicBezTo>
                    <a:cubicBezTo>
                      <a:pt x="363396" y="6937"/>
                      <a:pt x="697810" y="15672"/>
                      <a:pt x="1032224" y="33143"/>
                    </a:cubicBezTo>
                    <a:cubicBezTo>
                      <a:pt x="1148154" y="40132"/>
                      <a:pt x="1264084" y="34890"/>
                      <a:pt x="1377785" y="15672"/>
                    </a:cubicBezTo>
                    <a:cubicBezTo>
                      <a:pt x="1288608" y="19167"/>
                      <a:pt x="1199431" y="19167"/>
                      <a:pt x="1110254" y="17419"/>
                    </a:cubicBezTo>
                    <a:cubicBezTo>
                      <a:pt x="1112483" y="17419"/>
                      <a:pt x="1116942" y="17419"/>
                      <a:pt x="1121401" y="17419"/>
                    </a:cubicBezTo>
                    <a:cubicBezTo>
                      <a:pt x="1085730" y="15672"/>
                      <a:pt x="1050059" y="13925"/>
                      <a:pt x="1016618" y="12178"/>
                    </a:cubicBezTo>
                    <a:cubicBezTo>
                      <a:pt x="1023306" y="13925"/>
                      <a:pt x="1029994" y="15672"/>
                      <a:pt x="1036683" y="15672"/>
                    </a:cubicBezTo>
                    <a:cubicBezTo>
                      <a:pt x="1025536" y="15672"/>
                      <a:pt x="1014389" y="15672"/>
                      <a:pt x="1003241" y="15672"/>
                    </a:cubicBezTo>
                    <a:cubicBezTo>
                      <a:pt x="882852" y="12178"/>
                      <a:pt x="762463" y="6937"/>
                      <a:pt x="642074" y="3443"/>
                    </a:cubicBezTo>
                    <a:cubicBezTo>
                      <a:pt x="428050" y="-1799"/>
                      <a:pt x="214025" y="-1799"/>
                      <a:pt x="0" y="8684"/>
                    </a:cubicBezTo>
                    <a:close/>
                  </a:path>
                </a:pathLst>
              </a:custGeom>
              <a:solidFill>
                <a:srgbClr val="B5DFE1"/>
              </a:solidFill>
              <a:ln w="22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4" name="任意多边形: 形状 103"/>
              <p:cNvSpPr/>
              <p:nvPr/>
            </p:nvSpPr>
            <p:spPr>
              <a:xfrm>
                <a:off x="3689719" y="3136426"/>
                <a:ext cx="40129" cy="539851"/>
              </a:xfrm>
              <a:custGeom>
                <a:avLst/>
                <a:gdLst>
                  <a:gd name="connsiteX0" fmla="*/ 26753 w 40129"/>
                  <a:gd name="connsiteY0" fmla="*/ 197421 h 539851"/>
                  <a:gd name="connsiteX1" fmla="*/ 17835 w 40129"/>
                  <a:gd name="connsiteY1" fmla="*/ 0 h 539851"/>
                  <a:gd name="connsiteX2" fmla="*/ 0 w 40129"/>
                  <a:gd name="connsiteY2" fmla="*/ 26206 h 539851"/>
                  <a:gd name="connsiteX3" fmla="*/ 8918 w 40129"/>
                  <a:gd name="connsiteY3" fmla="*/ 90849 h 539851"/>
                  <a:gd name="connsiteX4" fmla="*/ 26753 w 40129"/>
                  <a:gd name="connsiteY4" fmla="*/ 326706 h 539851"/>
                  <a:gd name="connsiteX5" fmla="*/ 33441 w 40129"/>
                  <a:gd name="connsiteY5" fmla="*/ 539851 h 539851"/>
                  <a:gd name="connsiteX6" fmla="*/ 40130 w 40129"/>
                  <a:gd name="connsiteY6" fmla="*/ 407072 h 539851"/>
                  <a:gd name="connsiteX7" fmla="*/ 26753 w 40129"/>
                  <a:gd name="connsiteY7" fmla="*/ 197421 h 539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129" h="539851">
                    <a:moveTo>
                      <a:pt x="26753" y="197421"/>
                    </a:moveTo>
                    <a:cubicBezTo>
                      <a:pt x="22294" y="131032"/>
                      <a:pt x="20065" y="66389"/>
                      <a:pt x="17835" y="0"/>
                    </a:cubicBezTo>
                    <a:cubicBezTo>
                      <a:pt x="11147" y="6988"/>
                      <a:pt x="6688" y="15724"/>
                      <a:pt x="0" y="26206"/>
                    </a:cubicBezTo>
                    <a:cubicBezTo>
                      <a:pt x="2229" y="47171"/>
                      <a:pt x="4459" y="68137"/>
                      <a:pt x="8918" y="90849"/>
                    </a:cubicBezTo>
                    <a:cubicBezTo>
                      <a:pt x="22294" y="169468"/>
                      <a:pt x="26753" y="248087"/>
                      <a:pt x="26753" y="326706"/>
                    </a:cubicBezTo>
                    <a:cubicBezTo>
                      <a:pt x="28983" y="398337"/>
                      <a:pt x="28983" y="468221"/>
                      <a:pt x="33441" y="539851"/>
                    </a:cubicBezTo>
                    <a:cubicBezTo>
                      <a:pt x="31212" y="497921"/>
                      <a:pt x="33441" y="452497"/>
                      <a:pt x="40130" y="407072"/>
                    </a:cubicBezTo>
                    <a:cubicBezTo>
                      <a:pt x="33441" y="337189"/>
                      <a:pt x="28983" y="267305"/>
                      <a:pt x="26753" y="197421"/>
                    </a:cubicBezTo>
                    <a:close/>
                  </a:path>
                </a:pathLst>
              </a:custGeom>
              <a:solidFill>
                <a:srgbClr val="B5DFE1"/>
              </a:solidFill>
              <a:ln w="22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5" name="任意多边形: 形状 104"/>
              <p:cNvSpPr/>
              <p:nvPr/>
            </p:nvSpPr>
            <p:spPr>
              <a:xfrm>
                <a:off x="3738766" y="3533016"/>
                <a:ext cx="2229" cy="15723"/>
              </a:xfrm>
              <a:custGeom>
                <a:avLst/>
                <a:gdLst>
                  <a:gd name="connsiteX0" fmla="*/ 2229 w 2229"/>
                  <a:gd name="connsiteY0" fmla="*/ 15724 h 15723"/>
                  <a:gd name="connsiteX1" fmla="*/ 2229 w 2229"/>
                  <a:gd name="connsiteY1" fmla="*/ 0 h 15723"/>
                  <a:gd name="connsiteX2" fmla="*/ 0 w 2229"/>
                  <a:gd name="connsiteY2" fmla="*/ 3494 h 15723"/>
                  <a:gd name="connsiteX3" fmla="*/ 2229 w 2229"/>
                  <a:gd name="connsiteY3" fmla="*/ 15724 h 15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9" h="15723">
                    <a:moveTo>
                      <a:pt x="2229" y="15724"/>
                    </a:moveTo>
                    <a:cubicBezTo>
                      <a:pt x="0" y="10483"/>
                      <a:pt x="0" y="5241"/>
                      <a:pt x="2229" y="0"/>
                    </a:cubicBezTo>
                    <a:cubicBezTo>
                      <a:pt x="0" y="1747"/>
                      <a:pt x="0" y="3494"/>
                      <a:pt x="0" y="3494"/>
                    </a:cubicBezTo>
                    <a:cubicBezTo>
                      <a:pt x="0" y="6988"/>
                      <a:pt x="0" y="12230"/>
                      <a:pt x="2229" y="15724"/>
                    </a:cubicBezTo>
                    <a:close/>
                  </a:path>
                </a:pathLst>
              </a:custGeom>
              <a:solidFill>
                <a:srgbClr val="B5DFE1"/>
              </a:solidFill>
              <a:ln w="22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6" name="任意多边形: 形状 105"/>
              <p:cNvSpPr/>
              <p:nvPr/>
            </p:nvSpPr>
            <p:spPr>
              <a:xfrm>
                <a:off x="3718701" y="3180104"/>
                <a:ext cx="22294" cy="298752"/>
              </a:xfrm>
              <a:custGeom>
                <a:avLst/>
                <a:gdLst>
                  <a:gd name="connsiteX0" fmla="*/ 11147 w 22294"/>
                  <a:gd name="connsiteY0" fmla="*/ 190433 h 298752"/>
                  <a:gd name="connsiteX1" fmla="*/ 17835 w 22294"/>
                  <a:gd name="connsiteY1" fmla="*/ 298753 h 298752"/>
                  <a:gd name="connsiteX2" fmla="*/ 22294 w 22294"/>
                  <a:gd name="connsiteY2" fmla="*/ 253328 h 298752"/>
                  <a:gd name="connsiteX3" fmla="*/ 22294 w 22294"/>
                  <a:gd name="connsiteY3" fmla="*/ 246340 h 298752"/>
                  <a:gd name="connsiteX4" fmla="*/ 0 w 22294"/>
                  <a:gd name="connsiteY4" fmla="*/ 0 h 298752"/>
                  <a:gd name="connsiteX5" fmla="*/ 11147 w 22294"/>
                  <a:gd name="connsiteY5" fmla="*/ 190433 h 298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94" h="298752">
                    <a:moveTo>
                      <a:pt x="11147" y="190433"/>
                    </a:moveTo>
                    <a:cubicBezTo>
                      <a:pt x="15606" y="225375"/>
                      <a:pt x="17835" y="262064"/>
                      <a:pt x="17835" y="298753"/>
                    </a:cubicBezTo>
                    <a:cubicBezTo>
                      <a:pt x="20065" y="284776"/>
                      <a:pt x="20065" y="269052"/>
                      <a:pt x="22294" y="253328"/>
                    </a:cubicBezTo>
                    <a:cubicBezTo>
                      <a:pt x="22294" y="251581"/>
                      <a:pt x="22294" y="248087"/>
                      <a:pt x="22294" y="246340"/>
                    </a:cubicBezTo>
                    <a:cubicBezTo>
                      <a:pt x="20065" y="162480"/>
                      <a:pt x="11147" y="80366"/>
                      <a:pt x="0" y="0"/>
                    </a:cubicBezTo>
                    <a:cubicBezTo>
                      <a:pt x="4459" y="64642"/>
                      <a:pt x="8918" y="125791"/>
                      <a:pt x="11147" y="190433"/>
                    </a:cubicBezTo>
                    <a:close/>
                  </a:path>
                </a:pathLst>
              </a:custGeom>
              <a:solidFill>
                <a:srgbClr val="B5DFE1"/>
              </a:solidFill>
              <a:ln w="22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7" name="任意多边形: 形状 106"/>
              <p:cNvSpPr/>
              <p:nvPr/>
            </p:nvSpPr>
            <p:spPr>
              <a:xfrm>
                <a:off x="3526971" y="4107809"/>
                <a:ext cx="287595" cy="375624"/>
              </a:xfrm>
              <a:custGeom>
                <a:avLst/>
                <a:gdLst>
                  <a:gd name="connsiteX0" fmla="*/ 4459 w 287595"/>
                  <a:gd name="connsiteY0" fmla="*/ 0 h 375624"/>
                  <a:gd name="connsiteX1" fmla="*/ 0 w 287595"/>
                  <a:gd name="connsiteY1" fmla="*/ 0 h 375624"/>
                  <a:gd name="connsiteX2" fmla="*/ 31212 w 287595"/>
                  <a:gd name="connsiteY2" fmla="*/ 104826 h 375624"/>
                  <a:gd name="connsiteX3" fmla="*/ 31212 w 287595"/>
                  <a:gd name="connsiteY3" fmla="*/ 131032 h 375624"/>
                  <a:gd name="connsiteX4" fmla="*/ 162748 w 287595"/>
                  <a:gd name="connsiteY4" fmla="*/ 323212 h 375624"/>
                  <a:gd name="connsiteX5" fmla="*/ 169436 w 287595"/>
                  <a:gd name="connsiteY5" fmla="*/ 321465 h 375624"/>
                  <a:gd name="connsiteX6" fmla="*/ 265302 w 287595"/>
                  <a:gd name="connsiteY6" fmla="*/ 375625 h 375624"/>
                  <a:gd name="connsiteX7" fmla="*/ 269760 w 287595"/>
                  <a:gd name="connsiteY7" fmla="*/ 370383 h 375624"/>
                  <a:gd name="connsiteX8" fmla="*/ 102554 w 287595"/>
                  <a:gd name="connsiteY8" fmla="*/ 221881 h 375624"/>
                  <a:gd name="connsiteX9" fmla="*/ 89177 w 287595"/>
                  <a:gd name="connsiteY9" fmla="*/ 197421 h 375624"/>
                  <a:gd name="connsiteX10" fmla="*/ 164977 w 287595"/>
                  <a:gd name="connsiteY10" fmla="*/ 256822 h 375624"/>
                  <a:gd name="connsiteX11" fmla="*/ 287596 w 287595"/>
                  <a:gd name="connsiteY11" fmla="*/ 324959 h 375624"/>
                  <a:gd name="connsiteX12" fmla="*/ 238548 w 287595"/>
                  <a:gd name="connsiteY12" fmla="*/ 300500 h 375624"/>
                  <a:gd name="connsiteX13" fmla="*/ 245237 w 287595"/>
                  <a:gd name="connsiteY13" fmla="*/ 298753 h 375624"/>
                  <a:gd name="connsiteX14" fmla="*/ 218484 w 287595"/>
                  <a:gd name="connsiteY14" fmla="*/ 283029 h 375624"/>
                  <a:gd name="connsiteX15" fmla="*/ 189501 w 287595"/>
                  <a:gd name="connsiteY15" fmla="*/ 260317 h 375624"/>
                  <a:gd name="connsiteX16" fmla="*/ 44589 w 287595"/>
                  <a:gd name="connsiteY16" fmla="*/ 71631 h 375624"/>
                  <a:gd name="connsiteX17" fmla="*/ 118160 w 287595"/>
                  <a:gd name="connsiteY17" fmla="*/ 207904 h 375624"/>
                  <a:gd name="connsiteX18" fmla="*/ 133766 w 287595"/>
                  <a:gd name="connsiteY18" fmla="*/ 225375 h 375624"/>
                  <a:gd name="connsiteX19" fmla="*/ 80259 w 287595"/>
                  <a:gd name="connsiteY19" fmla="*/ 176456 h 375624"/>
                  <a:gd name="connsiteX20" fmla="*/ 4459 w 287595"/>
                  <a:gd name="connsiteY20" fmla="*/ 0 h 37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87595" h="375624">
                    <a:moveTo>
                      <a:pt x="4459" y="0"/>
                    </a:moveTo>
                    <a:lnTo>
                      <a:pt x="0" y="0"/>
                    </a:lnTo>
                    <a:cubicBezTo>
                      <a:pt x="11147" y="34942"/>
                      <a:pt x="20065" y="69884"/>
                      <a:pt x="31212" y="104826"/>
                    </a:cubicBezTo>
                    <a:cubicBezTo>
                      <a:pt x="28983" y="113561"/>
                      <a:pt x="26753" y="122296"/>
                      <a:pt x="31212" y="131032"/>
                    </a:cubicBezTo>
                    <a:cubicBezTo>
                      <a:pt x="57965" y="202663"/>
                      <a:pt x="102554" y="265558"/>
                      <a:pt x="162748" y="323212"/>
                    </a:cubicBezTo>
                    <a:cubicBezTo>
                      <a:pt x="164977" y="321465"/>
                      <a:pt x="167207" y="321465"/>
                      <a:pt x="169436" y="321465"/>
                    </a:cubicBezTo>
                    <a:cubicBezTo>
                      <a:pt x="198419" y="342430"/>
                      <a:pt x="229631" y="359901"/>
                      <a:pt x="265302" y="375625"/>
                    </a:cubicBezTo>
                    <a:cubicBezTo>
                      <a:pt x="267531" y="375625"/>
                      <a:pt x="269760" y="372131"/>
                      <a:pt x="269760" y="370383"/>
                    </a:cubicBezTo>
                    <a:cubicBezTo>
                      <a:pt x="191731" y="337189"/>
                      <a:pt x="135995" y="286523"/>
                      <a:pt x="102554" y="221881"/>
                    </a:cubicBezTo>
                    <a:cubicBezTo>
                      <a:pt x="98095" y="213145"/>
                      <a:pt x="93636" y="206157"/>
                      <a:pt x="89177" y="197421"/>
                    </a:cubicBezTo>
                    <a:cubicBezTo>
                      <a:pt x="113701" y="218386"/>
                      <a:pt x="135995" y="239352"/>
                      <a:pt x="164977" y="256822"/>
                    </a:cubicBezTo>
                    <a:cubicBezTo>
                      <a:pt x="200648" y="286523"/>
                      <a:pt x="240778" y="309235"/>
                      <a:pt x="287596" y="324959"/>
                    </a:cubicBezTo>
                    <a:cubicBezTo>
                      <a:pt x="269760" y="317971"/>
                      <a:pt x="254154" y="309235"/>
                      <a:pt x="238548" y="300500"/>
                    </a:cubicBezTo>
                    <a:cubicBezTo>
                      <a:pt x="240778" y="300500"/>
                      <a:pt x="243007" y="300500"/>
                      <a:pt x="245237" y="298753"/>
                    </a:cubicBezTo>
                    <a:cubicBezTo>
                      <a:pt x="236319" y="293512"/>
                      <a:pt x="225172" y="290017"/>
                      <a:pt x="218484" y="283029"/>
                    </a:cubicBezTo>
                    <a:cubicBezTo>
                      <a:pt x="207337" y="276041"/>
                      <a:pt x="200648" y="267305"/>
                      <a:pt x="189501" y="260317"/>
                    </a:cubicBezTo>
                    <a:cubicBezTo>
                      <a:pt x="129307" y="202663"/>
                      <a:pt x="80259" y="141514"/>
                      <a:pt x="44589" y="71631"/>
                    </a:cubicBezTo>
                    <a:cubicBezTo>
                      <a:pt x="57965" y="115308"/>
                      <a:pt x="82489" y="160732"/>
                      <a:pt x="118160" y="207904"/>
                    </a:cubicBezTo>
                    <a:cubicBezTo>
                      <a:pt x="122618" y="213145"/>
                      <a:pt x="129307" y="220134"/>
                      <a:pt x="133766" y="225375"/>
                    </a:cubicBezTo>
                    <a:cubicBezTo>
                      <a:pt x="113701" y="209651"/>
                      <a:pt x="95865" y="193927"/>
                      <a:pt x="80259" y="176456"/>
                    </a:cubicBezTo>
                    <a:cubicBezTo>
                      <a:pt x="51277" y="118802"/>
                      <a:pt x="24524" y="59401"/>
                      <a:pt x="4459" y="0"/>
                    </a:cubicBezTo>
                    <a:close/>
                  </a:path>
                </a:pathLst>
              </a:custGeom>
              <a:solidFill>
                <a:srgbClr val="B5DFE1"/>
              </a:solidFill>
              <a:ln w="22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8" name="任意多边形: 形状 107"/>
              <p:cNvSpPr/>
              <p:nvPr/>
            </p:nvSpPr>
            <p:spPr>
              <a:xfrm>
                <a:off x="3642026" y="4265048"/>
                <a:ext cx="103428" cy="113997"/>
              </a:xfrm>
              <a:custGeom>
                <a:avLst/>
                <a:gdLst>
                  <a:gd name="connsiteX0" fmla="*/ 67757 w 103428"/>
                  <a:gd name="connsiteY0" fmla="*/ 96090 h 113997"/>
                  <a:gd name="connsiteX1" fmla="*/ 74446 w 103428"/>
                  <a:gd name="connsiteY1" fmla="*/ 103078 h 113997"/>
                  <a:gd name="connsiteX2" fmla="*/ 103428 w 103428"/>
                  <a:gd name="connsiteY2" fmla="*/ 113561 h 113997"/>
                  <a:gd name="connsiteX3" fmla="*/ 98969 w 103428"/>
                  <a:gd name="connsiteY3" fmla="*/ 110067 h 113997"/>
                  <a:gd name="connsiteX4" fmla="*/ 5333 w 103428"/>
                  <a:gd name="connsiteY4" fmla="*/ 0 h 113997"/>
                  <a:gd name="connsiteX5" fmla="*/ 875 w 103428"/>
                  <a:gd name="connsiteY5" fmla="*/ 3494 h 113997"/>
                  <a:gd name="connsiteX6" fmla="*/ 67757 w 103428"/>
                  <a:gd name="connsiteY6" fmla="*/ 96090 h 11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428" h="113997">
                    <a:moveTo>
                      <a:pt x="67757" y="96090"/>
                    </a:moveTo>
                    <a:cubicBezTo>
                      <a:pt x="69987" y="97837"/>
                      <a:pt x="74446" y="101331"/>
                      <a:pt x="74446" y="103078"/>
                    </a:cubicBezTo>
                    <a:cubicBezTo>
                      <a:pt x="85593" y="111814"/>
                      <a:pt x="94510" y="115308"/>
                      <a:pt x="103428" y="113561"/>
                    </a:cubicBezTo>
                    <a:cubicBezTo>
                      <a:pt x="103428" y="111814"/>
                      <a:pt x="103428" y="110067"/>
                      <a:pt x="98969" y="110067"/>
                    </a:cubicBezTo>
                    <a:cubicBezTo>
                      <a:pt x="63299" y="76872"/>
                      <a:pt x="32087" y="40183"/>
                      <a:pt x="5333" y="0"/>
                    </a:cubicBezTo>
                    <a:cubicBezTo>
                      <a:pt x="875" y="0"/>
                      <a:pt x="-1355" y="0"/>
                      <a:pt x="875" y="3494"/>
                    </a:cubicBezTo>
                    <a:cubicBezTo>
                      <a:pt x="18710" y="36689"/>
                      <a:pt x="41004" y="66390"/>
                      <a:pt x="67757" y="96090"/>
                    </a:cubicBezTo>
                    <a:close/>
                  </a:path>
                </a:pathLst>
              </a:custGeom>
              <a:solidFill>
                <a:srgbClr val="B5DFE1"/>
              </a:solidFill>
              <a:ln w="22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1" cstate="print">
              <a:duotone>
                <a:prstClr val="black"/>
                <a:srgbClr val="40B2B2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ackgroundRemoval t="10000" b="90000" l="10000" r="90000">
                          <a14:foregroundMark x1="44534" y1="39171" x2="44534" y2="39171"/>
                          <a14:foregroundMark x1="45749" y1="43779" x2="45749" y2="43779"/>
                          <a14:foregroundMark x1="55466" y1="44700" x2="55466" y2="44700"/>
                          <a14:foregroundMark x1="49393" y1="49309" x2="49393" y2="49309"/>
                          <a14:foregroundMark x1="51012" y1="58525" x2="51012" y2="58525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9721" y="2521979"/>
              <a:ext cx="932290" cy="819056"/>
            </a:xfrm>
            <a:prstGeom prst="rect">
              <a:avLst/>
            </a:prstGeom>
          </p:spPr>
        </p:pic>
        <p:sp>
          <p:nvSpPr>
            <p:cNvPr id="90" name="文本框 89"/>
            <p:cNvSpPr txBox="1"/>
            <p:nvPr/>
          </p:nvSpPr>
          <p:spPr>
            <a:xfrm>
              <a:off x="10014881" y="2626740"/>
              <a:ext cx="797357" cy="337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王：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10" name="矩形 109"/>
          <p:cNvSpPr/>
          <p:nvPr/>
        </p:nvSpPr>
        <p:spPr>
          <a:xfrm>
            <a:off x="659874" y="312023"/>
            <a:ext cx="857841" cy="5106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P189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75335" y="760730"/>
            <a:ext cx="638175" cy="633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6930" y="2907030"/>
            <a:ext cx="638175" cy="633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28980" y="1090091"/>
            <a:ext cx="6158287" cy="1239244"/>
            <a:chOff x="729055" y="1414406"/>
            <a:chExt cx="5394928" cy="1239395"/>
          </a:xfrm>
        </p:grpSpPr>
        <p:grpSp>
          <p:nvGrpSpPr>
            <p:cNvPr id="29" name="图形 30"/>
            <p:cNvGrpSpPr/>
            <p:nvPr/>
          </p:nvGrpSpPr>
          <p:grpSpPr>
            <a:xfrm>
              <a:off x="729055" y="1731189"/>
              <a:ext cx="5394928" cy="922612"/>
              <a:chOff x="729055" y="1731189"/>
              <a:chExt cx="5394928" cy="922612"/>
            </a:xfrm>
            <a:solidFill>
              <a:srgbClr val="FFDE53"/>
            </a:solidFill>
          </p:grpSpPr>
          <p:sp>
            <p:nvSpPr>
              <p:cNvPr id="35" name="任意多边形: 形状 34"/>
              <p:cNvSpPr/>
              <p:nvPr/>
            </p:nvSpPr>
            <p:spPr>
              <a:xfrm>
                <a:off x="1420170" y="1731189"/>
                <a:ext cx="4703813" cy="862606"/>
              </a:xfrm>
              <a:custGeom>
                <a:avLst/>
                <a:gdLst>
                  <a:gd name="connsiteX0" fmla="*/ 4434288 w 4437989"/>
                  <a:gd name="connsiteY0" fmla="*/ 95245 h 862606"/>
                  <a:gd name="connsiteX1" fmla="*/ 4406206 w 4437989"/>
                  <a:gd name="connsiteY1" fmla="*/ 69847 h 862606"/>
                  <a:gd name="connsiteX2" fmla="*/ 4417694 w 4437989"/>
                  <a:gd name="connsiteY2" fmla="*/ 70905 h 862606"/>
                  <a:gd name="connsiteX3" fmla="*/ 4389613 w 4437989"/>
                  <a:gd name="connsiteY3" fmla="*/ 58206 h 862606"/>
                  <a:gd name="connsiteX4" fmla="*/ 4339833 w 4437989"/>
                  <a:gd name="connsiteY4" fmla="*/ 31748 h 862606"/>
                  <a:gd name="connsiteX5" fmla="*/ 4336003 w 4437989"/>
                  <a:gd name="connsiteY5" fmla="*/ 33865 h 862606"/>
                  <a:gd name="connsiteX6" fmla="*/ 4336003 w 4437989"/>
                  <a:gd name="connsiteY6" fmla="*/ 35982 h 862606"/>
                  <a:gd name="connsiteX7" fmla="*/ 4336003 w 4437989"/>
                  <a:gd name="connsiteY7" fmla="*/ 38098 h 862606"/>
                  <a:gd name="connsiteX8" fmla="*/ 4342385 w 4437989"/>
                  <a:gd name="connsiteY8" fmla="*/ 43390 h 862606"/>
                  <a:gd name="connsiteX9" fmla="*/ 4325792 w 4437989"/>
                  <a:gd name="connsiteY9" fmla="*/ 41273 h 862606"/>
                  <a:gd name="connsiteX10" fmla="*/ 4159857 w 4437989"/>
                  <a:gd name="connsiteY10" fmla="*/ 22224 h 862606"/>
                  <a:gd name="connsiteX11" fmla="*/ 4158581 w 4437989"/>
                  <a:gd name="connsiteY11" fmla="*/ 23282 h 862606"/>
                  <a:gd name="connsiteX12" fmla="*/ 4157304 w 4437989"/>
                  <a:gd name="connsiteY12" fmla="*/ 24340 h 862606"/>
                  <a:gd name="connsiteX13" fmla="*/ 4157304 w 4437989"/>
                  <a:gd name="connsiteY13" fmla="*/ 25399 h 862606"/>
                  <a:gd name="connsiteX14" fmla="*/ 4084548 w 4437989"/>
                  <a:gd name="connsiteY14" fmla="*/ 25399 h 862606"/>
                  <a:gd name="connsiteX15" fmla="*/ 4036044 w 4437989"/>
                  <a:gd name="connsiteY15" fmla="*/ 28574 h 862606"/>
                  <a:gd name="connsiteX16" fmla="*/ 4006686 w 4437989"/>
                  <a:gd name="connsiteY16" fmla="*/ 26457 h 862606"/>
                  <a:gd name="connsiteX17" fmla="*/ 3856069 w 4437989"/>
                  <a:gd name="connsiteY17" fmla="*/ 16933 h 862606"/>
                  <a:gd name="connsiteX18" fmla="*/ 4131776 w 4437989"/>
                  <a:gd name="connsiteY18" fmla="*/ 12699 h 862606"/>
                  <a:gd name="connsiteX19" fmla="*/ 4129223 w 4437989"/>
                  <a:gd name="connsiteY19" fmla="*/ 10583 h 862606"/>
                  <a:gd name="connsiteX20" fmla="*/ 3970946 w 4437989"/>
                  <a:gd name="connsiteY20" fmla="*/ 5291 h 862606"/>
                  <a:gd name="connsiteX21" fmla="*/ 3840752 w 4437989"/>
                  <a:gd name="connsiteY21" fmla="*/ 9525 h 862606"/>
                  <a:gd name="connsiteX22" fmla="*/ 3802459 w 4437989"/>
                  <a:gd name="connsiteY22" fmla="*/ 11641 h 862606"/>
                  <a:gd name="connsiteX23" fmla="*/ 3788418 w 4437989"/>
                  <a:gd name="connsiteY23" fmla="*/ 12699 h 862606"/>
                  <a:gd name="connsiteX24" fmla="*/ 3778207 w 4437989"/>
                  <a:gd name="connsiteY24" fmla="*/ 12699 h 862606"/>
                  <a:gd name="connsiteX25" fmla="*/ 3775654 w 4437989"/>
                  <a:gd name="connsiteY25" fmla="*/ 12699 h 862606"/>
                  <a:gd name="connsiteX26" fmla="*/ 3782036 w 4437989"/>
                  <a:gd name="connsiteY26" fmla="*/ 13758 h 862606"/>
                  <a:gd name="connsiteX27" fmla="*/ 3696516 w 4437989"/>
                  <a:gd name="connsiteY27" fmla="*/ 25399 h 862606"/>
                  <a:gd name="connsiteX28" fmla="*/ 3776931 w 4437989"/>
                  <a:gd name="connsiteY28" fmla="*/ 22224 h 862606"/>
                  <a:gd name="connsiteX29" fmla="*/ 3812670 w 4437989"/>
                  <a:gd name="connsiteY29" fmla="*/ 19049 h 862606"/>
                  <a:gd name="connsiteX30" fmla="*/ 3893085 w 4437989"/>
                  <a:gd name="connsiteY30" fmla="*/ 29632 h 862606"/>
                  <a:gd name="connsiteX31" fmla="*/ 3902020 w 4437989"/>
                  <a:gd name="connsiteY31" fmla="*/ 29632 h 862606"/>
                  <a:gd name="connsiteX32" fmla="*/ 3724597 w 4437989"/>
                  <a:gd name="connsiteY32" fmla="*/ 30690 h 862606"/>
                  <a:gd name="connsiteX33" fmla="*/ 3824158 w 4437989"/>
                  <a:gd name="connsiteY33" fmla="*/ 39156 h 862606"/>
                  <a:gd name="connsiteX34" fmla="*/ 3771825 w 4437989"/>
                  <a:gd name="connsiteY34" fmla="*/ 41273 h 862606"/>
                  <a:gd name="connsiteX35" fmla="*/ 3531858 w 4437989"/>
                  <a:gd name="connsiteY35" fmla="*/ 41273 h 862606"/>
                  <a:gd name="connsiteX36" fmla="*/ 3510159 w 4437989"/>
                  <a:gd name="connsiteY36" fmla="*/ 39156 h 862606"/>
                  <a:gd name="connsiteX37" fmla="*/ 3369752 w 4437989"/>
                  <a:gd name="connsiteY37" fmla="*/ 34923 h 862606"/>
                  <a:gd name="connsiteX38" fmla="*/ 3257427 w 4437989"/>
                  <a:gd name="connsiteY38" fmla="*/ 33865 h 862606"/>
                  <a:gd name="connsiteX39" fmla="*/ 3174460 w 4437989"/>
                  <a:gd name="connsiteY39" fmla="*/ 26457 h 862606"/>
                  <a:gd name="connsiteX40" fmla="*/ 3385069 w 4437989"/>
                  <a:gd name="connsiteY40" fmla="*/ 25399 h 862606"/>
                  <a:gd name="connsiteX41" fmla="*/ 3452720 w 4437989"/>
                  <a:gd name="connsiteY41" fmla="*/ 25399 h 862606"/>
                  <a:gd name="connsiteX42" fmla="*/ 3488459 w 4437989"/>
                  <a:gd name="connsiteY42" fmla="*/ 16933 h 862606"/>
                  <a:gd name="connsiteX43" fmla="*/ 3452720 w 4437989"/>
                  <a:gd name="connsiteY43" fmla="*/ 17991 h 862606"/>
                  <a:gd name="connsiteX44" fmla="*/ 3442508 w 4437989"/>
                  <a:gd name="connsiteY44" fmla="*/ 19049 h 862606"/>
                  <a:gd name="connsiteX45" fmla="*/ 2731542 w 4437989"/>
                  <a:gd name="connsiteY45" fmla="*/ 21166 h 862606"/>
                  <a:gd name="connsiteX46" fmla="*/ 2762176 w 4437989"/>
                  <a:gd name="connsiteY46" fmla="*/ 24340 h 862606"/>
                  <a:gd name="connsiteX47" fmla="*/ 2836208 w 4437989"/>
                  <a:gd name="connsiteY47" fmla="*/ 25399 h 862606"/>
                  <a:gd name="connsiteX48" fmla="*/ 2875777 w 4437989"/>
                  <a:gd name="connsiteY48" fmla="*/ 29632 h 862606"/>
                  <a:gd name="connsiteX49" fmla="*/ 2951086 w 4437989"/>
                  <a:gd name="connsiteY49" fmla="*/ 34923 h 862606"/>
                  <a:gd name="connsiteX50" fmla="*/ 2956192 w 4437989"/>
                  <a:gd name="connsiteY50" fmla="*/ 35982 h 862606"/>
                  <a:gd name="connsiteX51" fmla="*/ 2931940 w 4437989"/>
                  <a:gd name="connsiteY51" fmla="*/ 38098 h 862606"/>
                  <a:gd name="connsiteX52" fmla="*/ 2631981 w 4437989"/>
                  <a:gd name="connsiteY52" fmla="*/ 35982 h 862606"/>
                  <a:gd name="connsiteX53" fmla="*/ 2614111 w 4437989"/>
                  <a:gd name="connsiteY53" fmla="*/ 37040 h 862606"/>
                  <a:gd name="connsiteX54" fmla="*/ 2536249 w 4437989"/>
                  <a:gd name="connsiteY54" fmla="*/ 40215 h 862606"/>
                  <a:gd name="connsiteX55" fmla="*/ 2490298 w 4437989"/>
                  <a:gd name="connsiteY55" fmla="*/ 40215 h 862606"/>
                  <a:gd name="connsiteX56" fmla="*/ 2467322 w 4437989"/>
                  <a:gd name="connsiteY56" fmla="*/ 39156 h 862606"/>
                  <a:gd name="connsiteX57" fmla="*/ 2247778 w 4437989"/>
                  <a:gd name="connsiteY57" fmla="*/ 29632 h 862606"/>
                  <a:gd name="connsiteX58" fmla="*/ 2153323 w 4437989"/>
                  <a:gd name="connsiteY58" fmla="*/ 24340 h 862606"/>
                  <a:gd name="connsiteX59" fmla="*/ 2274583 w 4437989"/>
                  <a:gd name="connsiteY59" fmla="*/ 26457 h 862606"/>
                  <a:gd name="connsiteX60" fmla="*/ 2277136 w 4437989"/>
                  <a:gd name="connsiteY60" fmla="*/ 25399 h 862606"/>
                  <a:gd name="connsiteX61" fmla="*/ 2434135 w 4437989"/>
                  <a:gd name="connsiteY61" fmla="*/ 32807 h 862606"/>
                  <a:gd name="connsiteX62" fmla="*/ 2523485 w 4437989"/>
                  <a:gd name="connsiteY62" fmla="*/ 35982 h 862606"/>
                  <a:gd name="connsiteX63" fmla="*/ 2501786 w 4437989"/>
                  <a:gd name="connsiteY63" fmla="*/ 30690 h 862606"/>
                  <a:gd name="connsiteX64" fmla="*/ 2334575 w 4437989"/>
                  <a:gd name="connsiteY64" fmla="*/ 20107 h 862606"/>
                  <a:gd name="connsiteX65" fmla="*/ 2302664 w 4437989"/>
                  <a:gd name="connsiteY65" fmla="*/ 19049 h 862606"/>
                  <a:gd name="connsiteX66" fmla="*/ 2616664 w 4437989"/>
                  <a:gd name="connsiteY66" fmla="*/ 16933 h 862606"/>
                  <a:gd name="connsiteX67" fmla="*/ 2617940 w 4437989"/>
                  <a:gd name="connsiteY67" fmla="*/ 15874 h 862606"/>
                  <a:gd name="connsiteX68" fmla="*/ 2514550 w 4437989"/>
                  <a:gd name="connsiteY68" fmla="*/ 10583 h 862606"/>
                  <a:gd name="connsiteX69" fmla="*/ 2481363 w 4437989"/>
                  <a:gd name="connsiteY69" fmla="*/ 10583 h 862606"/>
                  <a:gd name="connsiteX70" fmla="*/ 2601347 w 4437989"/>
                  <a:gd name="connsiteY70" fmla="*/ 7408 h 862606"/>
                  <a:gd name="connsiteX71" fmla="*/ 2602623 w 4437989"/>
                  <a:gd name="connsiteY71" fmla="*/ 6350 h 862606"/>
                  <a:gd name="connsiteX72" fmla="*/ 2487745 w 4437989"/>
                  <a:gd name="connsiteY72" fmla="*/ 0 h 862606"/>
                  <a:gd name="connsiteX73" fmla="*/ 2185233 w 4437989"/>
                  <a:gd name="connsiteY73" fmla="*/ 2117 h 862606"/>
                  <a:gd name="connsiteX74" fmla="*/ 2003981 w 4437989"/>
                  <a:gd name="connsiteY74" fmla="*/ 4233 h 862606"/>
                  <a:gd name="connsiteX75" fmla="*/ 2001429 w 4437989"/>
                  <a:gd name="connsiteY75" fmla="*/ 5291 h 862606"/>
                  <a:gd name="connsiteX76" fmla="*/ 2166087 w 4437989"/>
                  <a:gd name="connsiteY76" fmla="*/ 9525 h 862606"/>
                  <a:gd name="connsiteX77" fmla="*/ 2079290 w 4437989"/>
                  <a:gd name="connsiteY77" fmla="*/ 15874 h 862606"/>
                  <a:gd name="connsiteX78" fmla="*/ 2029510 w 4437989"/>
                  <a:gd name="connsiteY78" fmla="*/ 14816 h 862606"/>
                  <a:gd name="connsiteX79" fmla="*/ 2016746 w 4437989"/>
                  <a:gd name="connsiteY79" fmla="*/ 13758 h 862606"/>
                  <a:gd name="connsiteX80" fmla="*/ 2014193 w 4437989"/>
                  <a:gd name="connsiteY80" fmla="*/ 13758 h 862606"/>
                  <a:gd name="connsiteX81" fmla="*/ 2018022 w 4437989"/>
                  <a:gd name="connsiteY81" fmla="*/ 14816 h 862606"/>
                  <a:gd name="connsiteX82" fmla="*/ 1960583 w 4437989"/>
                  <a:gd name="connsiteY82" fmla="*/ 15874 h 862606"/>
                  <a:gd name="connsiteX83" fmla="*/ 1926120 w 4437989"/>
                  <a:gd name="connsiteY83" fmla="*/ 15874 h 862606"/>
                  <a:gd name="connsiteX84" fmla="*/ 1906973 w 4437989"/>
                  <a:gd name="connsiteY84" fmla="*/ 16933 h 862606"/>
                  <a:gd name="connsiteX85" fmla="*/ 1872510 w 4437989"/>
                  <a:gd name="connsiteY85" fmla="*/ 17991 h 862606"/>
                  <a:gd name="connsiteX86" fmla="*/ 1885274 w 4437989"/>
                  <a:gd name="connsiteY86" fmla="*/ 17991 h 862606"/>
                  <a:gd name="connsiteX87" fmla="*/ 1741039 w 4437989"/>
                  <a:gd name="connsiteY87" fmla="*/ 21166 h 862606"/>
                  <a:gd name="connsiteX88" fmla="*/ 1738486 w 4437989"/>
                  <a:gd name="connsiteY88" fmla="*/ 21166 h 862606"/>
                  <a:gd name="connsiteX89" fmla="*/ 2001429 w 4437989"/>
                  <a:gd name="connsiteY89" fmla="*/ 23282 h 862606"/>
                  <a:gd name="connsiteX90" fmla="*/ 1992494 w 4437989"/>
                  <a:gd name="connsiteY90" fmla="*/ 24340 h 862606"/>
                  <a:gd name="connsiteX91" fmla="*/ 1989941 w 4437989"/>
                  <a:gd name="connsiteY91" fmla="*/ 24340 h 862606"/>
                  <a:gd name="connsiteX92" fmla="*/ 2058868 w 4437989"/>
                  <a:gd name="connsiteY92" fmla="*/ 23282 h 862606"/>
                  <a:gd name="connsiteX93" fmla="*/ 2075461 w 4437989"/>
                  <a:gd name="connsiteY93" fmla="*/ 24340 h 862606"/>
                  <a:gd name="connsiteX94" fmla="*/ 2138006 w 4437989"/>
                  <a:gd name="connsiteY94" fmla="*/ 29632 h 862606"/>
                  <a:gd name="connsiteX95" fmla="*/ 2236290 w 4437989"/>
                  <a:gd name="connsiteY95" fmla="*/ 35982 h 862606"/>
                  <a:gd name="connsiteX96" fmla="*/ 2238843 w 4437989"/>
                  <a:gd name="connsiteY96" fmla="*/ 37040 h 862606"/>
                  <a:gd name="connsiteX97" fmla="*/ 2245225 w 4437989"/>
                  <a:gd name="connsiteY97" fmla="*/ 39156 h 862606"/>
                  <a:gd name="connsiteX98" fmla="*/ 2218420 w 4437989"/>
                  <a:gd name="connsiteY98" fmla="*/ 43390 h 862606"/>
                  <a:gd name="connsiteX99" fmla="*/ 2215867 w 4437989"/>
                  <a:gd name="connsiteY99" fmla="*/ 44448 h 862606"/>
                  <a:gd name="connsiteX100" fmla="*/ 2403501 w 4437989"/>
                  <a:gd name="connsiteY100" fmla="*/ 52914 h 862606"/>
                  <a:gd name="connsiteX101" fmla="*/ 2423924 w 4437989"/>
                  <a:gd name="connsiteY101" fmla="*/ 58206 h 862606"/>
                  <a:gd name="connsiteX102" fmla="*/ 2547737 w 4437989"/>
                  <a:gd name="connsiteY102" fmla="*/ 61380 h 862606"/>
                  <a:gd name="connsiteX103" fmla="*/ 2517103 w 4437989"/>
                  <a:gd name="connsiteY103" fmla="*/ 61380 h 862606"/>
                  <a:gd name="connsiteX104" fmla="*/ 2487745 w 4437989"/>
                  <a:gd name="connsiteY104" fmla="*/ 61380 h 862606"/>
                  <a:gd name="connsiteX105" fmla="*/ 2471152 w 4437989"/>
                  <a:gd name="connsiteY105" fmla="*/ 61380 h 862606"/>
                  <a:gd name="connsiteX106" fmla="*/ 2247778 w 4437989"/>
                  <a:gd name="connsiteY106" fmla="*/ 53972 h 862606"/>
                  <a:gd name="connsiteX107" fmla="*/ 2242672 w 4437989"/>
                  <a:gd name="connsiteY107" fmla="*/ 53972 h 862606"/>
                  <a:gd name="connsiteX108" fmla="*/ 2280965 w 4437989"/>
                  <a:gd name="connsiteY108" fmla="*/ 51856 h 862606"/>
                  <a:gd name="connsiteX109" fmla="*/ 2232461 w 4437989"/>
                  <a:gd name="connsiteY109" fmla="*/ 49739 h 862606"/>
                  <a:gd name="connsiteX110" fmla="*/ 2078014 w 4437989"/>
                  <a:gd name="connsiteY110" fmla="*/ 45506 h 862606"/>
                  <a:gd name="connsiteX111" fmla="*/ 2098437 w 4437989"/>
                  <a:gd name="connsiteY111" fmla="*/ 45506 h 862606"/>
                  <a:gd name="connsiteX112" fmla="*/ 2149494 w 4437989"/>
                  <a:gd name="connsiteY112" fmla="*/ 44448 h 862606"/>
                  <a:gd name="connsiteX113" fmla="*/ 2152046 w 4437989"/>
                  <a:gd name="connsiteY113" fmla="*/ 43390 h 862606"/>
                  <a:gd name="connsiteX114" fmla="*/ 2162258 w 4437989"/>
                  <a:gd name="connsiteY114" fmla="*/ 38098 h 862606"/>
                  <a:gd name="connsiteX115" fmla="*/ 2158428 w 4437989"/>
                  <a:gd name="connsiteY115" fmla="*/ 38098 h 862606"/>
                  <a:gd name="connsiteX116" fmla="*/ 2154599 w 4437989"/>
                  <a:gd name="connsiteY116" fmla="*/ 38098 h 862606"/>
                  <a:gd name="connsiteX117" fmla="*/ 1859746 w 4437989"/>
                  <a:gd name="connsiteY117" fmla="*/ 40215 h 862606"/>
                  <a:gd name="connsiteX118" fmla="*/ 1836770 w 4437989"/>
                  <a:gd name="connsiteY118" fmla="*/ 39156 h 862606"/>
                  <a:gd name="connsiteX119" fmla="*/ 1761461 w 4437989"/>
                  <a:gd name="connsiteY119" fmla="*/ 39156 h 862606"/>
                  <a:gd name="connsiteX120" fmla="*/ 1756356 w 4437989"/>
                  <a:gd name="connsiteY120" fmla="*/ 39156 h 862606"/>
                  <a:gd name="connsiteX121" fmla="*/ 1697640 w 4437989"/>
                  <a:gd name="connsiteY121" fmla="*/ 32807 h 862606"/>
                  <a:gd name="connsiteX122" fmla="*/ 1697640 w 4437989"/>
                  <a:gd name="connsiteY122" fmla="*/ 32807 h 862606"/>
                  <a:gd name="connsiteX123" fmla="*/ 1696364 w 4437989"/>
                  <a:gd name="connsiteY123" fmla="*/ 33865 h 862606"/>
                  <a:gd name="connsiteX124" fmla="*/ 1696364 w 4437989"/>
                  <a:gd name="connsiteY124" fmla="*/ 35982 h 862606"/>
                  <a:gd name="connsiteX125" fmla="*/ 1710404 w 4437989"/>
                  <a:gd name="connsiteY125" fmla="*/ 39156 h 862606"/>
                  <a:gd name="connsiteX126" fmla="*/ 1718063 w 4437989"/>
                  <a:gd name="connsiteY126" fmla="*/ 40215 h 862606"/>
                  <a:gd name="connsiteX127" fmla="*/ 1728275 w 4437989"/>
                  <a:gd name="connsiteY127" fmla="*/ 41273 h 862606"/>
                  <a:gd name="connsiteX128" fmla="*/ 1734657 w 4437989"/>
                  <a:gd name="connsiteY128" fmla="*/ 42331 h 862606"/>
                  <a:gd name="connsiteX129" fmla="*/ 1672112 w 4437989"/>
                  <a:gd name="connsiteY129" fmla="*/ 44448 h 862606"/>
                  <a:gd name="connsiteX130" fmla="*/ 1673388 w 4437989"/>
                  <a:gd name="connsiteY130" fmla="*/ 45506 h 862606"/>
                  <a:gd name="connsiteX131" fmla="*/ 1679770 w 4437989"/>
                  <a:gd name="connsiteY131" fmla="*/ 47623 h 862606"/>
                  <a:gd name="connsiteX132" fmla="*/ 1774226 w 4437989"/>
                  <a:gd name="connsiteY132" fmla="*/ 55031 h 862606"/>
                  <a:gd name="connsiteX133" fmla="*/ 1706575 w 4437989"/>
                  <a:gd name="connsiteY133" fmla="*/ 48681 h 862606"/>
                  <a:gd name="connsiteX134" fmla="*/ 1849535 w 4437989"/>
                  <a:gd name="connsiteY134" fmla="*/ 48681 h 862606"/>
                  <a:gd name="connsiteX135" fmla="*/ 2048656 w 4437989"/>
                  <a:gd name="connsiteY135" fmla="*/ 49739 h 862606"/>
                  <a:gd name="connsiteX136" fmla="*/ 2158428 w 4437989"/>
                  <a:gd name="connsiteY136" fmla="*/ 52914 h 862606"/>
                  <a:gd name="connsiteX137" fmla="*/ 2201827 w 4437989"/>
                  <a:gd name="connsiteY137" fmla="*/ 53972 h 862606"/>
                  <a:gd name="connsiteX138" fmla="*/ 2178851 w 4437989"/>
                  <a:gd name="connsiteY138" fmla="*/ 57147 h 862606"/>
                  <a:gd name="connsiteX139" fmla="*/ 2160981 w 4437989"/>
                  <a:gd name="connsiteY139" fmla="*/ 55031 h 862606"/>
                  <a:gd name="connsiteX140" fmla="*/ 2160981 w 4437989"/>
                  <a:gd name="connsiteY140" fmla="*/ 56089 h 862606"/>
                  <a:gd name="connsiteX141" fmla="*/ 2158428 w 4437989"/>
                  <a:gd name="connsiteY141" fmla="*/ 57147 h 862606"/>
                  <a:gd name="connsiteX142" fmla="*/ 2158428 w 4437989"/>
                  <a:gd name="connsiteY142" fmla="*/ 59264 h 862606"/>
                  <a:gd name="connsiteX143" fmla="*/ 2168640 w 4437989"/>
                  <a:gd name="connsiteY143" fmla="*/ 61380 h 862606"/>
                  <a:gd name="connsiteX144" fmla="*/ 2146941 w 4437989"/>
                  <a:gd name="connsiteY144" fmla="*/ 62439 h 862606"/>
                  <a:gd name="connsiteX145" fmla="*/ 1956754 w 4437989"/>
                  <a:gd name="connsiteY145" fmla="*/ 58206 h 862606"/>
                  <a:gd name="connsiteX146" fmla="*/ 1942713 w 4437989"/>
                  <a:gd name="connsiteY146" fmla="*/ 58206 h 862606"/>
                  <a:gd name="connsiteX147" fmla="*/ 1905697 w 4437989"/>
                  <a:gd name="connsiteY147" fmla="*/ 56089 h 862606"/>
                  <a:gd name="connsiteX148" fmla="*/ 1904420 w 4437989"/>
                  <a:gd name="connsiteY148" fmla="*/ 57147 h 862606"/>
                  <a:gd name="connsiteX149" fmla="*/ 1904420 w 4437989"/>
                  <a:gd name="connsiteY149" fmla="*/ 58206 h 862606"/>
                  <a:gd name="connsiteX150" fmla="*/ 1674665 w 4437989"/>
                  <a:gd name="connsiteY150" fmla="*/ 57147 h 862606"/>
                  <a:gd name="connsiteX151" fmla="*/ 1590421 w 4437989"/>
                  <a:gd name="connsiteY151" fmla="*/ 58206 h 862606"/>
                  <a:gd name="connsiteX152" fmla="*/ 1590421 w 4437989"/>
                  <a:gd name="connsiteY152" fmla="*/ 57147 h 862606"/>
                  <a:gd name="connsiteX153" fmla="*/ 1645307 w 4437989"/>
                  <a:gd name="connsiteY153" fmla="*/ 53972 h 862606"/>
                  <a:gd name="connsiteX154" fmla="*/ 1665730 w 4437989"/>
                  <a:gd name="connsiteY154" fmla="*/ 44448 h 862606"/>
                  <a:gd name="connsiteX155" fmla="*/ 1633819 w 4437989"/>
                  <a:gd name="connsiteY155" fmla="*/ 46564 h 862606"/>
                  <a:gd name="connsiteX156" fmla="*/ 1516389 w 4437989"/>
                  <a:gd name="connsiteY156" fmla="*/ 56089 h 862606"/>
                  <a:gd name="connsiteX157" fmla="*/ 1489584 w 4437989"/>
                  <a:gd name="connsiteY157" fmla="*/ 53972 h 862606"/>
                  <a:gd name="connsiteX158" fmla="*/ 1489584 w 4437989"/>
                  <a:gd name="connsiteY158" fmla="*/ 55031 h 862606"/>
                  <a:gd name="connsiteX159" fmla="*/ 1466608 w 4437989"/>
                  <a:gd name="connsiteY159" fmla="*/ 56089 h 862606"/>
                  <a:gd name="connsiteX160" fmla="*/ 1443633 w 4437989"/>
                  <a:gd name="connsiteY160" fmla="*/ 53972 h 862606"/>
                  <a:gd name="connsiteX161" fmla="*/ 1513836 w 4437989"/>
                  <a:gd name="connsiteY161" fmla="*/ 46564 h 862606"/>
                  <a:gd name="connsiteX162" fmla="*/ 1554681 w 4437989"/>
                  <a:gd name="connsiteY162" fmla="*/ 41273 h 862606"/>
                  <a:gd name="connsiteX163" fmla="*/ 127642 w 4437989"/>
                  <a:gd name="connsiteY163" fmla="*/ 41273 h 862606"/>
                  <a:gd name="connsiteX164" fmla="*/ 75309 w 4437989"/>
                  <a:gd name="connsiteY164" fmla="*/ 53972 h 862606"/>
                  <a:gd name="connsiteX165" fmla="*/ 59992 w 4437989"/>
                  <a:gd name="connsiteY165" fmla="*/ 75138 h 862606"/>
                  <a:gd name="connsiteX166" fmla="*/ 68927 w 4437989"/>
                  <a:gd name="connsiteY166" fmla="*/ 147101 h 862606"/>
                  <a:gd name="connsiteX167" fmla="*/ 68927 w 4437989"/>
                  <a:gd name="connsiteY167" fmla="*/ 138635 h 862606"/>
                  <a:gd name="connsiteX168" fmla="*/ 74032 w 4437989"/>
                  <a:gd name="connsiteY168" fmla="*/ 118528 h 862606"/>
                  <a:gd name="connsiteX169" fmla="*/ 75309 w 4437989"/>
                  <a:gd name="connsiteY169" fmla="*/ 220123 h 862606"/>
                  <a:gd name="connsiteX170" fmla="*/ 77862 w 4437989"/>
                  <a:gd name="connsiteY170" fmla="*/ 339709 h 862606"/>
                  <a:gd name="connsiteX171" fmla="*/ 77862 w 4437989"/>
                  <a:gd name="connsiteY171" fmla="*/ 345000 h 862606"/>
                  <a:gd name="connsiteX172" fmla="*/ 80415 w 4437989"/>
                  <a:gd name="connsiteY172" fmla="*/ 533374 h 862606"/>
                  <a:gd name="connsiteX173" fmla="*/ 77862 w 4437989"/>
                  <a:gd name="connsiteY173" fmla="*/ 715399 h 862606"/>
                  <a:gd name="connsiteX174" fmla="*/ 75309 w 4437989"/>
                  <a:gd name="connsiteY174" fmla="*/ 666718 h 862606"/>
                  <a:gd name="connsiteX175" fmla="*/ 71480 w 4437989"/>
                  <a:gd name="connsiteY175" fmla="*/ 650844 h 862606"/>
                  <a:gd name="connsiteX176" fmla="*/ 68927 w 4437989"/>
                  <a:gd name="connsiteY176" fmla="*/ 647669 h 862606"/>
                  <a:gd name="connsiteX177" fmla="*/ 68927 w 4437989"/>
                  <a:gd name="connsiteY177" fmla="*/ 638144 h 862606"/>
                  <a:gd name="connsiteX178" fmla="*/ 54886 w 4437989"/>
                  <a:gd name="connsiteY178" fmla="*/ 495276 h 862606"/>
                  <a:gd name="connsiteX179" fmla="*/ 39569 w 4437989"/>
                  <a:gd name="connsiteY179" fmla="*/ 306902 h 862606"/>
                  <a:gd name="connsiteX180" fmla="*/ 34463 w 4437989"/>
                  <a:gd name="connsiteY180" fmla="*/ 171442 h 862606"/>
                  <a:gd name="connsiteX181" fmla="*/ 34463 w 4437989"/>
                  <a:gd name="connsiteY181" fmla="*/ 760905 h 862606"/>
                  <a:gd name="connsiteX182" fmla="*/ 3829 w 4437989"/>
                  <a:gd name="connsiteY182" fmla="*/ 732332 h 862606"/>
                  <a:gd name="connsiteX183" fmla="*/ 0 w 4437989"/>
                  <a:gd name="connsiteY183" fmla="*/ 735506 h 862606"/>
                  <a:gd name="connsiteX184" fmla="*/ 7659 w 4437989"/>
                  <a:gd name="connsiteY184" fmla="*/ 754556 h 862606"/>
                  <a:gd name="connsiteX185" fmla="*/ 11488 w 4437989"/>
                  <a:gd name="connsiteY185" fmla="*/ 757730 h 862606"/>
                  <a:gd name="connsiteX186" fmla="*/ 37016 w 4437989"/>
                  <a:gd name="connsiteY186" fmla="*/ 791595 h 862606"/>
                  <a:gd name="connsiteX187" fmla="*/ 61268 w 4437989"/>
                  <a:gd name="connsiteY187" fmla="*/ 825460 h 862606"/>
                  <a:gd name="connsiteX188" fmla="*/ 81691 w 4437989"/>
                  <a:gd name="connsiteY188" fmla="*/ 839218 h 862606"/>
                  <a:gd name="connsiteX189" fmla="*/ 98284 w 4437989"/>
                  <a:gd name="connsiteY189" fmla="*/ 852976 h 862606"/>
                  <a:gd name="connsiteX190" fmla="*/ 109772 w 4437989"/>
                  <a:gd name="connsiteY190" fmla="*/ 852976 h 862606"/>
                  <a:gd name="connsiteX191" fmla="*/ 107219 w 4437989"/>
                  <a:gd name="connsiteY191" fmla="*/ 848743 h 862606"/>
                  <a:gd name="connsiteX192" fmla="*/ 103390 w 4437989"/>
                  <a:gd name="connsiteY192" fmla="*/ 845568 h 862606"/>
                  <a:gd name="connsiteX193" fmla="*/ 127642 w 4437989"/>
                  <a:gd name="connsiteY193" fmla="*/ 847684 h 862606"/>
                  <a:gd name="connsiteX194" fmla="*/ 1733380 w 4437989"/>
                  <a:gd name="connsiteY194" fmla="*/ 847684 h 862606"/>
                  <a:gd name="connsiteX195" fmla="*/ 1569998 w 4437989"/>
                  <a:gd name="connsiteY195" fmla="*/ 841335 h 862606"/>
                  <a:gd name="connsiteX196" fmla="*/ 1322373 w 4437989"/>
                  <a:gd name="connsiteY196" fmla="*/ 834985 h 862606"/>
                  <a:gd name="connsiteX197" fmla="*/ 1569998 w 4437989"/>
                  <a:gd name="connsiteY197" fmla="*/ 831810 h 862606"/>
                  <a:gd name="connsiteX198" fmla="*/ 1854640 w 4437989"/>
                  <a:gd name="connsiteY198" fmla="*/ 821227 h 862606"/>
                  <a:gd name="connsiteX199" fmla="*/ 1854640 w 4437989"/>
                  <a:gd name="connsiteY199" fmla="*/ 820169 h 862606"/>
                  <a:gd name="connsiteX200" fmla="*/ 1905697 w 4437989"/>
                  <a:gd name="connsiteY200" fmla="*/ 822286 h 862606"/>
                  <a:gd name="connsiteX201" fmla="*/ 1781884 w 4437989"/>
                  <a:gd name="connsiteY201" fmla="*/ 825460 h 862606"/>
                  <a:gd name="connsiteX202" fmla="*/ 2057591 w 4437989"/>
                  <a:gd name="connsiteY202" fmla="*/ 831810 h 862606"/>
                  <a:gd name="connsiteX203" fmla="*/ 2108648 w 4437989"/>
                  <a:gd name="connsiteY203" fmla="*/ 836043 h 862606"/>
                  <a:gd name="connsiteX204" fmla="*/ 2143111 w 4437989"/>
                  <a:gd name="connsiteY204" fmla="*/ 834985 h 862606"/>
                  <a:gd name="connsiteX205" fmla="*/ 2171193 w 4437989"/>
                  <a:gd name="connsiteY205" fmla="*/ 836043 h 862606"/>
                  <a:gd name="connsiteX206" fmla="*/ 2371591 w 4437989"/>
                  <a:gd name="connsiteY206" fmla="*/ 836043 h 862606"/>
                  <a:gd name="connsiteX207" fmla="*/ 2284794 w 4437989"/>
                  <a:gd name="connsiteY207" fmla="*/ 830752 h 862606"/>
                  <a:gd name="connsiteX208" fmla="*/ 2302664 w 4437989"/>
                  <a:gd name="connsiteY208" fmla="*/ 828635 h 862606"/>
                  <a:gd name="connsiteX209" fmla="*/ 2249054 w 4437989"/>
                  <a:gd name="connsiteY209" fmla="*/ 828635 h 862606"/>
                  <a:gd name="connsiteX210" fmla="*/ 2240119 w 4437989"/>
                  <a:gd name="connsiteY210" fmla="*/ 827577 h 862606"/>
                  <a:gd name="connsiteX211" fmla="*/ 2404778 w 4437989"/>
                  <a:gd name="connsiteY211" fmla="*/ 828635 h 862606"/>
                  <a:gd name="connsiteX212" fmla="*/ 2485192 w 4437989"/>
                  <a:gd name="connsiteY212" fmla="*/ 830752 h 862606"/>
                  <a:gd name="connsiteX213" fmla="*/ 2526038 w 4437989"/>
                  <a:gd name="connsiteY213" fmla="*/ 832868 h 862606"/>
                  <a:gd name="connsiteX214" fmla="*/ 2579648 w 4437989"/>
                  <a:gd name="connsiteY214" fmla="*/ 847684 h 862606"/>
                  <a:gd name="connsiteX215" fmla="*/ 3331460 w 4437989"/>
                  <a:gd name="connsiteY215" fmla="*/ 847684 h 862606"/>
                  <a:gd name="connsiteX216" fmla="*/ 3338991 w 4437989"/>
                  <a:gd name="connsiteY216" fmla="*/ 854246 h 862606"/>
                  <a:gd name="connsiteX217" fmla="*/ 3367072 w 4437989"/>
                  <a:gd name="connsiteY217" fmla="*/ 848637 h 862606"/>
                  <a:gd name="connsiteX218" fmla="*/ 3451698 w 4437989"/>
                  <a:gd name="connsiteY218" fmla="*/ 848637 h 862606"/>
                  <a:gd name="connsiteX219" fmla="*/ 3503521 w 4437989"/>
                  <a:gd name="connsiteY219" fmla="*/ 850436 h 862606"/>
                  <a:gd name="connsiteX220" fmla="*/ 3518455 w 4437989"/>
                  <a:gd name="connsiteY220" fmla="*/ 856680 h 862606"/>
                  <a:gd name="connsiteX221" fmla="*/ 3511307 w 4437989"/>
                  <a:gd name="connsiteY221" fmla="*/ 847790 h 862606"/>
                  <a:gd name="connsiteX222" fmla="*/ 3709153 w 4437989"/>
                  <a:gd name="connsiteY222" fmla="*/ 847790 h 862606"/>
                  <a:gd name="connsiteX223" fmla="*/ 3744892 w 4437989"/>
                  <a:gd name="connsiteY223" fmla="*/ 848848 h 862606"/>
                  <a:gd name="connsiteX224" fmla="*/ 3734681 w 4437989"/>
                  <a:gd name="connsiteY224" fmla="*/ 848848 h 862606"/>
                  <a:gd name="connsiteX225" fmla="*/ 3719364 w 4437989"/>
                  <a:gd name="connsiteY225" fmla="*/ 850965 h 862606"/>
                  <a:gd name="connsiteX226" fmla="*/ 3716811 w 4437989"/>
                  <a:gd name="connsiteY226" fmla="*/ 850965 h 862606"/>
                  <a:gd name="connsiteX227" fmla="*/ 3767868 w 4437989"/>
                  <a:gd name="connsiteY227" fmla="*/ 855198 h 862606"/>
                  <a:gd name="connsiteX228" fmla="*/ 4004006 w 4437989"/>
                  <a:gd name="connsiteY228" fmla="*/ 862606 h 862606"/>
                  <a:gd name="connsiteX229" fmla="*/ 4066551 w 4437989"/>
                  <a:gd name="connsiteY229" fmla="*/ 859431 h 862606"/>
                  <a:gd name="connsiteX230" fmla="*/ 3996348 w 4437989"/>
                  <a:gd name="connsiteY230" fmla="*/ 855198 h 862606"/>
                  <a:gd name="connsiteX231" fmla="*/ 3912104 w 4437989"/>
                  <a:gd name="connsiteY231" fmla="*/ 853082 h 862606"/>
                  <a:gd name="connsiteX232" fmla="*/ 4061445 w 4437989"/>
                  <a:gd name="connsiteY232" fmla="*/ 852023 h 862606"/>
                  <a:gd name="connsiteX233" fmla="*/ 4071656 w 4437989"/>
                  <a:gd name="connsiteY233" fmla="*/ 847790 h 862606"/>
                  <a:gd name="connsiteX234" fmla="*/ 4320559 w 4437989"/>
                  <a:gd name="connsiteY234" fmla="*/ 847790 h 862606"/>
                  <a:gd name="connsiteX235" fmla="*/ 4348640 w 4437989"/>
                  <a:gd name="connsiteY235" fmla="*/ 844615 h 862606"/>
                  <a:gd name="connsiteX236" fmla="*/ 4380551 w 4437989"/>
                  <a:gd name="connsiteY236" fmla="*/ 769477 h 862606"/>
                  <a:gd name="connsiteX237" fmla="*/ 4386933 w 4437989"/>
                  <a:gd name="connsiteY237" fmla="*/ 680582 h 862606"/>
                  <a:gd name="connsiteX238" fmla="*/ 4388209 w 4437989"/>
                  <a:gd name="connsiteY238" fmla="*/ 622376 h 862606"/>
                  <a:gd name="connsiteX239" fmla="*/ 4386933 w 4437989"/>
                  <a:gd name="connsiteY239" fmla="*/ 616026 h 862606"/>
                  <a:gd name="connsiteX240" fmla="*/ 4381827 w 4437989"/>
                  <a:gd name="connsiteY240" fmla="*/ 536655 h 862606"/>
                  <a:gd name="connsiteX241" fmla="*/ 4381827 w 4437989"/>
                  <a:gd name="connsiteY241" fmla="*/ 410719 h 862606"/>
                  <a:gd name="connsiteX242" fmla="*/ 4386933 w 4437989"/>
                  <a:gd name="connsiteY242" fmla="*/ 539830 h 862606"/>
                  <a:gd name="connsiteX243" fmla="*/ 4388209 w 4437989"/>
                  <a:gd name="connsiteY243" fmla="*/ 538772 h 862606"/>
                  <a:gd name="connsiteX244" fmla="*/ 4390762 w 4437989"/>
                  <a:gd name="connsiteY244" fmla="*/ 507023 h 862606"/>
                  <a:gd name="connsiteX245" fmla="*/ 4390762 w 4437989"/>
                  <a:gd name="connsiteY245" fmla="*/ 509140 h 862606"/>
                  <a:gd name="connsiteX246" fmla="*/ 4392038 w 4437989"/>
                  <a:gd name="connsiteY246" fmla="*/ 523956 h 862606"/>
                  <a:gd name="connsiteX247" fmla="*/ 4393315 w 4437989"/>
                  <a:gd name="connsiteY247" fmla="*/ 523956 h 862606"/>
                  <a:gd name="connsiteX248" fmla="*/ 4394591 w 4437989"/>
                  <a:gd name="connsiteY248" fmla="*/ 578986 h 862606"/>
                  <a:gd name="connsiteX249" fmla="*/ 4397144 w 4437989"/>
                  <a:gd name="connsiteY249" fmla="*/ 591686 h 862606"/>
                  <a:gd name="connsiteX250" fmla="*/ 4397144 w 4437989"/>
                  <a:gd name="connsiteY250" fmla="*/ 617085 h 862606"/>
                  <a:gd name="connsiteX251" fmla="*/ 4392038 w 4437989"/>
                  <a:gd name="connsiteY251" fmla="*/ 617085 h 862606"/>
                  <a:gd name="connsiteX252" fmla="*/ 4392038 w 4437989"/>
                  <a:gd name="connsiteY252" fmla="*/ 650950 h 862606"/>
                  <a:gd name="connsiteX253" fmla="*/ 4395867 w 4437989"/>
                  <a:gd name="connsiteY253" fmla="*/ 642483 h 862606"/>
                  <a:gd name="connsiteX254" fmla="*/ 4389485 w 4437989"/>
                  <a:gd name="connsiteY254" fmla="*/ 743020 h 862606"/>
                  <a:gd name="connsiteX255" fmla="*/ 4408632 w 4437989"/>
                  <a:gd name="connsiteY255" fmla="*/ 689048 h 862606"/>
                  <a:gd name="connsiteX256" fmla="*/ 4411185 w 4437989"/>
                  <a:gd name="connsiteY256" fmla="*/ 686931 h 862606"/>
                  <a:gd name="connsiteX257" fmla="*/ 4388209 w 4437989"/>
                  <a:gd name="connsiteY257" fmla="*/ 766302 h 862606"/>
                  <a:gd name="connsiteX258" fmla="*/ 4379274 w 4437989"/>
                  <a:gd name="connsiteY258" fmla="*/ 825566 h 862606"/>
                  <a:gd name="connsiteX259" fmla="*/ 4381827 w 4437989"/>
                  <a:gd name="connsiteY259" fmla="*/ 823450 h 862606"/>
                  <a:gd name="connsiteX260" fmla="*/ 4412461 w 4437989"/>
                  <a:gd name="connsiteY260" fmla="*/ 789585 h 862606"/>
                  <a:gd name="connsiteX261" fmla="*/ 4413737 w 4437989"/>
                  <a:gd name="connsiteY261" fmla="*/ 769477 h 862606"/>
                  <a:gd name="connsiteX262" fmla="*/ 4413737 w 4437989"/>
                  <a:gd name="connsiteY262" fmla="*/ 698572 h 862606"/>
                  <a:gd name="connsiteX263" fmla="*/ 4399697 w 4437989"/>
                  <a:gd name="connsiteY263" fmla="*/ 595919 h 862606"/>
                  <a:gd name="connsiteX264" fmla="*/ 4404802 w 4437989"/>
                  <a:gd name="connsiteY264" fmla="*/ 598035 h 862606"/>
                  <a:gd name="connsiteX265" fmla="*/ 4403526 w 4437989"/>
                  <a:gd name="connsiteY265" fmla="*/ 558667 h 862606"/>
                  <a:gd name="connsiteX266" fmla="*/ 4403526 w 4437989"/>
                  <a:gd name="connsiteY266" fmla="*/ 558879 h 862606"/>
                  <a:gd name="connsiteX267" fmla="*/ 4403526 w 4437989"/>
                  <a:gd name="connsiteY267" fmla="*/ 557821 h 862606"/>
                  <a:gd name="connsiteX268" fmla="*/ 4403526 w 4437989"/>
                  <a:gd name="connsiteY268" fmla="*/ 558667 h 862606"/>
                  <a:gd name="connsiteX269" fmla="*/ 4404802 w 4437989"/>
                  <a:gd name="connsiteY269" fmla="*/ 546180 h 862606"/>
                  <a:gd name="connsiteX270" fmla="*/ 4408632 w 4437989"/>
                  <a:gd name="connsiteY270" fmla="*/ 555704 h 862606"/>
                  <a:gd name="connsiteX271" fmla="*/ 4415014 w 4437989"/>
                  <a:gd name="connsiteY271" fmla="*/ 592744 h 862606"/>
                  <a:gd name="connsiteX272" fmla="*/ 4413737 w 4437989"/>
                  <a:gd name="connsiteY272" fmla="*/ 558879 h 862606"/>
                  <a:gd name="connsiteX273" fmla="*/ 4413737 w 4437989"/>
                  <a:gd name="connsiteY273" fmla="*/ 551471 h 862606"/>
                  <a:gd name="connsiteX274" fmla="*/ 4423949 w 4437989"/>
                  <a:gd name="connsiteY274" fmla="*/ 568404 h 862606"/>
                  <a:gd name="connsiteX275" fmla="*/ 4421396 w 4437989"/>
                  <a:gd name="connsiteY275" fmla="*/ 509140 h 862606"/>
                  <a:gd name="connsiteX276" fmla="*/ 4417567 w 4437989"/>
                  <a:gd name="connsiteY276" fmla="*/ 475275 h 862606"/>
                  <a:gd name="connsiteX277" fmla="*/ 4417567 w 4437989"/>
                  <a:gd name="connsiteY277" fmla="*/ 463634 h 862606"/>
                  <a:gd name="connsiteX278" fmla="*/ 4427778 w 4437989"/>
                  <a:gd name="connsiteY278" fmla="*/ 490091 h 862606"/>
                  <a:gd name="connsiteX279" fmla="*/ 4427778 w 4437989"/>
                  <a:gd name="connsiteY279" fmla="*/ 486916 h 862606"/>
                  <a:gd name="connsiteX280" fmla="*/ 4422672 w 4437989"/>
                  <a:gd name="connsiteY280" fmla="*/ 294308 h 862606"/>
                  <a:gd name="connsiteX281" fmla="*/ 4418843 w 4437989"/>
                  <a:gd name="connsiteY281" fmla="*/ 331348 h 862606"/>
                  <a:gd name="connsiteX282" fmla="*/ 4415014 w 4437989"/>
                  <a:gd name="connsiteY282" fmla="*/ 168373 h 862606"/>
                  <a:gd name="connsiteX283" fmla="*/ 4415014 w 4437989"/>
                  <a:gd name="connsiteY283" fmla="*/ 169537 h 862606"/>
                  <a:gd name="connsiteX284" fmla="*/ 4415014 w 4437989"/>
                  <a:gd name="connsiteY284" fmla="*/ 172500 h 862606"/>
                  <a:gd name="connsiteX285" fmla="*/ 4415014 w 4437989"/>
                  <a:gd name="connsiteY285" fmla="*/ 169537 h 862606"/>
                  <a:gd name="connsiteX286" fmla="*/ 4415014 w 4437989"/>
                  <a:gd name="connsiteY286" fmla="*/ 168267 h 862606"/>
                  <a:gd name="connsiteX287" fmla="*/ 4415014 w 4437989"/>
                  <a:gd name="connsiteY287" fmla="*/ 168267 h 862606"/>
                  <a:gd name="connsiteX288" fmla="*/ 4415014 w 4437989"/>
                  <a:gd name="connsiteY288" fmla="*/ 164034 h 862606"/>
                  <a:gd name="connsiteX289" fmla="*/ 4413737 w 4437989"/>
                  <a:gd name="connsiteY289" fmla="*/ 168267 h 862606"/>
                  <a:gd name="connsiteX290" fmla="*/ 4413737 w 4437989"/>
                  <a:gd name="connsiteY290" fmla="*/ 119586 h 862606"/>
                  <a:gd name="connsiteX291" fmla="*/ 4399697 w 4437989"/>
                  <a:gd name="connsiteY291" fmla="*/ 78313 h 862606"/>
                  <a:gd name="connsiteX292" fmla="*/ 4435436 w 4437989"/>
                  <a:gd name="connsiteY292" fmla="*/ 101595 h 862606"/>
                  <a:gd name="connsiteX293" fmla="*/ 4437989 w 4437989"/>
                  <a:gd name="connsiteY293" fmla="*/ 100537 h 862606"/>
                  <a:gd name="connsiteX294" fmla="*/ 4437989 w 4437989"/>
                  <a:gd name="connsiteY294" fmla="*/ 98420 h 862606"/>
                  <a:gd name="connsiteX295" fmla="*/ 4434288 w 4437989"/>
                  <a:gd name="connsiteY295" fmla="*/ 95245 h 862606"/>
                  <a:gd name="connsiteX296" fmla="*/ 34463 w 4437989"/>
                  <a:gd name="connsiteY296" fmla="*/ 772546 h 862606"/>
                  <a:gd name="connsiteX297" fmla="*/ 21699 w 4437989"/>
                  <a:gd name="connsiteY297" fmla="*/ 757730 h 862606"/>
                  <a:gd name="connsiteX298" fmla="*/ 24252 w 4437989"/>
                  <a:gd name="connsiteY298" fmla="*/ 759847 h 862606"/>
                  <a:gd name="connsiteX299" fmla="*/ 34463 w 4437989"/>
                  <a:gd name="connsiteY299" fmla="*/ 768313 h 862606"/>
                  <a:gd name="connsiteX300" fmla="*/ 34463 w 4437989"/>
                  <a:gd name="connsiteY300" fmla="*/ 772546 h 862606"/>
                  <a:gd name="connsiteX301" fmla="*/ 2496680 w 4437989"/>
                  <a:gd name="connsiteY301" fmla="*/ 83604 h 862606"/>
                  <a:gd name="connsiteX302" fmla="*/ 2508168 w 4437989"/>
                  <a:gd name="connsiteY302" fmla="*/ 83604 h 862606"/>
                  <a:gd name="connsiteX303" fmla="*/ 2543908 w 4437989"/>
                  <a:gd name="connsiteY303" fmla="*/ 84663 h 862606"/>
                  <a:gd name="connsiteX304" fmla="*/ 2552843 w 4437989"/>
                  <a:gd name="connsiteY304" fmla="*/ 85721 h 862606"/>
                  <a:gd name="connsiteX305" fmla="*/ 2485192 w 4437989"/>
                  <a:gd name="connsiteY305" fmla="*/ 84663 h 862606"/>
                  <a:gd name="connsiteX306" fmla="*/ 2496680 w 4437989"/>
                  <a:gd name="connsiteY306" fmla="*/ 83604 h 862606"/>
                  <a:gd name="connsiteX307" fmla="*/ 2383079 w 4437989"/>
                  <a:gd name="connsiteY307" fmla="*/ 88896 h 862606"/>
                  <a:gd name="connsiteX308" fmla="*/ 2383079 w 4437989"/>
                  <a:gd name="connsiteY308" fmla="*/ 92071 h 862606"/>
                  <a:gd name="connsiteX309" fmla="*/ 2385632 w 4437989"/>
                  <a:gd name="connsiteY309" fmla="*/ 92071 h 862606"/>
                  <a:gd name="connsiteX310" fmla="*/ 2377973 w 4437989"/>
                  <a:gd name="connsiteY310" fmla="*/ 94187 h 862606"/>
                  <a:gd name="connsiteX311" fmla="*/ 2321810 w 4437989"/>
                  <a:gd name="connsiteY311" fmla="*/ 93129 h 862606"/>
                  <a:gd name="connsiteX312" fmla="*/ 2319257 w 4437989"/>
                  <a:gd name="connsiteY312" fmla="*/ 93129 h 862606"/>
                  <a:gd name="connsiteX313" fmla="*/ 2228632 w 4437989"/>
                  <a:gd name="connsiteY313" fmla="*/ 91012 h 862606"/>
                  <a:gd name="connsiteX314" fmla="*/ 2302664 w 4437989"/>
                  <a:gd name="connsiteY314" fmla="*/ 88896 h 862606"/>
                  <a:gd name="connsiteX315" fmla="*/ 2383079 w 4437989"/>
                  <a:gd name="connsiteY315" fmla="*/ 88896 h 862606"/>
                  <a:gd name="connsiteX316" fmla="*/ 2303940 w 4437989"/>
                  <a:gd name="connsiteY316" fmla="*/ 94187 h 862606"/>
                  <a:gd name="connsiteX317" fmla="*/ 2278412 w 4437989"/>
                  <a:gd name="connsiteY317" fmla="*/ 95245 h 862606"/>
                  <a:gd name="connsiteX318" fmla="*/ 2272030 w 4437989"/>
                  <a:gd name="connsiteY318" fmla="*/ 95245 h 862606"/>
                  <a:gd name="connsiteX319" fmla="*/ 2176298 w 4437989"/>
                  <a:gd name="connsiteY319" fmla="*/ 93129 h 862606"/>
                  <a:gd name="connsiteX320" fmla="*/ 2236290 w 4437989"/>
                  <a:gd name="connsiteY320" fmla="*/ 93129 h 862606"/>
                  <a:gd name="connsiteX321" fmla="*/ 2303940 w 4437989"/>
                  <a:gd name="connsiteY321" fmla="*/ 94187 h 862606"/>
                  <a:gd name="connsiteX322" fmla="*/ 2325640 w 4437989"/>
                  <a:gd name="connsiteY322" fmla="*/ 65614 h 862606"/>
                  <a:gd name="connsiteX323" fmla="*/ 2324363 w 4437989"/>
                  <a:gd name="connsiteY323" fmla="*/ 66672 h 862606"/>
                  <a:gd name="connsiteX324" fmla="*/ 2266924 w 4437989"/>
                  <a:gd name="connsiteY324" fmla="*/ 64555 h 862606"/>
                  <a:gd name="connsiteX325" fmla="*/ 2189063 w 4437989"/>
                  <a:gd name="connsiteY325" fmla="*/ 58206 h 862606"/>
                  <a:gd name="connsiteX326" fmla="*/ 2325640 w 4437989"/>
                  <a:gd name="connsiteY326" fmla="*/ 65614 h 862606"/>
                  <a:gd name="connsiteX327" fmla="*/ 2143111 w 4437989"/>
                  <a:gd name="connsiteY327" fmla="*/ 75138 h 862606"/>
                  <a:gd name="connsiteX328" fmla="*/ 2205784 w 4437989"/>
                  <a:gd name="connsiteY328" fmla="*/ 73127 h 862606"/>
                  <a:gd name="connsiteX329" fmla="*/ 2205656 w 4437989"/>
                  <a:gd name="connsiteY329" fmla="*/ 73022 h 862606"/>
                  <a:gd name="connsiteX330" fmla="*/ 2209485 w 4437989"/>
                  <a:gd name="connsiteY330" fmla="*/ 73022 h 862606"/>
                  <a:gd name="connsiteX331" fmla="*/ 2205784 w 4437989"/>
                  <a:gd name="connsiteY331" fmla="*/ 73127 h 862606"/>
                  <a:gd name="connsiteX332" fmla="*/ 2208209 w 4437989"/>
                  <a:gd name="connsiteY332" fmla="*/ 75138 h 862606"/>
                  <a:gd name="connsiteX333" fmla="*/ 2185233 w 4437989"/>
                  <a:gd name="connsiteY333" fmla="*/ 75138 h 862606"/>
                  <a:gd name="connsiteX334" fmla="*/ 2154599 w 4437989"/>
                  <a:gd name="connsiteY334" fmla="*/ 76196 h 862606"/>
                  <a:gd name="connsiteX335" fmla="*/ 2143111 w 4437989"/>
                  <a:gd name="connsiteY335" fmla="*/ 75138 h 862606"/>
                  <a:gd name="connsiteX336" fmla="*/ 2143111 w 4437989"/>
                  <a:gd name="connsiteY336" fmla="*/ 75138 h 862606"/>
                  <a:gd name="connsiteX337" fmla="*/ 2116307 w 4437989"/>
                  <a:gd name="connsiteY337" fmla="*/ 82546 h 862606"/>
                  <a:gd name="connsiteX338" fmla="*/ 2167363 w 4437989"/>
                  <a:gd name="connsiteY338" fmla="*/ 81488 h 862606"/>
                  <a:gd name="connsiteX339" fmla="*/ 2178851 w 4437989"/>
                  <a:gd name="connsiteY339" fmla="*/ 81488 h 862606"/>
                  <a:gd name="connsiteX340" fmla="*/ 2176298 w 4437989"/>
                  <a:gd name="connsiteY340" fmla="*/ 80429 h 862606"/>
                  <a:gd name="connsiteX341" fmla="*/ 2245225 w 4437989"/>
                  <a:gd name="connsiteY341" fmla="*/ 78313 h 862606"/>
                  <a:gd name="connsiteX342" fmla="*/ 2245225 w 4437989"/>
                  <a:gd name="connsiteY342" fmla="*/ 77255 h 862606"/>
                  <a:gd name="connsiteX343" fmla="*/ 2289900 w 4437989"/>
                  <a:gd name="connsiteY343" fmla="*/ 76196 h 862606"/>
                  <a:gd name="connsiteX344" fmla="*/ 2306493 w 4437989"/>
                  <a:gd name="connsiteY344" fmla="*/ 78313 h 862606"/>
                  <a:gd name="connsiteX345" fmla="*/ 2302664 w 4437989"/>
                  <a:gd name="connsiteY345" fmla="*/ 78313 h 862606"/>
                  <a:gd name="connsiteX346" fmla="*/ 2003981 w 4437989"/>
                  <a:gd name="connsiteY346" fmla="*/ 86779 h 862606"/>
                  <a:gd name="connsiteX347" fmla="*/ 1936331 w 4437989"/>
                  <a:gd name="connsiteY347" fmla="*/ 85721 h 862606"/>
                  <a:gd name="connsiteX348" fmla="*/ 1961859 w 4437989"/>
                  <a:gd name="connsiteY348" fmla="*/ 84663 h 862606"/>
                  <a:gd name="connsiteX349" fmla="*/ 2007811 w 4437989"/>
                  <a:gd name="connsiteY349" fmla="*/ 84663 h 862606"/>
                  <a:gd name="connsiteX350" fmla="*/ 2035892 w 4437989"/>
                  <a:gd name="connsiteY350" fmla="*/ 84663 h 862606"/>
                  <a:gd name="connsiteX351" fmla="*/ 2135453 w 4437989"/>
                  <a:gd name="connsiteY351" fmla="*/ 84663 h 862606"/>
                  <a:gd name="connsiteX352" fmla="*/ 2116307 w 4437989"/>
                  <a:gd name="connsiteY352" fmla="*/ 82546 h 862606"/>
                  <a:gd name="connsiteX353" fmla="*/ 1798478 w 4437989"/>
                  <a:gd name="connsiteY353" fmla="*/ 101595 h 862606"/>
                  <a:gd name="connsiteX354" fmla="*/ 1825282 w 4437989"/>
                  <a:gd name="connsiteY354" fmla="*/ 98420 h 862606"/>
                  <a:gd name="connsiteX355" fmla="*/ 1873786 w 4437989"/>
                  <a:gd name="connsiteY355" fmla="*/ 92071 h 862606"/>
                  <a:gd name="connsiteX356" fmla="*/ 1933778 w 4437989"/>
                  <a:gd name="connsiteY356" fmla="*/ 93129 h 862606"/>
                  <a:gd name="connsiteX357" fmla="*/ 2072908 w 4437989"/>
                  <a:gd name="connsiteY357" fmla="*/ 96304 h 862606"/>
                  <a:gd name="connsiteX358" fmla="*/ 2067802 w 4437989"/>
                  <a:gd name="connsiteY358" fmla="*/ 96304 h 862606"/>
                  <a:gd name="connsiteX359" fmla="*/ 2061420 w 4437989"/>
                  <a:gd name="connsiteY359" fmla="*/ 97362 h 862606"/>
                  <a:gd name="connsiteX360" fmla="*/ 2057591 w 4437989"/>
                  <a:gd name="connsiteY360" fmla="*/ 98420 h 862606"/>
                  <a:gd name="connsiteX361" fmla="*/ 2039721 w 4437989"/>
                  <a:gd name="connsiteY361" fmla="*/ 100537 h 862606"/>
                  <a:gd name="connsiteX362" fmla="*/ 2001429 w 4437989"/>
                  <a:gd name="connsiteY362" fmla="*/ 101595 h 862606"/>
                  <a:gd name="connsiteX363" fmla="*/ 1798478 w 4437989"/>
                  <a:gd name="connsiteY363" fmla="*/ 101595 h 862606"/>
                  <a:gd name="connsiteX364" fmla="*/ 1803583 w 4437989"/>
                  <a:gd name="connsiteY364" fmla="*/ 106887 h 862606"/>
                  <a:gd name="connsiteX365" fmla="*/ 1716787 w 4437989"/>
                  <a:gd name="connsiteY365" fmla="*/ 109003 h 862606"/>
                  <a:gd name="connsiteX366" fmla="*/ 1780608 w 4437989"/>
                  <a:gd name="connsiteY366" fmla="*/ 103712 h 862606"/>
                  <a:gd name="connsiteX367" fmla="*/ 1794648 w 4437989"/>
                  <a:gd name="connsiteY367" fmla="*/ 105828 h 862606"/>
                  <a:gd name="connsiteX368" fmla="*/ 1803583 w 4437989"/>
                  <a:gd name="connsiteY368" fmla="*/ 106887 h 862606"/>
                  <a:gd name="connsiteX369" fmla="*/ 1898038 w 4437989"/>
                  <a:gd name="connsiteY369" fmla="*/ 67730 h 862606"/>
                  <a:gd name="connsiteX370" fmla="*/ 2032063 w 4437989"/>
                  <a:gd name="connsiteY370" fmla="*/ 69847 h 862606"/>
                  <a:gd name="connsiteX371" fmla="*/ 2053762 w 4437989"/>
                  <a:gd name="connsiteY371" fmla="*/ 69847 h 862606"/>
                  <a:gd name="connsiteX372" fmla="*/ 2032063 w 4437989"/>
                  <a:gd name="connsiteY372" fmla="*/ 70905 h 862606"/>
                  <a:gd name="connsiteX373" fmla="*/ 1983559 w 4437989"/>
                  <a:gd name="connsiteY373" fmla="*/ 73022 h 862606"/>
                  <a:gd name="connsiteX374" fmla="*/ 1929949 w 4437989"/>
                  <a:gd name="connsiteY374" fmla="*/ 69847 h 862606"/>
                  <a:gd name="connsiteX375" fmla="*/ 1882721 w 4437989"/>
                  <a:gd name="connsiteY375" fmla="*/ 67730 h 862606"/>
                  <a:gd name="connsiteX376" fmla="*/ 1898038 w 4437989"/>
                  <a:gd name="connsiteY376" fmla="*/ 67730 h 862606"/>
                  <a:gd name="connsiteX377" fmla="*/ 1720616 w 4437989"/>
                  <a:gd name="connsiteY377" fmla="*/ 70905 h 862606"/>
                  <a:gd name="connsiteX378" fmla="*/ 1841876 w 4437989"/>
                  <a:gd name="connsiteY378" fmla="*/ 75138 h 862606"/>
                  <a:gd name="connsiteX379" fmla="*/ 1896762 w 4437989"/>
                  <a:gd name="connsiteY379" fmla="*/ 76196 h 862606"/>
                  <a:gd name="connsiteX380" fmla="*/ 1890380 w 4437989"/>
                  <a:gd name="connsiteY380" fmla="*/ 77255 h 862606"/>
                  <a:gd name="connsiteX381" fmla="*/ 1714234 w 4437989"/>
                  <a:gd name="connsiteY381" fmla="*/ 70905 h 862606"/>
                  <a:gd name="connsiteX382" fmla="*/ 1720616 w 4437989"/>
                  <a:gd name="connsiteY382" fmla="*/ 70905 h 862606"/>
                  <a:gd name="connsiteX383" fmla="*/ 1675941 w 4437989"/>
                  <a:gd name="connsiteY383" fmla="*/ 114295 h 862606"/>
                  <a:gd name="connsiteX384" fmla="*/ 1890380 w 4437989"/>
                  <a:gd name="connsiteY384" fmla="*/ 112178 h 862606"/>
                  <a:gd name="connsiteX385" fmla="*/ 1655518 w 4437989"/>
                  <a:gd name="connsiteY385" fmla="*/ 121702 h 862606"/>
                  <a:gd name="connsiteX386" fmla="*/ 1654242 w 4437989"/>
                  <a:gd name="connsiteY386" fmla="*/ 120644 h 862606"/>
                  <a:gd name="connsiteX387" fmla="*/ 1675941 w 4437989"/>
                  <a:gd name="connsiteY387" fmla="*/ 114295 h 862606"/>
                  <a:gd name="connsiteX388" fmla="*/ 1761461 w 4437989"/>
                  <a:gd name="connsiteY388" fmla="*/ 799003 h 862606"/>
                  <a:gd name="connsiteX389" fmla="*/ 1702746 w 4437989"/>
                  <a:gd name="connsiteY389" fmla="*/ 799003 h 862606"/>
                  <a:gd name="connsiteX390" fmla="*/ 1460226 w 4437989"/>
                  <a:gd name="connsiteY390" fmla="*/ 805353 h 862606"/>
                  <a:gd name="connsiteX391" fmla="*/ 1258551 w 4437989"/>
                  <a:gd name="connsiteY391" fmla="*/ 811703 h 862606"/>
                  <a:gd name="connsiteX392" fmla="*/ 1183243 w 4437989"/>
                  <a:gd name="connsiteY392" fmla="*/ 816994 h 862606"/>
                  <a:gd name="connsiteX393" fmla="*/ 1161543 w 4437989"/>
                  <a:gd name="connsiteY393" fmla="*/ 814878 h 862606"/>
                  <a:gd name="connsiteX394" fmla="*/ 1249616 w 4437989"/>
                  <a:gd name="connsiteY394" fmla="*/ 805353 h 862606"/>
                  <a:gd name="connsiteX395" fmla="*/ 1314714 w 4437989"/>
                  <a:gd name="connsiteY395" fmla="*/ 799003 h 862606"/>
                  <a:gd name="connsiteX396" fmla="*/ 1396405 w 4437989"/>
                  <a:gd name="connsiteY396" fmla="*/ 793712 h 862606"/>
                  <a:gd name="connsiteX397" fmla="*/ 1741039 w 4437989"/>
                  <a:gd name="connsiteY397" fmla="*/ 784187 h 862606"/>
                  <a:gd name="connsiteX398" fmla="*/ 2014193 w 4437989"/>
                  <a:gd name="connsiteY398" fmla="*/ 783129 h 862606"/>
                  <a:gd name="connsiteX399" fmla="*/ 2016746 w 4437989"/>
                  <a:gd name="connsiteY399" fmla="*/ 785246 h 862606"/>
                  <a:gd name="connsiteX400" fmla="*/ 2018022 w 4437989"/>
                  <a:gd name="connsiteY400" fmla="*/ 787362 h 862606"/>
                  <a:gd name="connsiteX401" fmla="*/ 1761461 w 4437989"/>
                  <a:gd name="connsiteY401" fmla="*/ 799003 h 862606"/>
                  <a:gd name="connsiteX402" fmla="*/ 2574542 w 4437989"/>
                  <a:gd name="connsiteY402" fmla="*/ 823344 h 862606"/>
                  <a:gd name="connsiteX403" fmla="*/ 2573265 w 4437989"/>
                  <a:gd name="connsiteY403" fmla="*/ 823344 h 862606"/>
                  <a:gd name="connsiteX404" fmla="*/ 2536249 w 4437989"/>
                  <a:gd name="connsiteY404" fmla="*/ 825460 h 862606"/>
                  <a:gd name="connsiteX405" fmla="*/ 2533696 w 4437989"/>
                  <a:gd name="connsiteY405" fmla="*/ 827577 h 862606"/>
                  <a:gd name="connsiteX406" fmla="*/ 2519656 w 4437989"/>
                  <a:gd name="connsiteY406" fmla="*/ 827577 h 862606"/>
                  <a:gd name="connsiteX407" fmla="*/ 2518379 w 4437989"/>
                  <a:gd name="connsiteY407" fmla="*/ 827577 h 862606"/>
                  <a:gd name="connsiteX408" fmla="*/ 2291176 w 4437989"/>
                  <a:gd name="connsiteY408" fmla="*/ 819111 h 862606"/>
                  <a:gd name="connsiteX409" fmla="*/ 2187786 w 4437989"/>
                  <a:gd name="connsiteY409" fmla="*/ 825460 h 862606"/>
                  <a:gd name="connsiteX410" fmla="*/ 2185233 w 4437989"/>
                  <a:gd name="connsiteY410" fmla="*/ 825460 h 862606"/>
                  <a:gd name="connsiteX411" fmla="*/ 1992494 w 4437989"/>
                  <a:gd name="connsiteY411" fmla="*/ 822286 h 862606"/>
                  <a:gd name="connsiteX412" fmla="*/ 1987388 w 4437989"/>
                  <a:gd name="connsiteY412" fmla="*/ 822286 h 862606"/>
                  <a:gd name="connsiteX413" fmla="*/ 2291176 w 4437989"/>
                  <a:gd name="connsiteY413" fmla="*/ 814878 h 862606"/>
                  <a:gd name="connsiteX414" fmla="*/ 2291176 w 4437989"/>
                  <a:gd name="connsiteY414" fmla="*/ 813819 h 862606"/>
                  <a:gd name="connsiteX415" fmla="*/ 2482639 w 4437989"/>
                  <a:gd name="connsiteY415" fmla="*/ 815936 h 862606"/>
                  <a:gd name="connsiteX416" fmla="*/ 2534973 w 4437989"/>
                  <a:gd name="connsiteY416" fmla="*/ 819111 h 862606"/>
                  <a:gd name="connsiteX417" fmla="*/ 2536249 w 4437989"/>
                  <a:gd name="connsiteY417" fmla="*/ 820169 h 862606"/>
                  <a:gd name="connsiteX418" fmla="*/ 2574542 w 4437989"/>
                  <a:gd name="connsiteY418" fmla="*/ 822286 h 862606"/>
                  <a:gd name="connsiteX419" fmla="*/ 2574542 w 4437989"/>
                  <a:gd name="connsiteY419" fmla="*/ 823344 h 862606"/>
                  <a:gd name="connsiteX420" fmla="*/ 2423924 w 4437989"/>
                  <a:gd name="connsiteY420" fmla="*/ 112178 h 862606"/>
                  <a:gd name="connsiteX421" fmla="*/ 2441794 w 4437989"/>
                  <a:gd name="connsiteY421" fmla="*/ 113236 h 862606"/>
                  <a:gd name="connsiteX422" fmla="*/ 2434135 w 4437989"/>
                  <a:gd name="connsiteY422" fmla="*/ 113236 h 862606"/>
                  <a:gd name="connsiteX423" fmla="*/ 2423924 w 4437989"/>
                  <a:gd name="connsiteY423" fmla="*/ 112178 h 862606"/>
                  <a:gd name="connsiteX424" fmla="*/ 2537526 w 4437989"/>
                  <a:gd name="connsiteY424" fmla="*/ 98420 h 862606"/>
                  <a:gd name="connsiteX425" fmla="*/ 2518379 w 4437989"/>
                  <a:gd name="connsiteY425" fmla="*/ 97362 h 862606"/>
                  <a:gd name="connsiteX426" fmla="*/ 2518379 w 4437989"/>
                  <a:gd name="connsiteY426" fmla="*/ 99479 h 862606"/>
                  <a:gd name="connsiteX427" fmla="*/ 2515826 w 4437989"/>
                  <a:gd name="connsiteY427" fmla="*/ 99479 h 862606"/>
                  <a:gd name="connsiteX428" fmla="*/ 2500509 w 4437989"/>
                  <a:gd name="connsiteY428" fmla="*/ 100537 h 862606"/>
                  <a:gd name="connsiteX429" fmla="*/ 2490298 w 4437989"/>
                  <a:gd name="connsiteY429" fmla="*/ 100537 h 862606"/>
                  <a:gd name="connsiteX430" fmla="*/ 2491574 w 4437989"/>
                  <a:gd name="connsiteY430" fmla="*/ 99479 h 862606"/>
                  <a:gd name="connsiteX431" fmla="*/ 2491574 w 4437989"/>
                  <a:gd name="connsiteY431" fmla="*/ 99479 h 862606"/>
                  <a:gd name="connsiteX432" fmla="*/ 2483916 w 4437989"/>
                  <a:gd name="connsiteY432" fmla="*/ 99479 h 862606"/>
                  <a:gd name="connsiteX433" fmla="*/ 2431583 w 4437989"/>
                  <a:gd name="connsiteY433" fmla="*/ 98420 h 862606"/>
                  <a:gd name="connsiteX434" fmla="*/ 2416266 w 4437989"/>
                  <a:gd name="connsiteY434" fmla="*/ 98420 h 862606"/>
                  <a:gd name="connsiteX435" fmla="*/ 2403501 w 4437989"/>
                  <a:gd name="connsiteY435" fmla="*/ 96304 h 862606"/>
                  <a:gd name="connsiteX436" fmla="*/ 2427753 w 4437989"/>
                  <a:gd name="connsiteY436" fmla="*/ 96304 h 862606"/>
                  <a:gd name="connsiteX437" fmla="*/ 2566883 w 4437989"/>
                  <a:gd name="connsiteY437" fmla="*/ 95245 h 862606"/>
                  <a:gd name="connsiteX438" fmla="*/ 2591135 w 4437989"/>
                  <a:gd name="connsiteY438" fmla="*/ 95245 h 862606"/>
                  <a:gd name="connsiteX439" fmla="*/ 2537526 w 4437989"/>
                  <a:gd name="connsiteY439" fmla="*/ 98420 h 862606"/>
                  <a:gd name="connsiteX440" fmla="*/ 3044265 w 4437989"/>
                  <a:gd name="connsiteY440" fmla="*/ 29632 h 862606"/>
                  <a:gd name="connsiteX441" fmla="*/ 3016184 w 4437989"/>
                  <a:gd name="connsiteY441" fmla="*/ 28574 h 862606"/>
                  <a:gd name="connsiteX442" fmla="*/ 2965127 w 4437989"/>
                  <a:gd name="connsiteY442" fmla="*/ 26457 h 862606"/>
                  <a:gd name="connsiteX443" fmla="*/ 3074899 w 4437989"/>
                  <a:gd name="connsiteY443" fmla="*/ 26457 h 862606"/>
                  <a:gd name="connsiteX444" fmla="*/ 3044265 w 4437989"/>
                  <a:gd name="connsiteY444" fmla="*/ 29632 h 862606"/>
                  <a:gd name="connsiteX445" fmla="*/ 3678646 w 4437989"/>
                  <a:gd name="connsiteY445" fmla="*/ 811703 h 862606"/>
                  <a:gd name="connsiteX446" fmla="*/ 3679923 w 4437989"/>
                  <a:gd name="connsiteY446" fmla="*/ 811703 h 862606"/>
                  <a:gd name="connsiteX447" fmla="*/ 3732256 w 4437989"/>
                  <a:gd name="connsiteY447" fmla="*/ 809586 h 862606"/>
                  <a:gd name="connsiteX448" fmla="*/ 3810118 w 4437989"/>
                  <a:gd name="connsiteY448" fmla="*/ 807470 h 862606"/>
                  <a:gd name="connsiteX449" fmla="*/ 3916061 w 4437989"/>
                  <a:gd name="connsiteY449" fmla="*/ 808528 h 862606"/>
                  <a:gd name="connsiteX450" fmla="*/ 4083272 w 4437989"/>
                  <a:gd name="connsiteY450" fmla="*/ 810644 h 862606"/>
                  <a:gd name="connsiteX451" fmla="*/ 4129223 w 4437989"/>
                  <a:gd name="connsiteY451" fmla="*/ 813819 h 862606"/>
                  <a:gd name="connsiteX452" fmla="*/ 4127947 w 4437989"/>
                  <a:gd name="connsiteY452" fmla="*/ 813819 h 862606"/>
                  <a:gd name="connsiteX453" fmla="*/ 3770549 w 4437989"/>
                  <a:gd name="connsiteY453" fmla="*/ 815936 h 862606"/>
                  <a:gd name="connsiteX454" fmla="*/ 3678646 w 4437989"/>
                  <a:gd name="connsiteY454" fmla="*/ 812761 h 862606"/>
                  <a:gd name="connsiteX455" fmla="*/ 3678646 w 4437989"/>
                  <a:gd name="connsiteY455" fmla="*/ 811703 h 862606"/>
                  <a:gd name="connsiteX456" fmla="*/ 4041150 w 4437989"/>
                  <a:gd name="connsiteY456" fmla="*/ 848743 h 862606"/>
                  <a:gd name="connsiteX457" fmla="*/ 3996475 w 4437989"/>
                  <a:gd name="connsiteY457" fmla="*/ 848743 h 862606"/>
                  <a:gd name="connsiteX458" fmla="*/ 3969670 w 4437989"/>
                  <a:gd name="connsiteY458" fmla="*/ 847684 h 862606"/>
                  <a:gd name="connsiteX459" fmla="*/ 4053914 w 4437989"/>
                  <a:gd name="connsiteY459" fmla="*/ 847684 h 862606"/>
                  <a:gd name="connsiteX460" fmla="*/ 4041150 w 4437989"/>
                  <a:gd name="connsiteY460" fmla="*/ 848743 h 862606"/>
                  <a:gd name="connsiteX461" fmla="*/ 4108800 w 4437989"/>
                  <a:gd name="connsiteY461" fmla="*/ 841335 h 862606"/>
                  <a:gd name="connsiteX462" fmla="*/ 4034768 w 4437989"/>
                  <a:gd name="connsiteY462" fmla="*/ 843451 h 862606"/>
                  <a:gd name="connsiteX463" fmla="*/ 3962012 w 4437989"/>
                  <a:gd name="connsiteY463" fmla="*/ 847684 h 862606"/>
                  <a:gd name="connsiteX464" fmla="*/ 3794800 w 4437989"/>
                  <a:gd name="connsiteY464" fmla="*/ 845568 h 862606"/>
                  <a:gd name="connsiteX465" fmla="*/ 3716939 w 4437989"/>
                  <a:gd name="connsiteY465" fmla="*/ 847684 h 862606"/>
                  <a:gd name="connsiteX466" fmla="*/ 3673540 w 4437989"/>
                  <a:gd name="connsiteY466" fmla="*/ 844510 h 862606"/>
                  <a:gd name="connsiteX467" fmla="*/ 3681454 w 4437989"/>
                  <a:gd name="connsiteY467" fmla="*/ 844510 h 862606"/>
                  <a:gd name="connsiteX468" fmla="*/ 3669711 w 4437989"/>
                  <a:gd name="connsiteY468" fmla="*/ 844510 h 862606"/>
                  <a:gd name="connsiteX469" fmla="*/ 3723321 w 4437989"/>
                  <a:gd name="connsiteY469" fmla="*/ 837102 h 862606"/>
                  <a:gd name="connsiteX470" fmla="*/ 3719492 w 4437989"/>
                  <a:gd name="connsiteY470" fmla="*/ 837102 h 862606"/>
                  <a:gd name="connsiteX471" fmla="*/ 3700345 w 4437989"/>
                  <a:gd name="connsiteY471" fmla="*/ 837102 h 862606"/>
                  <a:gd name="connsiteX472" fmla="*/ 3658223 w 4437989"/>
                  <a:gd name="connsiteY472" fmla="*/ 831810 h 862606"/>
                  <a:gd name="connsiteX473" fmla="*/ 3719492 w 4437989"/>
                  <a:gd name="connsiteY473" fmla="*/ 826519 h 862606"/>
                  <a:gd name="connsiteX474" fmla="*/ 3887979 w 4437989"/>
                  <a:gd name="connsiteY474" fmla="*/ 822286 h 862606"/>
                  <a:gd name="connsiteX475" fmla="*/ 4116459 w 4437989"/>
                  <a:gd name="connsiteY475" fmla="*/ 826519 h 862606"/>
                  <a:gd name="connsiteX476" fmla="*/ 4144540 w 4437989"/>
                  <a:gd name="connsiteY476" fmla="*/ 828635 h 862606"/>
                  <a:gd name="connsiteX477" fmla="*/ 4147093 w 4437989"/>
                  <a:gd name="connsiteY477" fmla="*/ 830752 h 862606"/>
                  <a:gd name="connsiteX478" fmla="*/ 4149645 w 4437989"/>
                  <a:gd name="connsiteY478" fmla="*/ 832868 h 862606"/>
                  <a:gd name="connsiteX479" fmla="*/ 4108800 w 4437989"/>
                  <a:gd name="connsiteY479" fmla="*/ 841335 h 862606"/>
                  <a:gd name="connsiteX480" fmla="*/ 4071784 w 4437989"/>
                  <a:gd name="connsiteY480" fmla="*/ 41273 h 862606"/>
                  <a:gd name="connsiteX481" fmla="*/ 4125394 w 4437989"/>
                  <a:gd name="connsiteY481" fmla="*/ 39156 h 862606"/>
                  <a:gd name="connsiteX482" fmla="*/ 4140711 w 4437989"/>
                  <a:gd name="connsiteY482" fmla="*/ 39156 h 862606"/>
                  <a:gd name="connsiteX483" fmla="*/ 4129223 w 4437989"/>
                  <a:gd name="connsiteY483" fmla="*/ 35982 h 862606"/>
                  <a:gd name="connsiteX484" fmla="*/ 4085824 w 4437989"/>
                  <a:gd name="connsiteY484" fmla="*/ 32807 h 862606"/>
                  <a:gd name="connsiteX485" fmla="*/ 4231337 w 4437989"/>
                  <a:gd name="connsiteY485" fmla="*/ 32807 h 862606"/>
                  <a:gd name="connsiteX486" fmla="*/ 4288776 w 4437989"/>
                  <a:gd name="connsiteY486" fmla="*/ 41273 h 862606"/>
                  <a:gd name="connsiteX487" fmla="*/ 4071784 w 4437989"/>
                  <a:gd name="connsiteY487" fmla="*/ 41273 h 862606"/>
                  <a:gd name="connsiteX488" fmla="*/ 4392166 w 4437989"/>
                  <a:gd name="connsiteY488" fmla="*/ 386273 h 862606"/>
                  <a:gd name="connsiteX489" fmla="*/ 4392166 w 4437989"/>
                  <a:gd name="connsiteY489" fmla="*/ 460353 h 862606"/>
                  <a:gd name="connsiteX490" fmla="*/ 4388336 w 4437989"/>
                  <a:gd name="connsiteY490" fmla="*/ 332301 h 862606"/>
                  <a:gd name="connsiteX491" fmla="*/ 4380678 w 4437989"/>
                  <a:gd name="connsiteY491" fmla="*/ 350292 h 862606"/>
                  <a:gd name="connsiteX492" fmla="*/ 4381954 w 4437989"/>
                  <a:gd name="connsiteY492" fmla="*/ 374632 h 862606"/>
                  <a:gd name="connsiteX493" fmla="*/ 4375572 w 4437989"/>
                  <a:gd name="connsiteY493" fmla="*/ 436012 h 862606"/>
                  <a:gd name="connsiteX494" fmla="*/ 4381954 w 4437989"/>
                  <a:gd name="connsiteY494" fmla="*/ 573589 h 862606"/>
                  <a:gd name="connsiteX495" fmla="*/ 4375572 w 4437989"/>
                  <a:gd name="connsiteY495" fmla="*/ 652960 h 862606"/>
                  <a:gd name="connsiteX496" fmla="*/ 4375572 w 4437989"/>
                  <a:gd name="connsiteY496" fmla="*/ 681534 h 862606"/>
                  <a:gd name="connsiteX497" fmla="*/ 4369190 w 4437989"/>
                  <a:gd name="connsiteY497" fmla="*/ 684709 h 862606"/>
                  <a:gd name="connsiteX498" fmla="*/ 4371743 w 4437989"/>
                  <a:gd name="connsiteY498" fmla="*/ 556657 h 862606"/>
                  <a:gd name="connsiteX499" fmla="*/ 4371743 w 4437989"/>
                  <a:gd name="connsiteY499" fmla="*/ 554540 h 862606"/>
                  <a:gd name="connsiteX500" fmla="*/ 4344938 w 4437989"/>
                  <a:gd name="connsiteY500" fmla="*/ 366166 h 862606"/>
                  <a:gd name="connsiteX501" fmla="*/ 4343662 w 4437989"/>
                  <a:gd name="connsiteY501" fmla="*/ 335476 h 862606"/>
                  <a:gd name="connsiteX502" fmla="*/ 4344938 w 4437989"/>
                  <a:gd name="connsiteY502" fmla="*/ 334417 h 862606"/>
                  <a:gd name="connsiteX503" fmla="*/ 4348767 w 4437989"/>
                  <a:gd name="connsiteY503" fmla="*/ 334417 h 862606"/>
                  <a:gd name="connsiteX504" fmla="*/ 4352597 w 4437989"/>
                  <a:gd name="connsiteY504" fmla="*/ 336534 h 862606"/>
                  <a:gd name="connsiteX505" fmla="*/ 4360255 w 4437989"/>
                  <a:gd name="connsiteY505" fmla="*/ 378865 h 862606"/>
                  <a:gd name="connsiteX506" fmla="*/ 4358979 w 4437989"/>
                  <a:gd name="connsiteY506" fmla="*/ 361933 h 862606"/>
                  <a:gd name="connsiteX507" fmla="*/ 4357702 w 4437989"/>
                  <a:gd name="connsiteY507" fmla="*/ 242347 h 862606"/>
                  <a:gd name="connsiteX508" fmla="*/ 4360255 w 4437989"/>
                  <a:gd name="connsiteY508" fmla="*/ 241288 h 862606"/>
                  <a:gd name="connsiteX509" fmla="*/ 4378125 w 4437989"/>
                  <a:gd name="connsiteY509" fmla="*/ 371457 h 862606"/>
                  <a:gd name="connsiteX510" fmla="*/ 4375572 w 4437989"/>
                  <a:gd name="connsiteY510" fmla="*/ 292086 h 862606"/>
                  <a:gd name="connsiteX511" fmla="*/ 4373019 w 4437989"/>
                  <a:gd name="connsiteY511" fmla="*/ 211657 h 862606"/>
                  <a:gd name="connsiteX512" fmla="*/ 4367914 w 4437989"/>
                  <a:gd name="connsiteY512" fmla="*/ 152393 h 862606"/>
                  <a:gd name="connsiteX513" fmla="*/ 4371743 w 4437989"/>
                  <a:gd name="connsiteY513" fmla="*/ 137577 h 862606"/>
                  <a:gd name="connsiteX514" fmla="*/ 4389613 w 4437989"/>
                  <a:gd name="connsiteY514" fmla="*/ 265629 h 862606"/>
                  <a:gd name="connsiteX515" fmla="*/ 4393442 w 4437989"/>
                  <a:gd name="connsiteY515" fmla="*/ 258221 h 862606"/>
                  <a:gd name="connsiteX516" fmla="*/ 4395995 w 4437989"/>
                  <a:gd name="connsiteY516" fmla="*/ 257163 h 862606"/>
                  <a:gd name="connsiteX517" fmla="*/ 4392166 w 4437989"/>
                  <a:gd name="connsiteY517" fmla="*/ 386273 h 862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</a:cxnLst>
                <a:rect l="l" t="t" r="r" b="b"/>
                <a:pathLst>
                  <a:path w="4437989" h="862606">
                    <a:moveTo>
                      <a:pt x="4434288" y="95245"/>
                    </a:moveTo>
                    <a:cubicBezTo>
                      <a:pt x="4426629" y="86779"/>
                      <a:pt x="4416418" y="78313"/>
                      <a:pt x="4406206" y="69847"/>
                    </a:cubicBezTo>
                    <a:cubicBezTo>
                      <a:pt x="4410036" y="70905"/>
                      <a:pt x="4413865" y="70905"/>
                      <a:pt x="4417694" y="70905"/>
                    </a:cubicBezTo>
                    <a:cubicBezTo>
                      <a:pt x="4410036" y="65614"/>
                      <a:pt x="4399824" y="61380"/>
                      <a:pt x="4389613" y="58206"/>
                    </a:cubicBezTo>
                    <a:cubicBezTo>
                      <a:pt x="4374296" y="47623"/>
                      <a:pt x="4357702" y="39156"/>
                      <a:pt x="4339833" y="31748"/>
                    </a:cubicBezTo>
                    <a:cubicBezTo>
                      <a:pt x="4338556" y="32807"/>
                      <a:pt x="4337280" y="32807"/>
                      <a:pt x="4336003" y="33865"/>
                    </a:cubicBezTo>
                    <a:cubicBezTo>
                      <a:pt x="4336003" y="33865"/>
                      <a:pt x="4336003" y="34923"/>
                      <a:pt x="4336003" y="35982"/>
                    </a:cubicBezTo>
                    <a:lnTo>
                      <a:pt x="4336003" y="38098"/>
                    </a:lnTo>
                    <a:cubicBezTo>
                      <a:pt x="4338556" y="39156"/>
                      <a:pt x="4339833" y="41273"/>
                      <a:pt x="4342385" y="43390"/>
                    </a:cubicBezTo>
                    <a:cubicBezTo>
                      <a:pt x="4337280" y="42331"/>
                      <a:pt x="4330898" y="42331"/>
                      <a:pt x="4325792" y="41273"/>
                    </a:cubicBezTo>
                    <a:cubicBezTo>
                      <a:pt x="4270906" y="29632"/>
                      <a:pt x="4214743" y="23282"/>
                      <a:pt x="4159857" y="22224"/>
                    </a:cubicBezTo>
                    <a:cubicBezTo>
                      <a:pt x="4159857" y="23282"/>
                      <a:pt x="4159857" y="23282"/>
                      <a:pt x="4158581" y="23282"/>
                    </a:cubicBezTo>
                    <a:cubicBezTo>
                      <a:pt x="4157304" y="24340"/>
                      <a:pt x="4157304" y="24340"/>
                      <a:pt x="4157304" y="24340"/>
                    </a:cubicBezTo>
                    <a:lnTo>
                      <a:pt x="4157304" y="25399"/>
                    </a:lnTo>
                    <a:cubicBezTo>
                      <a:pt x="4133052" y="24340"/>
                      <a:pt x="4108800" y="24340"/>
                      <a:pt x="4084548" y="25399"/>
                    </a:cubicBezTo>
                    <a:cubicBezTo>
                      <a:pt x="4067955" y="25399"/>
                      <a:pt x="4052638" y="27515"/>
                      <a:pt x="4036044" y="28574"/>
                    </a:cubicBezTo>
                    <a:cubicBezTo>
                      <a:pt x="4025833" y="27515"/>
                      <a:pt x="4016898" y="27515"/>
                      <a:pt x="4006686" y="26457"/>
                    </a:cubicBezTo>
                    <a:cubicBezTo>
                      <a:pt x="3955630" y="24340"/>
                      <a:pt x="3905849" y="21166"/>
                      <a:pt x="3856069" y="16933"/>
                    </a:cubicBezTo>
                    <a:cubicBezTo>
                      <a:pt x="3949248" y="14816"/>
                      <a:pt x="4041150" y="12699"/>
                      <a:pt x="4131776" y="12699"/>
                    </a:cubicBezTo>
                    <a:cubicBezTo>
                      <a:pt x="4130499" y="11641"/>
                      <a:pt x="4130499" y="10583"/>
                      <a:pt x="4129223" y="10583"/>
                    </a:cubicBezTo>
                    <a:cubicBezTo>
                      <a:pt x="4076890" y="4233"/>
                      <a:pt x="4024556" y="2117"/>
                      <a:pt x="3970946" y="5291"/>
                    </a:cubicBezTo>
                    <a:cubicBezTo>
                      <a:pt x="3928825" y="7408"/>
                      <a:pt x="3886703" y="8466"/>
                      <a:pt x="3840752" y="9525"/>
                    </a:cubicBezTo>
                    <a:cubicBezTo>
                      <a:pt x="3827988" y="9525"/>
                      <a:pt x="3815223" y="10583"/>
                      <a:pt x="3802459" y="11641"/>
                    </a:cubicBezTo>
                    <a:cubicBezTo>
                      <a:pt x="3798630" y="12699"/>
                      <a:pt x="3793524" y="12699"/>
                      <a:pt x="3788418" y="12699"/>
                    </a:cubicBezTo>
                    <a:cubicBezTo>
                      <a:pt x="3784589" y="12699"/>
                      <a:pt x="3782036" y="12699"/>
                      <a:pt x="3778207" y="12699"/>
                    </a:cubicBezTo>
                    <a:lnTo>
                      <a:pt x="3775654" y="12699"/>
                    </a:lnTo>
                    <a:cubicBezTo>
                      <a:pt x="3778207" y="12699"/>
                      <a:pt x="3779483" y="12699"/>
                      <a:pt x="3782036" y="13758"/>
                    </a:cubicBezTo>
                    <a:cubicBezTo>
                      <a:pt x="3752679" y="16933"/>
                      <a:pt x="3723321" y="21166"/>
                      <a:pt x="3696516" y="25399"/>
                    </a:cubicBezTo>
                    <a:cubicBezTo>
                      <a:pt x="3722044" y="27515"/>
                      <a:pt x="3748849" y="27515"/>
                      <a:pt x="3776931" y="22224"/>
                    </a:cubicBezTo>
                    <a:cubicBezTo>
                      <a:pt x="3788418" y="21166"/>
                      <a:pt x="3799906" y="20107"/>
                      <a:pt x="3812670" y="19049"/>
                    </a:cubicBezTo>
                    <a:cubicBezTo>
                      <a:pt x="3838199" y="24340"/>
                      <a:pt x="3866280" y="27515"/>
                      <a:pt x="3893085" y="29632"/>
                    </a:cubicBezTo>
                    <a:cubicBezTo>
                      <a:pt x="3895638" y="29632"/>
                      <a:pt x="3898191" y="29632"/>
                      <a:pt x="3902020" y="29632"/>
                    </a:cubicBezTo>
                    <a:cubicBezTo>
                      <a:pt x="3842028" y="30690"/>
                      <a:pt x="3783313" y="31748"/>
                      <a:pt x="3724597" y="30690"/>
                    </a:cubicBezTo>
                    <a:cubicBezTo>
                      <a:pt x="3756508" y="35982"/>
                      <a:pt x="3789695" y="38098"/>
                      <a:pt x="3824158" y="39156"/>
                    </a:cubicBezTo>
                    <a:cubicBezTo>
                      <a:pt x="3806288" y="39156"/>
                      <a:pt x="3788418" y="40215"/>
                      <a:pt x="3771825" y="41273"/>
                    </a:cubicBezTo>
                    <a:lnTo>
                      <a:pt x="3531858" y="41273"/>
                    </a:lnTo>
                    <a:cubicBezTo>
                      <a:pt x="3525476" y="41273"/>
                      <a:pt x="3516541" y="40215"/>
                      <a:pt x="3510159" y="39156"/>
                    </a:cubicBezTo>
                    <a:cubicBezTo>
                      <a:pt x="3464207" y="37040"/>
                      <a:pt x="3416980" y="35982"/>
                      <a:pt x="3369752" y="34923"/>
                    </a:cubicBezTo>
                    <a:cubicBezTo>
                      <a:pt x="3332736" y="33865"/>
                      <a:pt x="3294443" y="33865"/>
                      <a:pt x="3257427" y="33865"/>
                    </a:cubicBezTo>
                    <a:cubicBezTo>
                      <a:pt x="3229346" y="30690"/>
                      <a:pt x="3202541" y="27515"/>
                      <a:pt x="3174460" y="26457"/>
                    </a:cubicBezTo>
                    <a:cubicBezTo>
                      <a:pt x="3244663" y="25399"/>
                      <a:pt x="3316143" y="25399"/>
                      <a:pt x="3385069" y="25399"/>
                    </a:cubicBezTo>
                    <a:cubicBezTo>
                      <a:pt x="3408045" y="25399"/>
                      <a:pt x="3429744" y="25399"/>
                      <a:pt x="3452720" y="25399"/>
                    </a:cubicBezTo>
                    <a:cubicBezTo>
                      <a:pt x="3468037" y="25399"/>
                      <a:pt x="3480801" y="22224"/>
                      <a:pt x="3488459" y="16933"/>
                    </a:cubicBezTo>
                    <a:cubicBezTo>
                      <a:pt x="3476972" y="16933"/>
                      <a:pt x="3464207" y="16933"/>
                      <a:pt x="3452720" y="17991"/>
                    </a:cubicBezTo>
                    <a:cubicBezTo>
                      <a:pt x="3448890" y="19049"/>
                      <a:pt x="3446338" y="19049"/>
                      <a:pt x="3442508" y="19049"/>
                    </a:cubicBezTo>
                    <a:cubicBezTo>
                      <a:pt x="3205094" y="12699"/>
                      <a:pt x="2968956" y="12699"/>
                      <a:pt x="2731542" y="21166"/>
                    </a:cubicBezTo>
                    <a:cubicBezTo>
                      <a:pt x="2741753" y="22224"/>
                      <a:pt x="2751964" y="23282"/>
                      <a:pt x="2762176" y="24340"/>
                    </a:cubicBezTo>
                    <a:cubicBezTo>
                      <a:pt x="2786428" y="24340"/>
                      <a:pt x="2811956" y="25399"/>
                      <a:pt x="2836208" y="25399"/>
                    </a:cubicBezTo>
                    <a:cubicBezTo>
                      <a:pt x="2848972" y="26457"/>
                      <a:pt x="2863013" y="27515"/>
                      <a:pt x="2875777" y="29632"/>
                    </a:cubicBezTo>
                    <a:cubicBezTo>
                      <a:pt x="2900029" y="30690"/>
                      <a:pt x="2925558" y="32807"/>
                      <a:pt x="2951086" y="34923"/>
                    </a:cubicBezTo>
                    <a:cubicBezTo>
                      <a:pt x="2953639" y="34923"/>
                      <a:pt x="2954915" y="34923"/>
                      <a:pt x="2956192" y="35982"/>
                    </a:cubicBezTo>
                    <a:cubicBezTo>
                      <a:pt x="2948533" y="35982"/>
                      <a:pt x="2940875" y="37040"/>
                      <a:pt x="2931940" y="38098"/>
                    </a:cubicBezTo>
                    <a:cubicBezTo>
                      <a:pt x="2832379" y="35982"/>
                      <a:pt x="2731542" y="35982"/>
                      <a:pt x="2631981" y="35982"/>
                    </a:cubicBezTo>
                    <a:cubicBezTo>
                      <a:pt x="2625599" y="35982"/>
                      <a:pt x="2619216" y="35982"/>
                      <a:pt x="2614111" y="37040"/>
                    </a:cubicBezTo>
                    <a:cubicBezTo>
                      <a:pt x="2587306" y="38098"/>
                      <a:pt x="2563054" y="39156"/>
                      <a:pt x="2536249" y="40215"/>
                    </a:cubicBezTo>
                    <a:cubicBezTo>
                      <a:pt x="2520932" y="40215"/>
                      <a:pt x="2505615" y="40215"/>
                      <a:pt x="2490298" y="40215"/>
                    </a:cubicBezTo>
                    <a:cubicBezTo>
                      <a:pt x="2482639" y="39156"/>
                      <a:pt x="2474981" y="39156"/>
                      <a:pt x="2467322" y="39156"/>
                    </a:cubicBezTo>
                    <a:cubicBezTo>
                      <a:pt x="2394566" y="33865"/>
                      <a:pt x="2320534" y="30690"/>
                      <a:pt x="2247778" y="29632"/>
                    </a:cubicBezTo>
                    <a:cubicBezTo>
                      <a:pt x="2215867" y="28574"/>
                      <a:pt x="2183957" y="26457"/>
                      <a:pt x="2153323" y="24340"/>
                    </a:cubicBezTo>
                    <a:cubicBezTo>
                      <a:pt x="2194168" y="25399"/>
                      <a:pt x="2235014" y="25399"/>
                      <a:pt x="2274583" y="26457"/>
                    </a:cubicBezTo>
                    <a:cubicBezTo>
                      <a:pt x="2275859" y="26457"/>
                      <a:pt x="2275859" y="26457"/>
                      <a:pt x="2277136" y="25399"/>
                    </a:cubicBezTo>
                    <a:cubicBezTo>
                      <a:pt x="2329469" y="27515"/>
                      <a:pt x="2381802" y="29632"/>
                      <a:pt x="2434135" y="32807"/>
                    </a:cubicBezTo>
                    <a:cubicBezTo>
                      <a:pt x="2464770" y="33865"/>
                      <a:pt x="2494127" y="34923"/>
                      <a:pt x="2523485" y="35982"/>
                    </a:cubicBezTo>
                    <a:cubicBezTo>
                      <a:pt x="2518379" y="32807"/>
                      <a:pt x="2510721" y="30690"/>
                      <a:pt x="2501786" y="30690"/>
                    </a:cubicBezTo>
                    <a:cubicBezTo>
                      <a:pt x="2446900" y="26457"/>
                      <a:pt x="2389461" y="23282"/>
                      <a:pt x="2334575" y="20107"/>
                    </a:cubicBezTo>
                    <a:cubicBezTo>
                      <a:pt x="2324363" y="19049"/>
                      <a:pt x="2312875" y="19049"/>
                      <a:pt x="2302664" y="19049"/>
                    </a:cubicBezTo>
                    <a:cubicBezTo>
                      <a:pt x="2407331" y="17991"/>
                      <a:pt x="2511997" y="16933"/>
                      <a:pt x="2616664" y="16933"/>
                    </a:cubicBezTo>
                    <a:cubicBezTo>
                      <a:pt x="2617940" y="16933"/>
                      <a:pt x="2617940" y="16933"/>
                      <a:pt x="2617940" y="15874"/>
                    </a:cubicBezTo>
                    <a:cubicBezTo>
                      <a:pt x="2584753" y="12699"/>
                      <a:pt x="2550290" y="10583"/>
                      <a:pt x="2514550" y="10583"/>
                    </a:cubicBezTo>
                    <a:lnTo>
                      <a:pt x="2481363" y="10583"/>
                    </a:lnTo>
                    <a:cubicBezTo>
                      <a:pt x="2522209" y="9525"/>
                      <a:pt x="2560501" y="8466"/>
                      <a:pt x="2601347" y="7408"/>
                    </a:cubicBezTo>
                    <a:cubicBezTo>
                      <a:pt x="2601347" y="7408"/>
                      <a:pt x="2601347" y="7408"/>
                      <a:pt x="2602623" y="6350"/>
                    </a:cubicBezTo>
                    <a:cubicBezTo>
                      <a:pt x="2565607" y="2117"/>
                      <a:pt x="2527314" y="0"/>
                      <a:pt x="2487745" y="0"/>
                    </a:cubicBezTo>
                    <a:cubicBezTo>
                      <a:pt x="2385632" y="1058"/>
                      <a:pt x="2284794" y="2117"/>
                      <a:pt x="2185233" y="2117"/>
                    </a:cubicBezTo>
                    <a:cubicBezTo>
                      <a:pt x="2125241" y="2117"/>
                      <a:pt x="2065250" y="2117"/>
                      <a:pt x="2003981" y="4233"/>
                    </a:cubicBezTo>
                    <a:cubicBezTo>
                      <a:pt x="2003981" y="4233"/>
                      <a:pt x="2001429" y="4233"/>
                      <a:pt x="2001429" y="5291"/>
                    </a:cubicBezTo>
                    <a:cubicBezTo>
                      <a:pt x="2056315" y="7408"/>
                      <a:pt x="2111201" y="8466"/>
                      <a:pt x="2166087" y="9525"/>
                    </a:cubicBezTo>
                    <a:cubicBezTo>
                      <a:pt x="2136729" y="10583"/>
                      <a:pt x="2108648" y="12699"/>
                      <a:pt x="2079290" y="15874"/>
                    </a:cubicBezTo>
                    <a:cubicBezTo>
                      <a:pt x="2062697" y="14816"/>
                      <a:pt x="2046103" y="14816"/>
                      <a:pt x="2029510" y="14816"/>
                    </a:cubicBezTo>
                    <a:cubicBezTo>
                      <a:pt x="2024404" y="13758"/>
                      <a:pt x="2020575" y="13758"/>
                      <a:pt x="2016746" y="13758"/>
                    </a:cubicBezTo>
                    <a:lnTo>
                      <a:pt x="2014193" y="13758"/>
                    </a:lnTo>
                    <a:cubicBezTo>
                      <a:pt x="2015469" y="14816"/>
                      <a:pt x="2016746" y="14816"/>
                      <a:pt x="2018022" y="14816"/>
                    </a:cubicBezTo>
                    <a:cubicBezTo>
                      <a:pt x="1998876" y="14816"/>
                      <a:pt x="1979729" y="14816"/>
                      <a:pt x="1960583" y="15874"/>
                    </a:cubicBezTo>
                    <a:cubicBezTo>
                      <a:pt x="1949095" y="15874"/>
                      <a:pt x="1937608" y="15874"/>
                      <a:pt x="1926120" y="15874"/>
                    </a:cubicBezTo>
                    <a:cubicBezTo>
                      <a:pt x="1919738" y="15874"/>
                      <a:pt x="1913356" y="15874"/>
                      <a:pt x="1906973" y="16933"/>
                    </a:cubicBezTo>
                    <a:cubicBezTo>
                      <a:pt x="1895486" y="16933"/>
                      <a:pt x="1883998" y="16933"/>
                      <a:pt x="1872510" y="17991"/>
                    </a:cubicBezTo>
                    <a:cubicBezTo>
                      <a:pt x="1877616" y="17991"/>
                      <a:pt x="1881445" y="17991"/>
                      <a:pt x="1885274" y="17991"/>
                    </a:cubicBezTo>
                    <a:cubicBezTo>
                      <a:pt x="1839323" y="21166"/>
                      <a:pt x="1790819" y="21166"/>
                      <a:pt x="1741039" y="21166"/>
                    </a:cubicBezTo>
                    <a:cubicBezTo>
                      <a:pt x="1741039" y="21166"/>
                      <a:pt x="1739762" y="21166"/>
                      <a:pt x="1738486" y="21166"/>
                    </a:cubicBezTo>
                    <a:cubicBezTo>
                      <a:pt x="1826559" y="21166"/>
                      <a:pt x="1913356" y="22224"/>
                      <a:pt x="2001429" y="23282"/>
                    </a:cubicBezTo>
                    <a:cubicBezTo>
                      <a:pt x="1998876" y="23282"/>
                      <a:pt x="1996323" y="23282"/>
                      <a:pt x="1992494" y="24340"/>
                    </a:cubicBezTo>
                    <a:cubicBezTo>
                      <a:pt x="1991217" y="24340"/>
                      <a:pt x="1991217" y="24340"/>
                      <a:pt x="1989941" y="24340"/>
                    </a:cubicBezTo>
                    <a:cubicBezTo>
                      <a:pt x="2011640" y="26457"/>
                      <a:pt x="2034616" y="25399"/>
                      <a:pt x="2058868" y="23282"/>
                    </a:cubicBezTo>
                    <a:cubicBezTo>
                      <a:pt x="2063973" y="23282"/>
                      <a:pt x="2069079" y="23282"/>
                      <a:pt x="2075461" y="24340"/>
                    </a:cubicBezTo>
                    <a:cubicBezTo>
                      <a:pt x="2095884" y="25399"/>
                      <a:pt x="2116307" y="27515"/>
                      <a:pt x="2138006" y="29632"/>
                    </a:cubicBezTo>
                    <a:cubicBezTo>
                      <a:pt x="2171193" y="30690"/>
                      <a:pt x="2204380" y="32807"/>
                      <a:pt x="2236290" y="35982"/>
                    </a:cubicBezTo>
                    <a:cubicBezTo>
                      <a:pt x="2236290" y="35982"/>
                      <a:pt x="2237567" y="35982"/>
                      <a:pt x="2238843" y="37040"/>
                    </a:cubicBezTo>
                    <a:cubicBezTo>
                      <a:pt x="2240119" y="38098"/>
                      <a:pt x="2242672" y="39156"/>
                      <a:pt x="2245225" y="39156"/>
                    </a:cubicBezTo>
                    <a:cubicBezTo>
                      <a:pt x="2236290" y="40215"/>
                      <a:pt x="2227355" y="41273"/>
                      <a:pt x="2218420" y="43390"/>
                    </a:cubicBezTo>
                    <a:cubicBezTo>
                      <a:pt x="2218420" y="43390"/>
                      <a:pt x="2217144" y="44448"/>
                      <a:pt x="2215867" y="44448"/>
                    </a:cubicBezTo>
                    <a:cubicBezTo>
                      <a:pt x="2278412" y="47623"/>
                      <a:pt x="2340957" y="49739"/>
                      <a:pt x="2403501" y="52914"/>
                    </a:cubicBezTo>
                    <a:cubicBezTo>
                      <a:pt x="2409883" y="53972"/>
                      <a:pt x="2416266" y="56089"/>
                      <a:pt x="2423924" y="58206"/>
                    </a:cubicBezTo>
                    <a:cubicBezTo>
                      <a:pt x="2464770" y="59264"/>
                      <a:pt x="2505615" y="59264"/>
                      <a:pt x="2547737" y="61380"/>
                    </a:cubicBezTo>
                    <a:cubicBezTo>
                      <a:pt x="2537270" y="61380"/>
                      <a:pt x="2527697" y="61380"/>
                      <a:pt x="2517103" y="61380"/>
                    </a:cubicBezTo>
                    <a:cubicBezTo>
                      <a:pt x="2506892" y="61380"/>
                      <a:pt x="2497956" y="61380"/>
                      <a:pt x="2487745" y="61380"/>
                    </a:cubicBezTo>
                    <a:cubicBezTo>
                      <a:pt x="2481363" y="61380"/>
                      <a:pt x="2477534" y="61380"/>
                      <a:pt x="2471152" y="61380"/>
                    </a:cubicBezTo>
                    <a:cubicBezTo>
                      <a:pt x="2397119" y="59264"/>
                      <a:pt x="2321810" y="57147"/>
                      <a:pt x="2247778" y="53972"/>
                    </a:cubicBezTo>
                    <a:lnTo>
                      <a:pt x="2242672" y="53972"/>
                    </a:lnTo>
                    <a:cubicBezTo>
                      <a:pt x="2255436" y="52914"/>
                      <a:pt x="2266924" y="52914"/>
                      <a:pt x="2280965" y="51856"/>
                    </a:cubicBezTo>
                    <a:cubicBezTo>
                      <a:pt x="2264371" y="50798"/>
                      <a:pt x="2249054" y="50798"/>
                      <a:pt x="2232461" y="49739"/>
                    </a:cubicBezTo>
                    <a:cubicBezTo>
                      <a:pt x="2181404" y="48681"/>
                      <a:pt x="2129071" y="47623"/>
                      <a:pt x="2078014" y="45506"/>
                    </a:cubicBezTo>
                    <a:cubicBezTo>
                      <a:pt x="2085672" y="45506"/>
                      <a:pt x="2092055" y="45506"/>
                      <a:pt x="2098437" y="45506"/>
                    </a:cubicBezTo>
                    <a:cubicBezTo>
                      <a:pt x="2115030" y="44448"/>
                      <a:pt x="2132900" y="44448"/>
                      <a:pt x="2149494" y="44448"/>
                    </a:cubicBezTo>
                    <a:cubicBezTo>
                      <a:pt x="2150770" y="44448"/>
                      <a:pt x="2150770" y="44448"/>
                      <a:pt x="2152046" y="43390"/>
                    </a:cubicBezTo>
                    <a:cubicBezTo>
                      <a:pt x="2155876" y="41273"/>
                      <a:pt x="2158428" y="39156"/>
                      <a:pt x="2162258" y="38098"/>
                    </a:cubicBezTo>
                    <a:cubicBezTo>
                      <a:pt x="2160981" y="38098"/>
                      <a:pt x="2158428" y="38098"/>
                      <a:pt x="2158428" y="38098"/>
                    </a:cubicBezTo>
                    <a:lnTo>
                      <a:pt x="2154599" y="38098"/>
                    </a:lnTo>
                    <a:cubicBezTo>
                      <a:pt x="2056315" y="37040"/>
                      <a:pt x="1958030" y="38098"/>
                      <a:pt x="1859746" y="40215"/>
                    </a:cubicBezTo>
                    <a:cubicBezTo>
                      <a:pt x="1852087" y="39156"/>
                      <a:pt x="1844429" y="39156"/>
                      <a:pt x="1836770" y="39156"/>
                    </a:cubicBezTo>
                    <a:cubicBezTo>
                      <a:pt x="1812518" y="38098"/>
                      <a:pt x="1786990" y="38098"/>
                      <a:pt x="1761461" y="39156"/>
                    </a:cubicBezTo>
                    <a:cubicBezTo>
                      <a:pt x="1758909" y="39156"/>
                      <a:pt x="1757632" y="39156"/>
                      <a:pt x="1756356" y="39156"/>
                    </a:cubicBezTo>
                    <a:cubicBezTo>
                      <a:pt x="1737209" y="38098"/>
                      <a:pt x="1718063" y="35982"/>
                      <a:pt x="1697640" y="32807"/>
                    </a:cubicBezTo>
                    <a:lnTo>
                      <a:pt x="1697640" y="32807"/>
                    </a:lnTo>
                    <a:cubicBezTo>
                      <a:pt x="1696364" y="33865"/>
                      <a:pt x="1696364" y="33865"/>
                      <a:pt x="1696364" y="33865"/>
                    </a:cubicBezTo>
                    <a:cubicBezTo>
                      <a:pt x="1696364" y="34923"/>
                      <a:pt x="1696364" y="35982"/>
                      <a:pt x="1696364" y="35982"/>
                    </a:cubicBezTo>
                    <a:cubicBezTo>
                      <a:pt x="1701470" y="37040"/>
                      <a:pt x="1706575" y="38098"/>
                      <a:pt x="1710404" y="39156"/>
                    </a:cubicBezTo>
                    <a:cubicBezTo>
                      <a:pt x="1712957" y="39156"/>
                      <a:pt x="1715510" y="39156"/>
                      <a:pt x="1718063" y="40215"/>
                    </a:cubicBezTo>
                    <a:cubicBezTo>
                      <a:pt x="1720616" y="41273"/>
                      <a:pt x="1724445" y="41273"/>
                      <a:pt x="1728275" y="41273"/>
                    </a:cubicBezTo>
                    <a:cubicBezTo>
                      <a:pt x="1730827" y="42331"/>
                      <a:pt x="1733380" y="42331"/>
                      <a:pt x="1734657" y="42331"/>
                    </a:cubicBezTo>
                    <a:cubicBezTo>
                      <a:pt x="1714234" y="43390"/>
                      <a:pt x="1692535" y="43390"/>
                      <a:pt x="1672112" y="44448"/>
                    </a:cubicBezTo>
                    <a:cubicBezTo>
                      <a:pt x="1672112" y="44448"/>
                      <a:pt x="1672112" y="45506"/>
                      <a:pt x="1673388" y="45506"/>
                    </a:cubicBezTo>
                    <a:cubicBezTo>
                      <a:pt x="1675941" y="46564"/>
                      <a:pt x="1677218" y="47623"/>
                      <a:pt x="1679770" y="47623"/>
                    </a:cubicBezTo>
                    <a:cubicBezTo>
                      <a:pt x="1711681" y="52914"/>
                      <a:pt x="1743592" y="56089"/>
                      <a:pt x="1774226" y="55031"/>
                    </a:cubicBezTo>
                    <a:cubicBezTo>
                      <a:pt x="1752526" y="51856"/>
                      <a:pt x="1729551" y="49739"/>
                      <a:pt x="1706575" y="48681"/>
                    </a:cubicBezTo>
                    <a:lnTo>
                      <a:pt x="1849535" y="48681"/>
                    </a:lnTo>
                    <a:cubicBezTo>
                      <a:pt x="1915908" y="49739"/>
                      <a:pt x="1982282" y="49739"/>
                      <a:pt x="2048656" y="49739"/>
                    </a:cubicBezTo>
                    <a:cubicBezTo>
                      <a:pt x="2085672" y="49739"/>
                      <a:pt x="2121412" y="50798"/>
                      <a:pt x="2158428" y="52914"/>
                    </a:cubicBezTo>
                    <a:cubicBezTo>
                      <a:pt x="2173746" y="52914"/>
                      <a:pt x="2187786" y="52914"/>
                      <a:pt x="2201827" y="53972"/>
                    </a:cubicBezTo>
                    <a:cubicBezTo>
                      <a:pt x="2194168" y="53972"/>
                      <a:pt x="2186510" y="55031"/>
                      <a:pt x="2178851" y="57147"/>
                    </a:cubicBezTo>
                    <a:cubicBezTo>
                      <a:pt x="2173746" y="56089"/>
                      <a:pt x="2167363" y="56089"/>
                      <a:pt x="2160981" y="55031"/>
                    </a:cubicBezTo>
                    <a:cubicBezTo>
                      <a:pt x="2160981" y="56089"/>
                      <a:pt x="2160981" y="56089"/>
                      <a:pt x="2160981" y="56089"/>
                    </a:cubicBezTo>
                    <a:cubicBezTo>
                      <a:pt x="2159705" y="56089"/>
                      <a:pt x="2159705" y="56089"/>
                      <a:pt x="2158428" y="57147"/>
                    </a:cubicBezTo>
                    <a:cubicBezTo>
                      <a:pt x="2158428" y="58206"/>
                      <a:pt x="2158428" y="58206"/>
                      <a:pt x="2158428" y="59264"/>
                    </a:cubicBezTo>
                    <a:cubicBezTo>
                      <a:pt x="2162258" y="59264"/>
                      <a:pt x="2164811" y="60322"/>
                      <a:pt x="2168640" y="61380"/>
                    </a:cubicBezTo>
                    <a:cubicBezTo>
                      <a:pt x="2160981" y="61380"/>
                      <a:pt x="2153323" y="62439"/>
                      <a:pt x="2146941" y="62439"/>
                    </a:cubicBezTo>
                    <a:cubicBezTo>
                      <a:pt x="2083119" y="59264"/>
                      <a:pt x="2020575" y="58206"/>
                      <a:pt x="1956754" y="58206"/>
                    </a:cubicBezTo>
                    <a:lnTo>
                      <a:pt x="1942713" y="58206"/>
                    </a:lnTo>
                    <a:cubicBezTo>
                      <a:pt x="1931225" y="57147"/>
                      <a:pt x="1918461" y="56089"/>
                      <a:pt x="1905697" y="56089"/>
                    </a:cubicBezTo>
                    <a:cubicBezTo>
                      <a:pt x="1905697" y="57147"/>
                      <a:pt x="1905697" y="57147"/>
                      <a:pt x="1904420" y="57147"/>
                    </a:cubicBezTo>
                    <a:lnTo>
                      <a:pt x="1904420" y="58206"/>
                    </a:lnTo>
                    <a:cubicBezTo>
                      <a:pt x="1827835" y="57147"/>
                      <a:pt x="1751250" y="57147"/>
                      <a:pt x="1674665" y="57147"/>
                    </a:cubicBezTo>
                    <a:cubicBezTo>
                      <a:pt x="1646583" y="56089"/>
                      <a:pt x="1618502" y="56089"/>
                      <a:pt x="1590421" y="58206"/>
                    </a:cubicBezTo>
                    <a:lnTo>
                      <a:pt x="1590421" y="57147"/>
                    </a:lnTo>
                    <a:cubicBezTo>
                      <a:pt x="1608291" y="56089"/>
                      <a:pt x="1626161" y="53972"/>
                      <a:pt x="1645307" y="53972"/>
                    </a:cubicBezTo>
                    <a:cubicBezTo>
                      <a:pt x="1649136" y="48681"/>
                      <a:pt x="1656795" y="45506"/>
                      <a:pt x="1665730" y="44448"/>
                    </a:cubicBezTo>
                    <a:cubicBezTo>
                      <a:pt x="1655518" y="44448"/>
                      <a:pt x="1645307" y="44448"/>
                      <a:pt x="1633819" y="46564"/>
                    </a:cubicBezTo>
                    <a:cubicBezTo>
                      <a:pt x="1594250" y="52914"/>
                      <a:pt x="1555958" y="56089"/>
                      <a:pt x="1516389" y="56089"/>
                    </a:cubicBezTo>
                    <a:cubicBezTo>
                      <a:pt x="1507454" y="56089"/>
                      <a:pt x="1498519" y="55031"/>
                      <a:pt x="1489584" y="53972"/>
                    </a:cubicBezTo>
                    <a:lnTo>
                      <a:pt x="1489584" y="55031"/>
                    </a:lnTo>
                    <a:cubicBezTo>
                      <a:pt x="1481925" y="55031"/>
                      <a:pt x="1474267" y="55031"/>
                      <a:pt x="1466608" y="56089"/>
                    </a:cubicBezTo>
                    <a:cubicBezTo>
                      <a:pt x="1458950" y="55031"/>
                      <a:pt x="1450015" y="55031"/>
                      <a:pt x="1443633" y="53972"/>
                    </a:cubicBezTo>
                    <a:cubicBezTo>
                      <a:pt x="1465332" y="52914"/>
                      <a:pt x="1488307" y="49739"/>
                      <a:pt x="1513836" y="46564"/>
                    </a:cubicBezTo>
                    <a:cubicBezTo>
                      <a:pt x="1526600" y="44448"/>
                      <a:pt x="1540641" y="43390"/>
                      <a:pt x="1554681" y="41273"/>
                    </a:cubicBezTo>
                    <a:lnTo>
                      <a:pt x="127642" y="41273"/>
                    </a:lnTo>
                    <a:cubicBezTo>
                      <a:pt x="108496" y="41273"/>
                      <a:pt x="90626" y="45506"/>
                      <a:pt x="75309" y="53972"/>
                    </a:cubicBezTo>
                    <a:cubicBezTo>
                      <a:pt x="68927" y="61380"/>
                      <a:pt x="65097" y="67730"/>
                      <a:pt x="59992" y="75138"/>
                    </a:cubicBezTo>
                    <a:cubicBezTo>
                      <a:pt x="62545" y="99479"/>
                      <a:pt x="66374" y="122761"/>
                      <a:pt x="68927" y="147101"/>
                    </a:cubicBezTo>
                    <a:lnTo>
                      <a:pt x="68927" y="138635"/>
                    </a:lnTo>
                    <a:cubicBezTo>
                      <a:pt x="68927" y="130169"/>
                      <a:pt x="68927" y="123819"/>
                      <a:pt x="74032" y="118528"/>
                    </a:cubicBezTo>
                    <a:cubicBezTo>
                      <a:pt x="75309" y="152393"/>
                      <a:pt x="75309" y="186258"/>
                      <a:pt x="75309" y="220123"/>
                    </a:cubicBezTo>
                    <a:cubicBezTo>
                      <a:pt x="77862" y="260338"/>
                      <a:pt x="79138" y="300552"/>
                      <a:pt x="77862" y="339709"/>
                    </a:cubicBezTo>
                    <a:lnTo>
                      <a:pt x="77862" y="345000"/>
                    </a:lnTo>
                    <a:cubicBezTo>
                      <a:pt x="80415" y="406381"/>
                      <a:pt x="81691" y="469877"/>
                      <a:pt x="80415" y="533374"/>
                    </a:cubicBezTo>
                    <a:cubicBezTo>
                      <a:pt x="80415" y="593697"/>
                      <a:pt x="79138" y="655077"/>
                      <a:pt x="77862" y="715399"/>
                    </a:cubicBezTo>
                    <a:cubicBezTo>
                      <a:pt x="76585" y="699525"/>
                      <a:pt x="75309" y="683651"/>
                      <a:pt x="75309" y="666718"/>
                    </a:cubicBezTo>
                    <a:cubicBezTo>
                      <a:pt x="74032" y="661427"/>
                      <a:pt x="72756" y="656135"/>
                      <a:pt x="71480" y="650844"/>
                    </a:cubicBezTo>
                    <a:cubicBezTo>
                      <a:pt x="71480" y="650844"/>
                      <a:pt x="68927" y="649786"/>
                      <a:pt x="68927" y="647669"/>
                    </a:cubicBezTo>
                    <a:lnTo>
                      <a:pt x="68927" y="638144"/>
                    </a:lnTo>
                    <a:cubicBezTo>
                      <a:pt x="61268" y="590522"/>
                      <a:pt x="56163" y="542899"/>
                      <a:pt x="54886" y="495276"/>
                    </a:cubicBezTo>
                    <a:cubicBezTo>
                      <a:pt x="43398" y="433896"/>
                      <a:pt x="38293" y="370399"/>
                      <a:pt x="39569" y="306902"/>
                    </a:cubicBezTo>
                    <a:cubicBezTo>
                      <a:pt x="40845" y="260338"/>
                      <a:pt x="37016" y="215890"/>
                      <a:pt x="34463" y="171442"/>
                    </a:cubicBezTo>
                    <a:lnTo>
                      <a:pt x="34463" y="760905"/>
                    </a:lnTo>
                    <a:cubicBezTo>
                      <a:pt x="24252" y="751381"/>
                      <a:pt x="14041" y="741856"/>
                      <a:pt x="3829" y="732332"/>
                    </a:cubicBezTo>
                    <a:cubicBezTo>
                      <a:pt x="1276" y="732332"/>
                      <a:pt x="0" y="733390"/>
                      <a:pt x="0" y="735506"/>
                    </a:cubicBezTo>
                    <a:cubicBezTo>
                      <a:pt x="2553" y="742914"/>
                      <a:pt x="5106" y="749264"/>
                      <a:pt x="7659" y="754556"/>
                    </a:cubicBezTo>
                    <a:cubicBezTo>
                      <a:pt x="8935" y="755614"/>
                      <a:pt x="10211" y="756672"/>
                      <a:pt x="11488" y="757730"/>
                    </a:cubicBezTo>
                    <a:cubicBezTo>
                      <a:pt x="19146" y="769371"/>
                      <a:pt x="28081" y="779954"/>
                      <a:pt x="37016" y="791595"/>
                    </a:cubicBezTo>
                    <a:cubicBezTo>
                      <a:pt x="40845" y="803237"/>
                      <a:pt x="49780" y="814878"/>
                      <a:pt x="61268" y="825460"/>
                    </a:cubicBezTo>
                    <a:cubicBezTo>
                      <a:pt x="68927" y="830752"/>
                      <a:pt x="75309" y="836043"/>
                      <a:pt x="81691" y="839218"/>
                    </a:cubicBezTo>
                    <a:cubicBezTo>
                      <a:pt x="88073" y="843451"/>
                      <a:pt x="93179" y="847684"/>
                      <a:pt x="98284" y="852976"/>
                    </a:cubicBezTo>
                    <a:lnTo>
                      <a:pt x="109772" y="852976"/>
                    </a:lnTo>
                    <a:cubicBezTo>
                      <a:pt x="109772" y="850859"/>
                      <a:pt x="108496" y="849801"/>
                      <a:pt x="107219" y="848743"/>
                    </a:cubicBezTo>
                    <a:cubicBezTo>
                      <a:pt x="105943" y="847684"/>
                      <a:pt x="104667" y="846626"/>
                      <a:pt x="103390" y="845568"/>
                    </a:cubicBezTo>
                    <a:cubicBezTo>
                      <a:pt x="111049" y="847684"/>
                      <a:pt x="119984" y="847684"/>
                      <a:pt x="127642" y="847684"/>
                    </a:cubicBezTo>
                    <a:lnTo>
                      <a:pt x="1733380" y="847684"/>
                    </a:lnTo>
                    <a:cubicBezTo>
                      <a:pt x="1678494" y="845568"/>
                      <a:pt x="1623608" y="843451"/>
                      <a:pt x="1569998" y="841335"/>
                    </a:cubicBezTo>
                    <a:cubicBezTo>
                      <a:pt x="1485754" y="839218"/>
                      <a:pt x="1404063" y="837102"/>
                      <a:pt x="1322373" y="834985"/>
                    </a:cubicBezTo>
                    <a:cubicBezTo>
                      <a:pt x="1405340" y="834985"/>
                      <a:pt x="1488307" y="833927"/>
                      <a:pt x="1569998" y="831810"/>
                    </a:cubicBezTo>
                    <a:cubicBezTo>
                      <a:pt x="1664453" y="822286"/>
                      <a:pt x="1758909" y="819111"/>
                      <a:pt x="1854640" y="821227"/>
                    </a:cubicBezTo>
                    <a:lnTo>
                      <a:pt x="1854640" y="820169"/>
                    </a:lnTo>
                    <a:cubicBezTo>
                      <a:pt x="1871234" y="821227"/>
                      <a:pt x="1889103" y="821227"/>
                      <a:pt x="1905697" y="822286"/>
                    </a:cubicBezTo>
                    <a:cubicBezTo>
                      <a:pt x="1864852" y="822286"/>
                      <a:pt x="1824006" y="823344"/>
                      <a:pt x="1781884" y="825460"/>
                    </a:cubicBezTo>
                    <a:cubicBezTo>
                      <a:pt x="1873786" y="825460"/>
                      <a:pt x="1965689" y="828635"/>
                      <a:pt x="2057591" y="831810"/>
                    </a:cubicBezTo>
                    <a:cubicBezTo>
                      <a:pt x="2072908" y="834985"/>
                      <a:pt x="2089502" y="836043"/>
                      <a:pt x="2108648" y="836043"/>
                    </a:cubicBezTo>
                    <a:cubicBezTo>
                      <a:pt x="2120136" y="834985"/>
                      <a:pt x="2131624" y="834985"/>
                      <a:pt x="2143111" y="834985"/>
                    </a:cubicBezTo>
                    <a:cubicBezTo>
                      <a:pt x="2152046" y="836043"/>
                      <a:pt x="2160981" y="836043"/>
                      <a:pt x="2171193" y="836043"/>
                    </a:cubicBezTo>
                    <a:cubicBezTo>
                      <a:pt x="2237567" y="839218"/>
                      <a:pt x="2303940" y="839218"/>
                      <a:pt x="2371591" y="836043"/>
                    </a:cubicBezTo>
                    <a:cubicBezTo>
                      <a:pt x="2342233" y="833927"/>
                      <a:pt x="2314152" y="831810"/>
                      <a:pt x="2284794" y="830752"/>
                    </a:cubicBezTo>
                    <a:cubicBezTo>
                      <a:pt x="2291176" y="829694"/>
                      <a:pt x="2297558" y="828635"/>
                      <a:pt x="2302664" y="828635"/>
                    </a:cubicBezTo>
                    <a:lnTo>
                      <a:pt x="2249054" y="828635"/>
                    </a:lnTo>
                    <a:cubicBezTo>
                      <a:pt x="2246501" y="828635"/>
                      <a:pt x="2242672" y="828635"/>
                      <a:pt x="2240119" y="827577"/>
                    </a:cubicBezTo>
                    <a:cubicBezTo>
                      <a:pt x="2295006" y="825460"/>
                      <a:pt x="2349892" y="826519"/>
                      <a:pt x="2404778" y="828635"/>
                    </a:cubicBezTo>
                    <a:cubicBezTo>
                      <a:pt x="2431583" y="828635"/>
                      <a:pt x="2458387" y="829694"/>
                      <a:pt x="2485192" y="830752"/>
                    </a:cubicBezTo>
                    <a:cubicBezTo>
                      <a:pt x="2499233" y="830752"/>
                      <a:pt x="2513274" y="831810"/>
                      <a:pt x="2526038" y="832868"/>
                    </a:cubicBezTo>
                    <a:cubicBezTo>
                      <a:pt x="2547737" y="834985"/>
                      <a:pt x="2564330" y="839218"/>
                      <a:pt x="2579648" y="847684"/>
                    </a:cubicBezTo>
                    <a:lnTo>
                      <a:pt x="3331460" y="847684"/>
                    </a:lnTo>
                    <a:lnTo>
                      <a:pt x="3338991" y="854246"/>
                    </a:lnTo>
                    <a:cubicBezTo>
                      <a:pt x="3347159" y="850753"/>
                      <a:pt x="3356477" y="848637"/>
                      <a:pt x="3367072" y="848637"/>
                    </a:cubicBezTo>
                    <a:lnTo>
                      <a:pt x="3451698" y="848637"/>
                    </a:lnTo>
                    <a:cubicBezTo>
                      <a:pt x="3467016" y="843663"/>
                      <a:pt x="3485013" y="843240"/>
                      <a:pt x="3503521" y="850436"/>
                    </a:cubicBezTo>
                    <a:cubicBezTo>
                      <a:pt x="3508499" y="852447"/>
                      <a:pt x="3513477" y="854457"/>
                      <a:pt x="3518455" y="856680"/>
                    </a:cubicBezTo>
                    <a:lnTo>
                      <a:pt x="3511307" y="847790"/>
                    </a:lnTo>
                    <a:lnTo>
                      <a:pt x="3709153" y="847790"/>
                    </a:lnTo>
                    <a:cubicBezTo>
                      <a:pt x="3720640" y="848848"/>
                      <a:pt x="3733405" y="848848"/>
                      <a:pt x="3744892" y="848848"/>
                    </a:cubicBezTo>
                    <a:cubicBezTo>
                      <a:pt x="3741063" y="848848"/>
                      <a:pt x="3738510" y="848848"/>
                      <a:pt x="3734681" y="848848"/>
                    </a:cubicBezTo>
                    <a:cubicBezTo>
                      <a:pt x="3729576" y="849907"/>
                      <a:pt x="3724470" y="849907"/>
                      <a:pt x="3719364" y="850965"/>
                    </a:cubicBezTo>
                    <a:cubicBezTo>
                      <a:pt x="3719364" y="850965"/>
                      <a:pt x="3718087" y="850965"/>
                      <a:pt x="3716811" y="850965"/>
                    </a:cubicBezTo>
                    <a:cubicBezTo>
                      <a:pt x="3733405" y="853082"/>
                      <a:pt x="3749998" y="854140"/>
                      <a:pt x="3767868" y="855198"/>
                    </a:cubicBezTo>
                    <a:cubicBezTo>
                      <a:pt x="3845730" y="857315"/>
                      <a:pt x="3924868" y="860490"/>
                      <a:pt x="4004006" y="862606"/>
                    </a:cubicBezTo>
                    <a:cubicBezTo>
                      <a:pt x="4024429" y="862606"/>
                      <a:pt x="4044851" y="861548"/>
                      <a:pt x="4066551" y="859431"/>
                    </a:cubicBezTo>
                    <a:cubicBezTo>
                      <a:pt x="4043575" y="857315"/>
                      <a:pt x="4020599" y="856256"/>
                      <a:pt x="3996348" y="855198"/>
                    </a:cubicBezTo>
                    <a:cubicBezTo>
                      <a:pt x="3968266" y="854140"/>
                      <a:pt x="3940185" y="854140"/>
                      <a:pt x="3912104" y="853082"/>
                    </a:cubicBezTo>
                    <a:cubicBezTo>
                      <a:pt x="3961884" y="853082"/>
                      <a:pt x="4010388" y="853082"/>
                      <a:pt x="4061445" y="852023"/>
                    </a:cubicBezTo>
                    <a:cubicBezTo>
                      <a:pt x="4067827" y="852023"/>
                      <a:pt x="4071656" y="850965"/>
                      <a:pt x="4071656" y="847790"/>
                    </a:cubicBezTo>
                    <a:lnTo>
                      <a:pt x="4320559" y="847790"/>
                    </a:lnTo>
                    <a:cubicBezTo>
                      <a:pt x="4330770" y="847790"/>
                      <a:pt x="4339705" y="846732"/>
                      <a:pt x="4348640" y="844615"/>
                    </a:cubicBezTo>
                    <a:cubicBezTo>
                      <a:pt x="4358851" y="820275"/>
                      <a:pt x="4370339" y="794876"/>
                      <a:pt x="4380551" y="769477"/>
                    </a:cubicBezTo>
                    <a:cubicBezTo>
                      <a:pt x="4383103" y="739845"/>
                      <a:pt x="4384380" y="710213"/>
                      <a:pt x="4386933" y="680582"/>
                    </a:cubicBezTo>
                    <a:cubicBezTo>
                      <a:pt x="4386933" y="661532"/>
                      <a:pt x="4386933" y="641425"/>
                      <a:pt x="4388209" y="622376"/>
                    </a:cubicBezTo>
                    <a:cubicBezTo>
                      <a:pt x="4386933" y="620259"/>
                      <a:pt x="4386933" y="618143"/>
                      <a:pt x="4386933" y="616026"/>
                    </a:cubicBezTo>
                    <a:cubicBezTo>
                      <a:pt x="4385656" y="590628"/>
                      <a:pt x="4383103" y="563112"/>
                      <a:pt x="4381827" y="536655"/>
                    </a:cubicBezTo>
                    <a:cubicBezTo>
                      <a:pt x="4379274" y="494324"/>
                      <a:pt x="4379274" y="451992"/>
                      <a:pt x="4381827" y="410719"/>
                    </a:cubicBezTo>
                    <a:cubicBezTo>
                      <a:pt x="4383103" y="454109"/>
                      <a:pt x="4384380" y="497499"/>
                      <a:pt x="4386933" y="539830"/>
                    </a:cubicBezTo>
                    <a:cubicBezTo>
                      <a:pt x="4388209" y="539830"/>
                      <a:pt x="4388209" y="539830"/>
                      <a:pt x="4388209" y="538772"/>
                    </a:cubicBezTo>
                    <a:cubicBezTo>
                      <a:pt x="4386933" y="527131"/>
                      <a:pt x="4388209" y="516548"/>
                      <a:pt x="4390762" y="507023"/>
                    </a:cubicBezTo>
                    <a:cubicBezTo>
                      <a:pt x="4390762" y="508081"/>
                      <a:pt x="4390762" y="509140"/>
                      <a:pt x="4390762" y="509140"/>
                    </a:cubicBezTo>
                    <a:cubicBezTo>
                      <a:pt x="4392038" y="514431"/>
                      <a:pt x="4392038" y="519723"/>
                      <a:pt x="4392038" y="523956"/>
                    </a:cubicBezTo>
                    <a:lnTo>
                      <a:pt x="4393315" y="523956"/>
                    </a:lnTo>
                    <a:cubicBezTo>
                      <a:pt x="4393315" y="541947"/>
                      <a:pt x="4393315" y="559937"/>
                      <a:pt x="4394591" y="578986"/>
                    </a:cubicBezTo>
                    <a:cubicBezTo>
                      <a:pt x="4394591" y="584278"/>
                      <a:pt x="4395867" y="588511"/>
                      <a:pt x="4397144" y="591686"/>
                    </a:cubicBezTo>
                    <a:lnTo>
                      <a:pt x="4397144" y="617085"/>
                    </a:lnTo>
                    <a:cubicBezTo>
                      <a:pt x="4394591" y="619201"/>
                      <a:pt x="4393315" y="619201"/>
                      <a:pt x="4392038" y="617085"/>
                    </a:cubicBezTo>
                    <a:lnTo>
                      <a:pt x="4392038" y="650950"/>
                    </a:lnTo>
                    <a:cubicBezTo>
                      <a:pt x="4392038" y="647775"/>
                      <a:pt x="4393315" y="644600"/>
                      <a:pt x="4395867" y="642483"/>
                    </a:cubicBezTo>
                    <a:cubicBezTo>
                      <a:pt x="4394591" y="676348"/>
                      <a:pt x="4393315" y="709155"/>
                      <a:pt x="4389485" y="743020"/>
                    </a:cubicBezTo>
                    <a:cubicBezTo>
                      <a:pt x="4395867" y="725029"/>
                      <a:pt x="4402249" y="707039"/>
                      <a:pt x="4408632" y="689048"/>
                    </a:cubicBezTo>
                    <a:cubicBezTo>
                      <a:pt x="4408632" y="687990"/>
                      <a:pt x="4409908" y="686931"/>
                      <a:pt x="4411185" y="686931"/>
                    </a:cubicBezTo>
                    <a:cubicBezTo>
                      <a:pt x="4406079" y="714447"/>
                      <a:pt x="4398420" y="740904"/>
                      <a:pt x="4388209" y="766302"/>
                    </a:cubicBezTo>
                    <a:cubicBezTo>
                      <a:pt x="4385656" y="786410"/>
                      <a:pt x="4383103" y="806517"/>
                      <a:pt x="4379274" y="825566"/>
                    </a:cubicBezTo>
                    <a:cubicBezTo>
                      <a:pt x="4380551" y="825566"/>
                      <a:pt x="4380551" y="824508"/>
                      <a:pt x="4381827" y="823450"/>
                    </a:cubicBezTo>
                    <a:cubicBezTo>
                      <a:pt x="4392038" y="812867"/>
                      <a:pt x="4402249" y="802284"/>
                      <a:pt x="4412461" y="789585"/>
                    </a:cubicBezTo>
                    <a:cubicBezTo>
                      <a:pt x="4413737" y="783235"/>
                      <a:pt x="4413737" y="776885"/>
                      <a:pt x="4413737" y="769477"/>
                    </a:cubicBezTo>
                    <a:lnTo>
                      <a:pt x="4413737" y="698572"/>
                    </a:lnTo>
                    <a:cubicBezTo>
                      <a:pt x="4407355" y="664707"/>
                      <a:pt x="4402249" y="629784"/>
                      <a:pt x="4399697" y="595919"/>
                    </a:cubicBezTo>
                    <a:cubicBezTo>
                      <a:pt x="4400973" y="596977"/>
                      <a:pt x="4402249" y="596977"/>
                      <a:pt x="4404802" y="598035"/>
                    </a:cubicBezTo>
                    <a:cubicBezTo>
                      <a:pt x="4403526" y="584595"/>
                      <a:pt x="4403526" y="572108"/>
                      <a:pt x="4403526" y="558667"/>
                    </a:cubicBezTo>
                    <a:cubicBezTo>
                      <a:pt x="4403526" y="558773"/>
                      <a:pt x="4403526" y="558879"/>
                      <a:pt x="4403526" y="558879"/>
                    </a:cubicBezTo>
                    <a:lnTo>
                      <a:pt x="4403526" y="557821"/>
                    </a:lnTo>
                    <a:cubicBezTo>
                      <a:pt x="4403526" y="558138"/>
                      <a:pt x="4403526" y="558350"/>
                      <a:pt x="4403526" y="558667"/>
                    </a:cubicBezTo>
                    <a:cubicBezTo>
                      <a:pt x="4403526" y="554540"/>
                      <a:pt x="4403526" y="550413"/>
                      <a:pt x="4404802" y="546180"/>
                    </a:cubicBezTo>
                    <a:cubicBezTo>
                      <a:pt x="4406079" y="550413"/>
                      <a:pt x="4406079" y="552529"/>
                      <a:pt x="4408632" y="555704"/>
                    </a:cubicBezTo>
                    <a:cubicBezTo>
                      <a:pt x="4409908" y="568404"/>
                      <a:pt x="4412461" y="580045"/>
                      <a:pt x="4415014" y="592744"/>
                    </a:cubicBezTo>
                    <a:cubicBezTo>
                      <a:pt x="4413737" y="581103"/>
                      <a:pt x="4413737" y="569462"/>
                      <a:pt x="4413737" y="558879"/>
                    </a:cubicBezTo>
                    <a:cubicBezTo>
                      <a:pt x="4413737" y="555704"/>
                      <a:pt x="4413737" y="553588"/>
                      <a:pt x="4413737" y="551471"/>
                    </a:cubicBezTo>
                    <a:cubicBezTo>
                      <a:pt x="4416290" y="557821"/>
                      <a:pt x="4420119" y="563112"/>
                      <a:pt x="4423949" y="568404"/>
                    </a:cubicBezTo>
                    <a:cubicBezTo>
                      <a:pt x="4423949" y="548296"/>
                      <a:pt x="4423949" y="529247"/>
                      <a:pt x="4421396" y="509140"/>
                    </a:cubicBezTo>
                    <a:cubicBezTo>
                      <a:pt x="4420119" y="497499"/>
                      <a:pt x="4417567" y="486916"/>
                      <a:pt x="4417567" y="475275"/>
                    </a:cubicBezTo>
                    <a:lnTo>
                      <a:pt x="4417567" y="463634"/>
                    </a:lnTo>
                    <a:cubicBezTo>
                      <a:pt x="4418843" y="474216"/>
                      <a:pt x="4422672" y="482683"/>
                      <a:pt x="4427778" y="490091"/>
                    </a:cubicBezTo>
                    <a:cubicBezTo>
                      <a:pt x="4427778" y="489032"/>
                      <a:pt x="4427778" y="487974"/>
                      <a:pt x="4427778" y="486916"/>
                    </a:cubicBezTo>
                    <a:cubicBezTo>
                      <a:pt x="4426501" y="423419"/>
                      <a:pt x="4425225" y="358864"/>
                      <a:pt x="4422672" y="294308"/>
                    </a:cubicBezTo>
                    <a:cubicBezTo>
                      <a:pt x="4421396" y="307008"/>
                      <a:pt x="4420119" y="319707"/>
                      <a:pt x="4418843" y="331348"/>
                    </a:cubicBezTo>
                    <a:cubicBezTo>
                      <a:pt x="4417567" y="276318"/>
                      <a:pt x="4417567" y="222345"/>
                      <a:pt x="4415014" y="168373"/>
                    </a:cubicBezTo>
                    <a:cubicBezTo>
                      <a:pt x="4415014" y="168690"/>
                      <a:pt x="4415014" y="169219"/>
                      <a:pt x="4415014" y="169537"/>
                    </a:cubicBezTo>
                    <a:cubicBezTo>
                      <a:pt x="4415014" y="170278"/>
                      <a:pt x="4415014" y="171230"/>
                      <a:pt x="4415014" y="172500"/>
                    </a:cubicBezTo>
                    <a:cubicBezTo>
                      <a:pt x="4415014" y="171336"/>
                      <a:pt x="4415014" y="170489"/>
                      <a:pt x="4415014" y="169537"/>
                    </a:cubicBezTo>
                    <a:cubicBezTo>
                      <a:pt x="4415014" y="169114"/>
                      <a:pt x="4415014" y="168690"/>
                      <a:pt x="4415014" y="168267"/>
                    </a:cubicBezTo>
                    <a:cubicBezTo>
                      <a:pt x="4415014" y="168267"/>
                      <a:pt x="4415014" y="168267"/>
                      <a:pt x="4415014" y="168267"/>
                    </a:cubicBezTo>
                    <a:cubicBezTo>
                      <a:pt x="4415014" y="166891"/>
                      <a:pt x="4415014" y="165621"/>
                      <a:pt x="4415014" y="164034"/>
                    </a:cubicBezTo>
                    <a:cubicBezTo>
                      <a:pt x="4413737" y="166150"/>
                      <a:pt x="4413737" y="167209"/>
                      <a:pt x="4413737" y="168267"/>
                    </a:cubicBezTo>
                    <a:lnTo>
                      <a:pt x="4413737" y="119586"/>
                    </a:lnTo>
                    <a:cubicBezTo>
                      <a:pt x="4413737" y="103712"/>
                      <a:pt x="4409908" y="89954"/>
                      <a:pt x="4399697" y="78313"/>
                    </a:cubicBezTo>
                    <a:cubicBezTo>
                      <a:pt x="4412461" y="86779"/>
                      <a:pt x="4423949" y="94187"/>
                      <a:pt x="4435436" y="101595"/>
                    </a:cubicBezTo>
                    <a:cubicBezTo>
                      <a:pt x="4436713" y="101595"/>
                      <a:pt x="4437989" y="100537"/>
                      <a:pt x="4437989" y="100537"/>
                    </a:cubicBezTo>
                    <a:cubicBezTo>
                      <a:pt x="4437989" y="99479"/>
                      <a:pt x="4437989" y="98420"/>
                      <a:pt x="4437989" y="98420"/>
                    </a:cubicBezTo>
                    <a:cubicBezTo>
                      <a:pt x="4436840" y="97362"/>
                      <a:pt x="4435564" y="96304"/>
                      <a:pt x="4434288" y="95245"/>
                    </a:cubicBezTo>
                    <a:close/>
                    <a:moveTo>
                      <a:pt x="34463" y="772546"/>
                    </a:moveTo>
                    <a:cubicBezTo>
                      <a:pt x="30634" y="768313"/>
                      <a:pt x="25528" y="763022"/>
                      <a:pt x="21699" y="757730"/>
                    </a:cubicBezTo>
                    <a:cubicBezTo>
                      <a:pt x="22976" y="758789"/>
                      <a:pt x="24252" y="759847"/>
                      <a:pt x="24252" y="759847"/>
                    </a:cubicBezTo>
                    <a:cubicBezTo>
                      <a:pt x="28081" y="763022"/>
                      <a:pt x="30634" y="766197"/>
                      <a:pt x="34463" y="768313"/>
                    </a:cubicBezTo>
                    <a:lnTo>
                      <a:pt x="34463" y="772546"/>
                    </a:lnTo>
                    <a:close/>
                    <a:moveTo>
                      <a:pt x="2496680" y="83604"/>
                    </a:moveTo>
                    <a:lnTo>
                      <a:pt x="2508168" y="83604"/>
                    </a:lnTo>
                    <a:cubicBezTo>
                      <a:pt x="2519656" y="84663"/>
                      <a:pt x="2532420" y="84663"/>
                      <a:pt x="2543908" y="84663"/>
                    </a:cubicBezTo>
                    <a:cubicBezTo>
                      <a:pt x="2546460" y="84663"/>
                      <a:pt x="2550290" y="84663"/>
                      <a:pt x="2552843" y="85721"/>
                    </a:cubicBezTo>
                    <a:cubicBezTo>
                      <a:pt x="2529867" y="84663"/>
                      <a:pt x="2508168" y="84663"/>
                      <a:pt x="2485192" y="84663"/>
                    </a:cubicBezTo>
                    <a:cubicBezTo>
                      <a:pt x="2489022" y="83604"/>
                      <a:pt x="2492851" y="83604"/>
                      <a:pt x="2496680" y="83604"/>
                    </a:cubicBezTo>
                    <a:close/>
                    <a:moveTo>
                      <a:pt x="2383079" y="88896"/>
                    </a:moveTo>
                    <a:cubicBezTo>
                      <a:pt x="2383079" y="89954"/>
                      <a:pt x="2383079" y="91012"/>
                      <a:pt x="2383079" y="92071"/>
                    </a:cubicBezTo>
                    <a:lnTo>
                      <a:pt x="2385632" y="92071"/>
                    </a:lnTo>
                    <a:cubicBezTo>
                      <a:pt x="2383079" y="92071"/>
                      <a:pt x="2380526" y="93129"/>
                      <a:pt x="2377973" y="94187"/>
                    </a:cubicBezTo>
                    <a:cubicBezTo>
                      <a:pt x="2360103" y="93129"/>
                      <a:pt x="2340957" y="93129"/>
                      <a:pt x="2321810" y="93129"/>
                    </a:cubicBezTo>
                    <a:cubicBezTo>
                      <a:pt x="2321810" y="93129"/>
                      <a:pt x="2320534" y="93129"/>
                      <a:pt x="2319257" y="93129"/>
                    </a:cubicBezTo>
                    <a:cubicBezTo>
                      <a:pt x="2288623" y="93129"/>
                      <a:pt x="2259266" y="92071"/>
                      <a:pt x="2228632" y="91012"/>
                    </a:cubicBezTo>
                    <a:cubicBezTo>
                      <a:pt x="2252884" y="88896"/>
                      <a:pt x="2278412" y="87837"/>
                      <a:pt x="2302664" y="88896"/>
                    </a:cubicBezTo>
                    <a:cubicBezTo>
                      <a:pt x="2330745" y="89954"/>
                      <a:pt x="2356274" y="89954"/>
                      <a:pt x="2383079" y="88896"/>
                    </a:cubicBezTo>
                    <a:close/>
                    <a:moveTo>
                      <a:pt x="2303940" y="94187"/>
                    </a:moveTo>
                    <a:cubicBezTo>
                      <a:pt x="2295006" y="95245"/>
                      <a:pt x="2287347" y="95245"/>
                      <a:pt x="2278412" y="95245"/>
                    </a:cubicBezTo>
                    <a:lnTo>
                      <a:pt x="2272030" y="95245"/>
                    </a:lnTo>
                    <a:cubicBezTo>
                      <a:pt x="2240119" y="94187"/>
                      <a:pt x="2208209" y="93129"/>
                      <a:pt x="2176298" y="93129"/>
                    </a:cubicBezTo>
                    <a:lnTo>
                      <a:pt x="2236290" y="93129"/>
                    </a:lnTo>
                    <a:cubicBezTo>
                      <a:pt x="2259266" y="94187"/>
                      <a:pt x="2280965" y="94187"/>
                      <a:pt x="2303940" y="94187"/>
                    </a:cubicBezTo>
                    <a:close/>
                    <a:moveTo>
                      <a:pt x="2325640" y="65614"/>
                    </a:moveTo>
                    <a:lnTo>
                      <a:pt x="2324363" y="66672"/>
                    </a:lnTo>
                    <a:cubicBezTo>
                      <a:pt x="2305217" y="64555"/>
                      <a:pt x="2287347" y="64555"/>
                      <a:pt x="2266924" y="64555"/>
                    </a:cubicBezTo>
                    <a:cubicBezTo>
                      <a:pt x="2241396" y="62439"/>
                      <a:pt x="2215867" y="60322"/>
                      <a:pt x="2189063" y="58206"/>
                    </a:cubicBezTo>
                    <a:cubicBezTo>
                      <a:pt x="2235014" y="61380"/>
                      <a:pt x="2279689" y="63497"/>
                      <a:pt x="2325640" y="65614"/>
                    </a:cubicBezTo>
                    <a:close/>
                    <a:moveTo>
                      <a:pt x="2143111" y="75138"/>
                    </a:moveTo>
                    <a:cubicBezTo>
                      <a:pt x="2163534" y="74186"/>
                      <a:pt x="2185106" y="73233"/>
                      <a:pt x="2205784" y="73127"/>
                    </a:cubicBezTo>
                    <a:lnTo>
                      <a:pt x="2205656" y="73022"/>
                    </a:lnTo>
                    <a:lnTo>
                      <a:pt x="2209485" y="73022"/>
                    </a:lnTo>
                    <a:cubicBezTo>
                      <a:pt x="2208209" y="73022"/>
                      <a:pt x="2206933" y="73127"/>
                      <a:pt x="2205784" y="73127"/>
                    </a:cubicBezTo>
                    <a:cubicBezTo>
                      <a:pt x="2207060" y="74186"/>
                      <a:pt x="2208209" y="75138"/>
                      <a:pt x="2208209" y="75138"/>
                    </a:cubicBezTo>
                    <a:cubicBezTo>
                      <a:pt x="2200550" y="75138"/>
                      <a:pt x="2192892" y="75138"/>
                      <a:pt x="2185233" y="75138"/>
                    </a:cubicBezTo>
                    <a:cubicBezTo>
                      <a:pt x="2175022" y="75138"/>
                      <a:pt x="2164811" y="76196"/>
                      <a:pt x="2154599" y="76196"/>
                    </a:cubicBezTo>
                    <a:cubicBezTo>
                      <a:pt x="2150770" y="76196"/>
                      <a:pt x="2146941" y="75138"/>
                      <a:pt x="2143111" y="75138"/>
                    </a:cubicBezTo>
                    <a:lnTo>
                      <a:pt x="2143111" y="75138"/>
                    </a:lnTo>
                    <a:close/>
                    <a:moveTo>
                      <a:pt x="2116307" y="82546"/>
                    </a:moveTo>
                    <a:cubicBezTo>
                      <a:pt x="2132900" y="81488"/>
                      <a:pt x="2149494" y="81488"/>
                      <a:pt x="2167363" y="81488"/>
                    </a:cubicBezTo>
                    <a:lnTo>
                      <a:pt x="2178851" y="81488"/>
                    </a:lnTo>
                    <a:cubicBezTo>
                      <a:pt x="2177575" y="81488"/>
                      <a:pt x="2177575" y="81488"/>
                      <a:pt x="2176298" y="80429"/>
                    </a:cubicBezTo>
                    <a:cubicBezTo>
                      <a:pt x="2199274" y="79371"/>
                      <a:pt x="2222250" y="78313"/>
                      <a:pt x="2245225" y="78313"/>
                    </a:cubicBezTo>
                    <a:cubicBezTo>
                      <a:pt x="2245225" y="77255"/>
                      <a:pt x="2245225" y="77255"/>
                      <a:pt x="2245225" y="77255"/>
                    </a:cubicBezTo>
                    <a:cubicBezTo>
                      <a:pt x="2259266" y="76196"/>
                      <a:pt x="2274583" y="76196"/>
                      <a:pt x="2289900" y="76196"/>
                    </a:cubicBezTo>
                    <a:cubicBezTo>
                      <a:pt x="2295006" y="76196"/>
                      <a:pt x="2301388" y="77255"/>
                      <a:pt x="2306493" y="78313"/>
                    </a:cubicBezTo>
                    <a:lnTo>
                      <a:pt x="2302664" y="78313"/>
                    </a:lnTo>
                    <a:cubicBezTo>
                      <a:pt x="2203103" y="83604"/>
                      <a:pt x="2103542" y="86779"/>
                      <a:pt x="2003981" y="86779"/>
                    </a:cubicBezTo>
                    <a:cubicBezTo>
                      <a:pt x="1981006" y="86779"/>
                      <a:pt x="1959307" y="86779"/>
                      <a:pt x="1936331" y="85721"/>
                    </a:cubicBezTo>
                    <a:cubicBezTo>
                      <a:pt x="1945266" y="84663"/>
                      <a:pt x="1952925" y="84663"/>
                      <a:pt x="1961859" y="84663"/>
                    </a:cubicBezTo>
                    <a:cubicBezTo>
                      <a:pt x="1977177" y="84663"/>
                      <a:pt x="1992494" y="84663"/>
                      <a:pt x="2007811" y="84663"/>
                    </a:cubicBezTo>
                    <a:cubicBezTo>
                      <a:pt x="2016746" y="84663"/>
                      <a:pt x="2026957" y="84663"/>
                      <a:pt x="2035892" y="84663"/>
                    </a:cubicBezTo>
                    <a:cubicBezTo>
                      <a:pt x="2069079" y="85721"/>
                      <a:pt x="2102266" y="85721"/>
                      <a:pt x="2135453" y="84663"/>
                    </a:cubicBezTo>
                    <a:cubicBezTo>
                      <a:pt x="2127794" y="83604"/>
                      <a:pt x="2122689" y="83604"/>
                      <a:pt x="2116307" y="82546"/>
                    </a:cubicBezTo>
                    <a:close/>
                    <a:moveTo>
                      <a:pt x="1798478" y="101595"/>
                    </a:moveTo>
                    <a:cubicBezTo>
                      <a:pt x="1807413" y="100537"/>
                      <a:pt x="1816347" y="99479"/>
                      <a:pt x="1825282" y="98420"/>
                    </a:cubicBezTo>
                    <a:cubicBezTo>
                      <a:pt x="1840599" y="96304"/>
                      <a:pt x="1857193" y="93129"/>
                      <a:pt x="1873786" y="92071"/>
                    </a:cubicBezTo>
                    <a:cubicBezTo>
                      <a:pt x="1892933" y="92071"/>
                      <a:pt x="1913356" y="93129"/>
                      <a:pt x="1933778" y="93129"/>
                    </a:cubicBezTo>
                    <a:cubicBezTo>
                      <a:pt x="1979729" y="95245"/>
                      <a:pt x="2026957" y="96304"/>
                      <a:pt x="2072908" y="96304"/>
                    </a:cubicBezTo>
                    <a:lnTo>
                      <a:pt x="2067802" y="96304"/>
                    </a:lnTo>
                    <a:cubicBezTo>
                      <a:pt x="2065250" y="96304"/>
                      <a:pt x="2063973" y="97362"/>
                      <a:pt x="2061420" y="97362"/>
                    </a:cubicBezTo>
                    <a:cubicBezTo>
                      <a:pt x="2060144" y="98420"/>
                      <a:pt x="2058868" y="98420"/>
                      <a:pt x="2057591" y="98420"/>
                    </a:cubicBezTo>
                    <a:cubicBezTo>
                      <a:pt x="2051209" y="98420"/>
                      <a:pt x="2044827" y="99479"/>
                      <a:pt x="2039721" y="100537"/>
                    </a:cubicBezTo>
                    <a:cubicBezTo>
                      <a:pt x="2026957" y="100537"/>
                      <a:pt x="2014193" y="101595"/>
                      <a:pt x="2001429" y="101595"/>
                    </a:cubicBezTo>
                    <a:cubicBezTo>
                      <a:pt x="1932502" y="106887"/>
                      <a:pt x="1864852" y="106887"/>
                      <a:pt x="1798478" y="101595"/>
                    </a:cubicBezTo>
                    <a:close/>
                    <a:moveTo>
                      <a:pt x="1803583" y="106887"/>
                    </a:moveTo>
                    <a:cubicBezTo>
                      <a:pt x="1775502" y="107945"/>
                      <a:pt x="1744868" y="107945"/>
                      <a:pt x="1716787" y="109003"/>
                    </a:cubicBezTo>
                    <a:cubicBezTo>
                      <a:pt x="1737209" y="106887"/>
                      <a:pt x="1758909" y="104770"/>
                      <a:pt x="1780608" y="103712"/>
                    </a:cubicBezTo>
                    <a:cubicBezTo>
                      <a:pt x="1783160" y="103712"/>
                      <a:pt x="1788266" y="104770"/>
                      <a:pt x="1794648" y="105828"/>
                    </a:cubicBezTo>
                    <a:cubicBezTo>
                      <a:pt x="1798478" y="106887"/>
                      <a:pt x="1801030" y="106887"/>
                      <a:pt x="1803583" y="106887"/>
                    </a:cubicBezTo>
                    <a:close/>
                    <a:moveTo>
                      <a:pt x="1898038" y="67730"/>
                    </a:moveTo>
                    <a:cubicBezTo>
                      <a:pt x="1942713" y="67730"/>
                      <a:pt x="1987388" y="68788"/>
                      <a:pt x="2032063" y="69847"/>
                    </a:cubicBezTo>
                    <a:cubicBezTo>
                      <a:pt x="2038445" y="69847"/>
                      <a:pt x="2047380" y="69847"/>
                      <a:pt x="2053762" y="69847"/>
                    </a:cubicBezTo>
                    <a:cubicBezTo>
                      <a:pt x="2047380" y="70905"/>
                      <a:pt x="2038445" y="70905"/>
                      <a:pt x="2032063" y="70905"/>
                    </a:cubicBezTo>
                    <a:cubicBezTo>
                      <a:pt x="2015469" y="70905"/>
                      <a:pt x="2000152" y="71963"/>
                      <a:pt x="1983559" y="73022"/>
                    </a:cubicBezTo>
                    <a:cubicBezTo>
                      <a:pt x="1965689" y="70905"/>
                      <a:pt x="1947819" y="69847"/>
                      <a:pt x="1929949" y="69847"/>
                    </a:cubicBezTo>
                    <a:cubicBezTo>
                      <a:pt x="1914632" y="68788"/>
                      <a:pt x="1898038" y="67730"/>
                      <a:pt x="1882721" y="67730"/>
                    </a:cubicBezTo>
                    <a:lnTo>
                      <a:pt x="1898038" y="67730"/>
                    </a:lnTo>
                    <a:close/>
                    <a:moveTo>
                      <a:pt x="1720616" y="70905"/>
                    </a:moveTo>
                    <a:cubicBezTo>
                      <a:pt x="1761461" y="71963"/>
                      <a:pt x="1802307" y="73022"/>
                      <a:pt x="1841876" y="75138"/>
                    </a:cubicBezTo>
                    <a:cubicBezTo>
                      <a:pt x="1859746" y="75138"/>
                      <a:pt x="1878892" y="76196"/>
                      <a:pt x="1896762" y="76196"/>
                    </a:cubicBezTo>
                    <a:cubicBezTo>
                      <a:pt x="1894209" y="76196"/>
                      <a:pt x="1891656" y="76196"/>
                      <a:pt x="1890380" y="77255"/>
                    </a:cubicBezTo>
                    <a:cubicBezTo>
                      <a:pt x="1830388" y="76196"/>
                      <a:pt x="1772949" y="75138"/>
                      <a:pt x="1714234" y="70905"/>
                    </a:cubicBezTo>
                    <a:cubicBezTo>
                      <a:pt x="1716787" y="70905"/>
                      <a:pt x="1718063" y="70905"/>
                      <a:pt x="1720616" y="70905"/>
                    </a:cubicBezTo>
                    <a:close/>
                    <a:moveTo>
                      <a:pt x="1675941" y="114295"/>
                    </a:moveTo>
                    <a:cubicBezTo>
                      <a:pt x="1747421" y="113236"/>
                      <a:pt x="1818900" y="112178"/>
                      <a:pt x="1890380" y="112178"/>
                    </a:cubicBezTo>
                    <a:cubicBezTo>
                      <a:pt x="1812518" y="118528"/>
                      <a:pt x="1734657" y="121702"/>
                      <a:pt x="1655518" y="121702"/>
                    </a:cubicBezTo>
                    <a:cubicBezTo>
                      <a:pt x="1655518" y="121702"/>
                      <a:pt x="1655518" y="120644"/>
                      <a:pt x="1654242" y="120644"/>
                    </a:cubicBezTo>
                    <a:cubicBezTo>
                      <a:pt x="1660624" y="117469"/>
                      <a:pt x="1667006" y="115353"/>
                      <a:pt x="1675941" y="114295"/>
                    </a:cubicBezTo>
                    <a:close/>
                    <a:moveTo>
                      <a:pt x="1761461" y="799003"/>
                    </a:moveTo>
                    <a:cubicBezTo>
                      <a:pt x="1741039" y="797945"/>
                      <a:pt x="1721892" y="797945"/>
                      <a:pt x="1702746" y="799003"/>
                    </a:cubicBezTo>
                    <a:cubicBezTo>
                      <a:pt x="1621055" y="800062"/>
                      <a:pt x="1540641" y="802178"/>
                      <a:pt x="1460226" y="805353"/>
                    </a:cubicBezTo>
                    <a:cubicBezTo>
                      <a:pt x="1392576" y="808528"/>
                      <a:pt x="1326202" y="810644"/>
                      <a:pt x="1258551" y="811703"/>
                    </a:cubicBezTo>
                    <a:cubicBezTo>
                      <a:pt x="1233023" y="812761"/>
                      <a:pt x="1208771" y="813819"/>
                      <a:pt x="1183243" y="816994"/>
                    </a:cubicBezTo>
                    <a:cubicBezTo>
                      <a:pt x="1174308" y="818052"/>
                      <a:pt x="1167925" y="816994"/>
                      <a:pt x="1161543" y="814878"/>
                    </a:cubicBezTo>
                    <a:cubicBezTo>
                      <a:pt x="1190901" y="811703"/>
                      <a:pt x="1220259" y="808528"/>
                      <a:pt x="1249616" y="805353"/>
                    </a:cubicBezTo>
                    <a:cubicBezTo>
                      <a:pt x="1271316" y="803237"/>
                      <a:pt x="1293015" y="801120"/>
                      <a:pt x="1314714" y="799003"/>
                    </a:cubicBezTo>
                    <a:cubicBezTo>
                      <a:pt x="1341519" y="796887"/>
                      <a:pt x="1368324" y="794770"/>
                      <a:pt x="1396405" y="793712"/>
                    </a:cubicBezTo>
                    <a:cubicBezTo>
                      <a:pt x="1510006" y="787362"/>
                      <a:pt x="1626161" y="785246"/>
                      <a:pt x="1741039" y="784187"/>
                    </a:cubicBezTo>
                    <a:cubicBezTo>
                      <a:pt x="1831665" y="784187"/>
                      <a:pt x="1922291" y="783129"/>
                      <a:pt x="2014193" y="783129"/>
                    </a:cubicBezTo>
                    <a:lnTo>
                      <a:pt x="2016746" y="785246"/>
                    </a:lnTo>
                    <a:cubicBezTo>
                      <a:pt x="2018022" y="786304"/>
                      <a:pt x="2018022" y="786304"/>
                      <a:pt x="2018022" y="787362"/>
                    </a:cubicBezTo>
                    <a:cubicBezTo>
                      <a:pt x="1935055" y="795828"/>
                      <a:pt x="1849535" y="800062"/>
                      <a:pt x="1761461" y="799003"/>
                    </a:cubicBezTo>
                    <a:close/>
                    <a:moveTo>
                      <a:pt x="2574542" y="823344"/>
                    </a:moveTo>
                    <a:cubicBezTo>
                      <a:pt x="2574542" y="823344"/>
                      <a:pt x="2574542" y="823344"/>
                      <a:pt x="2573265" y="823344"/>
                    </a:cubicBezTo>
                    <a:cubicBezTo>
                      <a:pt x="2560501" y="824402"/>
                      <a:pt x="2549013" y="825460"/>
                      <a:pt x="2536249" y="825460"/>
                    </a:cubicBezTo>
                    <a:cubicBezTo>
                      <a:pt x="2534973" y="826519"/>
                      <a:pt x="2534973" y="827577"/>
                      <a:pt x="2533696" y="827577"/>
                    </a:cubicBezTo>
                    <a:cubicBezTo>
                      <a:pt x="2529867" y="827577"/>
                      <a:pt x="2524761" y="827577"/>
                      <a:pt x="2519656" y="827577"/>
                    </a:cubicBezTo>
                    <a:cubicBezTo>
                      <a:pt x="2519656" y="827577"/>
                      <a:pt x="2519656" y="827577"/>
                      <a:pt x="2518379" y="827577"/>
                    </a:cubicBezTo>
                    <a:cubicBezTo>
                      <a:pt x="2441794" y="820169"/>
                      <a:pt x="2366485" y="816994"/>
                      <a:pt x="2291176" y="819111"/>
                    </a:cubicBezTo>
                    <a:cubicBezTo>
                      <a:pt x="2256713" y="821227"/>
                      <a:pt x="2222250" y="823344"/>
                      <a:pt x="2187786" y="825460"/>
                    </a:cubicBezTo>
                    <a:cubicBezTo>
                      <a:pt x="2186510" y="825460"/>
                      <a:pt x="2186510" y="825460"/>
                      <a:pt x="2185233" y="825460"/>
                    </a:cubicBezTo>
                    <a:cubicBezTo>
                      <a:pt x="2121412" y="823344"/>
                      <a:pt x="2057591" y="823344"/>
                      <a:pt x="1992494" y="822286"/>
                    </a:cubicBezTo>
                    <a:cubicBezTo>
                      <a:pt x="1991217" y="822286"/>
                      <a:pt x="1989941" y="822286"/>
                      <a:pt x="1987388" y="822286"/>
                    </a:cubicBezTo>
                    <a:cubicBezTo>
                      <a:pt x="2088225" y="819111"/>
                      <a:pt x="2189063" y="815936"/>
                      <a:pt x="2291176" y="814878"/>
                    </a:cubicBezTo>
                    <a:lnTo>
                      <a:pt x="2291176" y="813819"/>
                    </a:lnTo>
                    <a:cubicBezTo>
                      <a:pt x="2354997" y="814878"/>
                      <a:pt x="2418818" y="814878"/>
                      <a:pt x="2482639" y="815936"/>
                    </a:cubicBezTo>
                    <a:cubicBezTo>
                      <a:pt x="2500509" y="816994"/>
                      <a:pt x="2518379" y="816994"/>
                      <a:pt x="2534973" y="819111"/>
                    </a:cubicBezTo>
                    <a:cubicBezTo>
                      <a:pt x="2536249" y="819111"/>
                      <a:pt x="2536249" y="819111"/>
                      <a:pt x="2536249" y="820169"/>
                    </a:cubicBezTo>
                    <a:cubicBezTo>
                      <a:pt x="2549013" y="820169"/>
                      <a:pt x="2561777" y="821227"/>
                      <a:pt x="2574542" y="822286"/>
                    </a:cubicBezTo>
                    <a:cubicBezTo>
                      <a:pt x="2574542" y="822286"/>
                      <a:pt x="2574542" y="822286"/>
                      <a:pt x="2574542" y="823344"/>
                    </a:cubicBezTo>
                    <a:close/>
                    <a:moveTo>
                      <a:pt x="2423924" y="112178"/>
                    </a:moveTo>
                    <a:cubicBezTo>
                      <a:pt x="2430306" y="113236"/>
                      <a:pt x="2436688" y="113236"/>
                      <a:pt x="2441794" y="113236"/>
                    </a:cubicBezTo>
                    <a:cubicBezTo>
                      <a:pt x="2439241" y="113236"/>
                      <a:pt x="2436688" y="113236"/>
                      <a:pt x="2434135" y="113236"/>
                    </a:cubicBezTo>
                    <a:cubicBezTo>
                      <a:pt x="2430306" y="113236"/>
                      <a:pt x="2427753" y="113236"/>
                      <a:pt x="2423924" y="112178"/>
                    </a:cubicBezTo>
                    <a:close/>
                    <a:moveTo>
                      <a:pt x="2537526" y="98420"/>
                    </a:moveTo>
                    <a:cubicBezTo>
                      <a:pt x="2531143" y="97362"/>
                      <a:pt x="2524761" y="97362"/>
                      <a:pt x="2518379" y="97362"/>
                    </a:cubicBezTo>
                    <a:cubicBezTo>
                      <a:pt x="2518379" y="98420"/>
                      <a:pt x="2518379" y="98420"/>
                      <a:pt x="2518379" y="99479"/>
                    </a:cubicBezTo>
                    <a:cubicBezTo>
                      <a:pt x="2517103" y="99479"/>
                      <a:pt x="2517103" y="99479"/>
                      <a:pt x="2515826" y="99479"/>
                    </a:cubicBezTo>
                    <a:cubicBezTo>
                      <a:pt x="2510721" y="100537"/>
                      <a:pt x="2505615" y="100537"/>
                      <a:pt x="2500509" y="100537"/>
                    </a:cubicBezTo>
                    <a:lnTo>
                      <a:pt x="2490298" y="100537"/>
                    </a:lnTo>
                    <a:cubicBezTo>
                      <a:pt x="2491574" y="99479"/>
                      <a:pt x="2491574" y="99479"/>
                      <a:pt x="2491574" y="99479"/>
                    </a:cubicBezTo>
                    <a:lnTo>
                      <a:pt x="2491574" y="99479"/>
                    </a:lnTo>
                    <a:cubicBezTo>
                      <a:pt x="2489022" y="99479"/>
                      <a:pt x="2486469" y="99479"/>
                      <a:pt x="2483916" y="99479"/>
                    </a:cubicBezTo>
                    <a:cubicBezTo>
                      <a:pt x="2467322" y="98420"/>
                      <a:pt x="2449453" y="98420"/>
                      <a:pt x="2431583" y="98420"/>
                    </a:cubicBezTo>
                    <a:lnTo>
                      <a:pt x="2416266" y="98420"/>
                    </a:lnTo>
                    <a:cubicBezTo>
                      <a:pt x="2412436" y="97362"/>
                      <a:pt x="2407331" y="97362"/>
                      <a:pt x="2403501" y="96304"/>
                    </a:cubicBezTo>
                    <a:lnTo>
                      <a:pt x="2427753" y="96304"/>
                    </a:lnTo>
                    <a:cubicBezTo>
                      <a:pt x="2474981" y="96304"/>
                      <a:pt x="2520932" y="96304"/>
                      <a:pt x="2566883" y="95245"/>
                    </a:cubicBezTo>
                    <a:lnTo>
                      <a:pt x="2591135" y="95245"/>
                    </a:lnTo>
                    <a:cubicBezTo>
                      <a:pt x="2573265" y="96304"/>
                      <a:pt x="2555395" y="97362"/>
                      <a:pt x="2537526" y="98420"/>
                    </a:cubicBezTo>
                    <a:close/>
                    <a:moveTo>
                      <a:pt x="3044265" y="29632"/>
                    </a:moveTo>
                    <a:cubicBezTo>
                      <a:pt x="3034053" y="29632"/>
                      <a:pt x="3025118" y="29632"/>
                      <a:pt x="3016184" y="28574"/>
                    </a:cubicBezTo>
                    <a:cubicBezTo>
                      <a:pt x="2999590" y="27515"/>
                      <a:pt x="2982997" y="27515"/>
                      <a:pt x="2965127" y="26457"/>
                    </a:cubicBezTo>
                    <a:cubicBezTo>
                      <a:pt x="3002143" y="26457"/>
                      <a:pt x="3037883" y="26457"/>
                      <a:pt x="3074899" y="26457"/>
                    </a:cubicBezTo>
                    <a:cubicBezTo>
                      <a:pt x="3064688" y="27515"/>
                      <a:pt x="3053200" y="28574"/>
                      <a:pt x="3044265" y="29632"/>
                    </a:cubicBezTo>
                    <a:close/>
                    <a:moveTo>
                      <a:pt x="3678646" y="811703"/>
                    </a:moveTo>
                    <a:lnTo>
                      <a:pt x="3679923" y="811703"/>
                    </a:lnTo>
                    <a:cubicBezTo>
                      <a:pt x="3697792" y="810644"/>
                      <a:pt x="3714386" y="810644"/>
                      <a:pt x="3732256" y="809586"/>
                    </a:cubicBezTo>
                    <a:cubicBezTo>
                      <a:pt x="3757784" y="808528"/>
                      <a:pt x="3784589" y="808528"/>
                      <a:pt x="3810118" y="807470"/>
                    </a:cubicBezTo>
                    <a:cubicBezTo>
                      <a:pt x="3845857" y="807470"/>
                      <a:pt x="3880321" y="807470"/>
                      <a:pt x="3916061" y="808528"/>
                    </a:cubicBezTo>
                    <a:cubicBezTo>
                      <a:pt x="3972223" y="808528"/>
                      <a:pt x="4027109" y="809586"/>
                      <a:pt x="4083272" y="810644"/>
                    </a:cubicBezTo>
                    <a:cubicBezTo>
                      <a:pt x="4098589" y="811703"/>
                      <a:pt x="4113906" y="811703"/>
                      <a:pt x="4129223" y="813819"/>
                    </a:cubicBezTo>
                    <a:cubicBezTo>
                      <a:pt x="4129223" y="813819"/>
                      <a:pt x="4129223" y="813819"/>
                      <a:pt x="4127947" y="813819"/>
                    </a:cubicBezTo>
                    <a:cubicBezTo>
                      <a:pt x="4009239" y="818052"/>
                      <a:pt x="3890532" y="819111"/>
                      <a:pt x="3770549" y="815936"/>
                    </a:cubicBezTo>
                    <a:cubicBezTo>
                      <a:pt x="3739915" y="814878"/>
                      <a:pt x="3709280" y="814878"/>
                      <a:pt x="3678646" y="812761"/>
                    </a:cubicBezTo>
                    <a:lnTo>
                      <a:pt x="3678646" y="811703"/>
                    </a:lnTo>
                    <a:close/>
                    <a:moveTo>
                      <a:pt x="4041150" y="848743"/>
                    </a:moveTo>
                    <a:cubicBezTo>
                      <a:pt x="4027109" y="848743"/>
                      <a:pt x="4011792" y="848743"/>
                      <a:pt x="3996475" y="848743"/>
                    </a:cubicBezTo>
                    <a:cubicBezTo>
                      <a:pt x="3987540" y="847684"/>
                      <a:pt x="3978605" y="847684"/>
                      <a:pt x="3969670" y="847684"/>
                    </a:cubicBezTo>
                    <a:lnTo>
                      <a:pt x="4053914" y="847684"/>
                    </a:lnTo>
                    <a:cubicBezTo>
                      <a:pt x="4050085" y="848743"/>
                      <a:pt x="4044979" y="848743"/>
                      <a:pt x="4041150" y="848743"/>
                    </a:cubicBezTo>
                    <a:close/>
                    <a:moveTo>
                      <a:pt x="4108800" y="841335"/>
                    </a:moveTo>
                    <a:cubicBezTo>
                      <a:pt x="4084548" y="842393"/>
                      <a:pt x="4059020" y="842393"/>
                      <a:pt x="4034768" y="843451"/>
                    </a:cubicBezTo>
                    <a:cubicBezTo>
                      <a:pt x="4010516" y="845568"/>
                      <a:pt x="3986264" y="846626"/>
                      <a:pt x="3962012" y="847684"/>
                    </a:cubicBezTo>
                    <a:cubicBezTo>
                      <a:pt x="3905849" y="846626"/>
                      <a:pt x="3849686" y="845568"/>
                      <a:pt x="3794800" y="845568"/>
                    </a:cubicBezTo>
                    <a:cubicBezTo>
                      <a:pt x="3769272" y="845568"/>
                      <a:pt x="3743744" y="845568"/>
                      <a:pt x="3716939" y="847684"/>
                    </a:cubicBezTo>
                    <a:cubicBezTo>
                      <a:pt x="3702898" y="846626"/>
                      <a:pt x="3688858" y="845568"/>
                      <a:pt x="3673540" y="844510"/>
                    </a:cubicBezTo>
                    <a:cubicBezTo>
                      <a:pt x="3676349" y="844510"/>
                      <a:pt x="3678902" y="844510"/>
                      <a:pt x="3681454" y="844510"/>
                    </a:cubicBezTo>
                    <a:cubicBezTo>
                      <a:pt x="3677752" y="844510"/>
                      <a:pt x="3673923" y="844510"/>
                      <a:pt x="3669711" y="844510"/>
                    </a:cubicBezTo>
                    <a:cubicBezTo>
                      <a:pt x="3687581" y="842393"/>
                      <a:pt x="3704175" y="839218"/>
                      <a:pt x="3723321" y="837102"/>
                    </a:cubicBezTo>
                    <a:cubicBezTo>
                      <a:pt x="3722044" y="837102"/>
                      <a:pt x="3720768" y="837102"/>
                      <a:pt x="3719492" y="837102"/>
                    </a:cubicBezTo>
                    <a:cubicBezTo>
                      <a:pt x="3713110" y="837102"/>
                      <a:pt x="3706728" y="837102"/>
                      <a:pt x="3700345" y="837102"/>
                    </a:cubicBezTo>
                    <a:cubicBezTo>
                      <a:pt x="3683752" y="837102"/>
                      <a:pt x="3669711" y="836043"/>
                      <a:pt x="3658223" y="831810"/>
                    </a:cubicBezTo>
                    <a:cubicBezTo>
                      <a:pt x="3678646" y="829694"/>
                      <a:pt x="3699069" y="827577"/>
                      <a:pt x="3719492" y="826519"/>
                    </a:cubicBezTo>
                    <a:cubicBezTo>
                      <a:pt x="3775654" y="823344"/>
                      <a:pt x="3833093" y="822286"/>
                      <a:pt x="3887979" y="822286"/>
                    </a:cubicBezTo>
                    <a:cubicBezTo>
                      <a:pt x="3965841" y="819111"/>
                      <a:pt x="4041150" y="820169"/>
                      <a:pt x="4116459" y="826519"/>
                    </a:cubicBezTo>
                    <a:cubicBezTo>
                      <a:pt x="4125394" y="827577"/>
                      <a:pt x="4134329" y="827577"/>
                      <a:pt x="4144540" y="828635"/>
                    </a:cubicBezTo>
                    <a:cubicBezTo>
                      <a:pt x="4145816" y="828635"/>
                      <a:pt x="4147093" y="830752"/>
                      <a:pt x="4147093" y="830752"/>
                    </a:cubicBezTo>
                    <a:cubicBezTo>
                      <a:pt x="4148369" y="831810"/>
                      <a:pt x="4148369" y="831810"/>
                      <a:pt x="4149645" y="832868"/>
                    </a:cubicBezTo>
                    <a:cubicBezTo>
                      <a:pt x="4136881" y="837102"/>
                      <a:pt x="4122841" y="840276"/>
                      <a:pt x="4108800" y="841335"/>
                    </a:cubicBezTo>
                    <a:close/>
                    <a:moveTo>
                      <a:pt x="4071784" y="41273"/>
                    </a:moveTo>
                    <a:cubicBezTo>
                      <a:pt x="4089654" y="41273"/>
                      <a:pt x="4107524" y="39156"/>
                      <a:pt x="4125394" y="39156"/>
                    </a:cubicBezTo>
                    <a:cubicBezTo>
                      <a:pt x="4130499" y="39156"/>
                      <a:pt x="4135605" y="39156"/>
                      <a:pt x="4140711" y="39156"/>
                    </a:cubicBezTo>
                    <a:cubicBezTo>
                      <a:pt x="4136881" y="38098"/>
                      <a:pt x="4133052" y="37040"/>
                      <a:pt x="4129223" y="35982"/>
                    </a:cubicBezTo>
                    <a:cubicBezTo>
                      <a:pt x="4113906" y="34923"/>
                      <a:pt x="4099865" y="33865"/>
                      <a:pt x="4085824" y="32807"/>
                    </a:cubicBezTo>
                    <a:cubicBezTo>
                      <a:pt x="4134329" y="30690"/>
                      <a:pt x="4182832" y="30690"/>
                      <a:pt x="4231337" y="32807"/>
                    </a:cubicBezTo>
                    <a:cubicBezTo>
                      <a:pt x="4250483" y="33865"/>
                      <a:pt x="4269629" y="38098"/>
                      <a:pt x="4288776" y="41273"/>
                    </a:cubicBezTo>
                    <a:lnTo>
                      <a:pt x="4071784" y="41273"/>
                    </a:lnTo>
                    <a:close/>
                    <a:moveTo>
                      <a:pt x="4392166" y="386273"/>
                    </a:moveTo>
                    <a:lnTo>
                      <a:pt x="4392166" y="460353"/>
                    </a:lnTo>
                    <a:cubicBezTo>
                      <a:pt x="4389613" y="418022"/>
                      <a:pt x="4388336" y="374632"/>
                      <a:pt x="4388336" y="332301"/>
                    </a:cubicBezTo>
                    <a:cubicBezTo>
                      <a:pt x="4383231" y="336534"/>
                      <a:pt x="4380678" y="341825"/>
                      <a:pt x="4380678" y="350292"/>
                    </a:cubicBezTo>
                    <a:cubicBezTo>
                      <a:pt x="4380678" y="358758"/>
                      <a:pt x="4380678" y="366166"/>
                      <a:pt x="4381954" y="374632"/>
                    </a:cubicBezTo>
                    <a:cubicBezTo>
                      <a:pt x="4378125" y="394739"/>
                      <a:pt x="4375572" y="414847"/>
                      <a:pt x="4375572" y="436012"/>
                    </a:cubicBezTo>
                    <a:cubicBezTo>
                      <a:pt x="4375572" y="482577"/>
                      <a:pt x="4378125" y="528083"/>
                      <a:pt x="4381954" y="573589"/>
                    </a:cubicBezTo>
                    <a:cubicBezTo>
                      <a:pt x="4379401" y="600046"/>
                      <a:pt x="4378125" y="625445"/>
                      <a:pt x="4375572" y="652960"/>
                    </a:cubicBezTo>
                    <a:cubicBezTo>
                      <a:pt x="4375572" y="662485"/>
                      <a:pt x="4374296" y="672009"/>
                      <a:pt x="4375572" y="681534"/>
                    </a:cubicBezTo>
                    <a:cubicBezTo>
                      <a:pt x="4373019" y="682592"/>
                      <a:pt x="4371743" y="683651"/>
                      <a:pt x="4369190" y="684709"/>
                    </a:cubicBezTo>
                    <a:cubicBezTo>
                      <a:pt x="4367914" y="642378"/>
                      <a:pt x="4367914" y="598988"/>
                      <a:pt x="4371743" y="556657"/>
                    </a:cubicBezTo>
                    <a:lnTo>
                      <a:pt x="4371743" y="554540"/>
                    </a:lnTo>
                    <a:cubicBezTo>
                      <a:pt x="4365361" y="492101"/>
                      <a:pt x="4356426" y="429663"/>
                      <a:pt x="4344938" y="366166"/>
                    </a:cubicBezTo>
                    <a:cubicBezTo>
                      <a:pt x="4343662" y="355583"/>
                      <a:pt x="4342385" y="345000"/>
                      <a:pt x="4343662" y="335476"/>
                    </a:cubicBezTo>
                    <a:lnTo>
                      <a:pt x="4344938" y="334417"/>
                    </a:lnTo>
                    <a:lnTo>
                      <a:pt x="4348767" y="334417"/>
                    </a:lnTo>
                    <a:cubicBezTo>
                      <a:pt x="4350044" y="335476"/>
                      <a:pt x="4351320" y="336534"/>
                      <a:pt x="4352597" y="336534"/>
                    </a:cubicBezTo>
                    <a:cubicBezTo>
                      <a:pt x="4355149" y="350292"/>
                      <a:pt x="4357702" y="365107"/>
                      <a:pt x="4360255" y="378865"/>
                    </a:cubicBezTo>
                    <a:cubicBezTo>
                      <a:pt x="4358979" y="373574"/>
                      <a:pt x="4358979" y="367224"/>
                      <a:pt x="4358979" y="361933"/>
                    </a:cubicBezTo>
                    <a:cubicBezTo>
                      <a:pt x="4358979" y="321718"/>
                      <a:pt x="4357702" y="282561"/>
                      <a:pt x="4357702" y="242347"/>
                    </a:cubicBezTo>
                    <a:cubicBezTo>
                      <a:pt x="4357702" y="242347"/>
                      <a:pt x="4358979" y="242347"/>
                      <a:pt x="4360255" y="241288"/>
                    </a:cubicBezTo>
                    <a:cubicBezTo>
                      <a:pt x="4369190" y="284678"/>
                      <a:pt x="4374296" y="328068"/>
                      <a:pt x="4378125" y="371457"/>
                    </a:cubicBezTo>
                    <a:cubicBezTo>
                      <a:pt x="4378125" y="345000"/>
                      <a:pt x="4378125" y="318543"/>
                      <a:pt x="4375572" y="292086"/>
                    </a:cubicBezTo>
                    <a:cubicBezTo>
                      <a:pt x="4375572" y="264571"/>
                      <a:pt x="4373019" y="238114"/>
                      <a:pt x="4373019" y="211657"/>
                    </a:cubicBezTo>
                    <a:cubicBezTo>
                      <a:pt x="4371743" y="191549"/>
                      <a:pt x="4370467" y="172500"/>
                      <a:pt x="4367914" y="152393"/>
                    </a:cubicBezTo>
                    <a:cubicBezTo>
                      <a:pt x="4366637" y="146043"/>
                      <a:pt x="4367914" y="140752"/>
                      <a:pt x="4371743" y="137577"/>
                    </a:cubicBezTo>
                    <a:cubicBezTo>
                      <a:pt x="4379401" y="179908"/>
                      <a:pt x="4385783" y="222239"/>
                      <a:pt x="4389613" y="265629"/>
                    </a:cubicBezTo>
                    <a:cubicBezTo>
                      <a:pt x="4390889" y="262454"/>
                      <a:pt x="4392166" y="260338"/>
                      <a:pt x="4393442" y="258221"/>
                    </a:cubicBezTo>
                    <a:cubicBezTo>
                      <a:pt x="4393442" y="257163"/>
                      <a:pt x="4394719" y="257163"/>
                      <a:pt x="4395995" y="257163"/>
                    </a:cubicBezTo>
                    <a:cubicBezTo>
                      <a:pt x="4392166" y="298436"/>
                      <a:pt x="4390889" y="341825"/>
                      <a:pt x="4392166" y="386273"/>
                    </a:cubicBezTo>
                    <a:close/>
                  </a:path>
                </a:pathLst>
              </a:custGeom>
              <a:solidFill>
                <a:srgbClr val="FFDE53"/>
              </a:solidFill>
              <a:ln w="14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ja-JP" altLang="en-US" sz="2000">
                    <a:solidFill>
                      <a:srgbClr val="000000"/>
                    </a:solidFill>
                    <a:latin typeface="Kozuka Gothic Pro R" panose="020B0400000000000000" charset="-128"/>
                    <a:ea typeface="Kozuka Gothic Pro R" panose="020B0400000000000000" charset="-128"/>
                    <a:sym typeface="微软雅黑" panose="020B0503020204020204" pitchFamily="34" charset="-122"/>
                  </a:rPr>
                  <a:t>そうですか。</a:t>
                </a:r>
                <a:endParaRPr lang="en-US" altLang="ja-JP" sz="2000">
                  <a:solidFill>
                    <a:srgbClr val="000000"/>
                  </a:solidFill>
                  <a:latin typeface="Kozuka Gothic Pro R" panose="020B0400000000000000" charset="-128"/>
                  <a:ea typeface="Kozuka Gothic Pro R" panose="020B0400000000000000" charset="-128"/>
                  <a:sym typeface="微软雅黑" panose="020B0503020204020204" pitchFamily="34" charset="-122"/>
                </a:endParaRPr>
              </a:p>
              <a:p>
                <a:r>
                  <a:rPr lang="ja-JP" altLang="en-US" sz="2000">
                    <a:solidFill>
                      <a:srgbClr val="000000"/>
                    </a:solidFill>
                    <a:latin typeface="Kozuka Gothic Pro R" panose="020B0400000000000000" charset="-128"/>
                    <a:ea typeface="Kozuka Gothic Pro R" panose="020B0400000000000000" charset="-128"/>
                    <a:sym typeface="微软雅黑" panose="020B0503020204020204" pitchFamily="34" charset="-122"/>
                  </a:rPr>
                  <a:t>何か特に関心を持っていることがありますか。</a:t>
                </a:r>
                <a:endParaRPr lang="zh-CN" altLang="en-US" sz="2000">
                  <a:latin typeface="Kozuka Gothic Pro R" panose="020B0400000000000000" charset="-128"/>
                  <a:ea typeface="Kozuka Gothic Pro R" panose="020B0400000000000000" charset="-128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3330656" y="1810351"/>
                <a:ext cx="2297" cy="10582"/>
              </a:xfrm>
              <a:custGeom>
                <a:avLst/>
                <a:gdLst>
                  <a:gd name="connsiteX0" fmla="*/ 2297 w 2297"/>
                  <a:gd name="connsiteY0" fmla="*/ 0 h 10582"/>
                  <a:gd name="connsiteX1" fmla="*/ 0 w 2297"/>
                  <a:gd name="connsiteY1" fmla="*/ 0 h 10582"/>
                  <a:gd name="connsiteX2" fmla="*/ 2297 w 2297"/>
                  <a:gd name="connsiteY2" fmla="*/ 0 h 10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97" h="10582">
                    <a:moveTo>
                      <a:pt x="2297" y="0"/>
                    </a:moveTo>
                    <a:lnTo>
                      <a:pt x="0" y="0"/>
                    </a:lnTo>
                    <a:cubicBezTo>
                      <a:pt x="1149" y="0"/>
                      <a:pt x="2297" y="0"/>
                      <a:pt x="2297" y="0"/>
                    </a:cubicBezTo>
                    <a:close/>
                  </a:path>
                </a:pathLst>
              </a:custGeom>
              <a:solidFill>
                <a:srgbClr val="FFDE53"/>
              </a:solidFill>
              <a:ln w="14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4554744" y="1790244"/>
                <a:ext cx="6126" cy="10582"/>
              </a:xfrm>
              <a:custGeom>
                <a:avLst/>
                <a:gdLst>
                  <a:gd name="connsiteX0" fmla="*/ 6127 w 6126"/>
                  <a:gd name="connsiteY0" fmla="*/ 0 h 10582"/>
                  <a:gd name="connsiteX1" fmla="*/ 0 w 6126"/>
                  <a:gd name="connsiteY1" fmla="*/ 0 h 10582"/>
                  <a:gd name="connsiteX2" fmla="*/ 6127 w 6126"/>
                  <a:gd name="connsiteY2" fmla="*/ 0 h 10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26" h="10582">
                    <a:moveTo>
                      <a:pt x="6127" y="0"/>
                    </a:moveTo>
                    <a:lnTo>
                      <a:pt x="0" y="0"/>
                    </a:lnTo>
                    <a:cubicBezTo>
                      <a:pt x="2297" y="0"/>
                      <a:pt x="3702" y="0"/>
                      <a:pt x="6127" y="0"/>
                    </a:cubicBezTo>
                    <a:close/>
                  </a:path>
                </a:pathLst>
              </a:custGeom>
              <a:solidFill>
                <a:srgbClr val="FFDE53"/>
              </a:solidFill>
              <a:ln w="14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5136537" y="1793418"/>
                <a:ext cx="7658" cy="5291"/>
              </a:xfrm>
              <a:custGeom>
                <a:avLst/>
                <a:gdLst>
                  <a:gd name="connsiteX0" fmla="*/ 0 w 7658"/>
                  <a:gd name="connsiteY0" fmla="*/ 0 h 5291"/>
                  <a:gd name="connsiteX1" fmla="*/ 7659 w 7658"/>
                  <a:gd name="connsiteY1" fmla="*/ 5291 h 5291"/>
                  <a:gd name="connsiteX2" fmla="*/ 1276 w 7658"/>
                  <a:gd name="connsiteY2" fmla="*/ 2117 h 5291"/>
                  <a:gd name="connsiteX3" fmla="*/ 0 w 7658"/>
                  <a:gd name="connsiteY3" fmla="*/ 0 h 5291"/>
                  <a:gd name="connsiteX4" fmla="*/ 0 w 7658"/>
                  <a:gd name="connsiteY4" fmla="*/ 0 h 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58" h="5291">
                    <a:moveTo>
                      <a:pt x="0" y="0"/>
                    </a:moveTo>
                    <a:cubicBezTo>
                      <a:pt x="2553" y="1058"/>
                      <a:pt x="5106" y="3175"/>
                      <a:pt x="7659" y="5291"/>
                    </a:cubicBezTo>
                    <a:cubicBezTo>
                      <a:pt x="5106" y="4233"/>
                      <a:pt x="3829" y="3175"/>
                      <a:pt x="1276" y="2117"/>
                    </a:cubicBezTo>
                    <a:cubicBezTo>
                      <a:pt x="1276" y="1058"/>
                      <a:pt x="1276" y="1058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E53"/>
              </a:solidFill>
              <a:ln w="14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5182488" y="1981793"/>
                <a:ext cx="1276" cy="5291"/>
              </a:xfrm>
              <a:custGeom>
                <a:avLst/>
                <a:gdLst>
                  <a:gd name="connsiteX0" fmla="*/ 0 w 1276"/>
                  <a:gd name="connsiteY0" fmla="*/ 1058 h 5291"/>
                  <a:gd name="connsiteX1" fmla="*/ 1276 w 1276"/>
                  <a:gd name="connsiteY1" fmla="*/ 0 h 5291"/>
                  <a:gd name="connsiteX2" fmla="*/ 1276 w 1276"/>
                  <a:gd name="connsiteY2" fmla="*/ 1058 h 5291"/>
                  <a:gd name="connsiteX3" fmla="*/ 1276 w 1276"/>
                  <a:gd name="connsiteY3" fmla="*/ 5291 h 5291"/>
                  <a:gd name="connsiteX4" fmla="*/ 0 w 1276"/>
                  <a:gd name="connsiteY4" fmla="*/ 1058 h 5291"/>
                  <a:gd name="connsiteX5" fmla="*/ 0 w 1276"/>
                  <a:gd name="connsiteY5" fmla="*/ 1058 h 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76" h="5291">
                    <a:moveTo>
                      <a:pt x="0" y="1058"/>
                    </a:moveTo>
                    <a:cubicBezTo>
                      <a:pt x="1276" y="0"/>
                      <a:pt x="1276" y="0"/>
                      <a:pt x="1276" y="0"/>
                    </a:cubicBezTo>
                    <a:cubicBezTo>
                      <a:pt x="1276" y="0"/>
                      <a:pt x="1276" y="0"/>
                      <a:pt x="1276" y="1058"/>
                    </a:cubicBezTo>
                    <a:cubicBezTo>
                      <a:pt x="1276" y="2117"/>
                      <a:pt x="1276" y="3175"/>
                      <a:pt x="1276" y="5291"/>
                    </a:cubicBezTo>
                    <a:cubicBezTo>
                      <a:pt x="0" y="3175"/>
                      <a:pt x="0" y="2117"/>
                      <a:pt x="0" y="1058"/>
                    </a:cubicBezTo>
                    <a:lnTo>
                      <a:pt x="0" y="1058"/>
                    </a:lnTo>
                    <a:close/>
                  </a:path>
                </a:pathLst>
              </a:custGeom>
              <a:solidFill>
                <a:srgbClr val="FFDE53"/>
              </a:solidFill>
              <a:ln w="14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5191423" y="2065397"/>
                <a:ext cx="12764" cy="39156"/>
              </a:xfrm>
              <a:custGeom>
                <a:avLst/>
                <a:gdLst>
                  <a:gd name="connsiteX0" fmla="*/ 0 w 12764"/>
                  <a:gd name="connsiteY0" fmla="*/ 0 h 39156"/>
                  <a:gd name="connsiteX1" fmla="*/ 0 w 12764"/>
                  <a:gd name="connsiteY1" fmla="*/ 11641 h 39156"/>
                  <a:gd name="connsiteX2" fmla="*/ 0 w 12764"/>
                  <a:gd name="connsiteY2" fmla="*/ 39156 h 39156"/>
                  <a:gd name="connsiteX3" fmla="*/ 0 w 12764"/>
                  <a:gd name="connsiteY3" fmla="*/ 5291 h 39156"/>
                  <a:gd name="connsiteX4" fmla="*/ 0 w 12764"/>
                  <a:gd name="connsiteY4" fmla="*/ 0 h 39156"/>
                  <a:gd name="connsiteX5" fmla="*/ 0 w 12764"/>
                  <a:gd name="connsiteY5" fmla="*/ 0 h 39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764" h="39156">
                    <a:moveTo>
                      <a:pt x="0" y="0"/>
                    </a:moveTo>
                    <a:cubicBezTo>
                      <a:pt x="0" y="3175"/>
                      <a:pt x="0" y="7408"/>
                      <a:pt x="0" y="11641"/>
                    </a:cubicBezTo>
                    <a:cubicBezTo>
                      <a:pt x="0" y="20107"/>
                      <a:pt x="0" y="29632"/>
                      <a:pt x="0" y="39156"/>
                    </a:cubicBezTo>
                    <a:cubicBezTo>
                      <a:pt x="0" y="28574"/>
                      <a:pt x="0" y="16933"/>
                      <a:pt x="0" y="5291"/>
                    </a:cubicBezTo>
                    <a:cubicBezTo>
                      <a:pt x="0" y="3175"/>
                      <a:pt x="0" y="2117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E53"/>
              </a:solidFill>
              <a:ln w="14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3493783" y="1861148"/>
                <a:ext cx="19146" cy="10582"/>
              </a:xfrm>
              <a:custGeom>
                <a:avLst/>
                <a:gdLst>
                  <a:gd name="connsiteX0" fmla="*/ 19146 w 19146"/>
                  <a:gd name="connsiteY0" fmla="*/ 0 h 10582"/>
                  <a:gd name="connsiteX1" fmla="*/ 6382 w 19146"/>
                  <a:gd name="connsiteY1" fmla="*/ 0 h 10582"/>
                  <a:gd name="connsiteX2" fmla="*/ 0 w 19146"/>
                  <a:gd name="connsiteY2" fmla="*/ 0 h 10582"/>
                  <a:gd name="connsiteX3" fmla="*/ 19146 w 19146"/>
                  <a:gd name="connsiteY3" fmla="*/ 0 h 10582"/>
                  <a:gd name="connsiteX4" fmla="*/ 19146 w 19146"/>
                  <a:gd name="connsiteY4" fmla="*/ 0 h 10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46" h="10582">
                    <a:moveTo>
                      <a:pt x="19146" y="0"/>
                    </a:moveTo>
                    <a:cubicBezTo>
                      <a:pt x="15317" y="0"/>
                      <a:pt x="10211" y="0"/>
                      <a:pt x="6382" y="0"/>
                    </a:cubicBezTo>
                    <a:cubicBezTo>
                      <a:pt x="5106" y="0"/>
                      <a:pt x="2553" y="0"/>
                      <a:pt x="0" y="0"/>
                    </a:cubicBezTo>
                    <a:cubicBezTo>
                      <a:pt x="6382" y="0"/>
                      <a:pt x="12764" y="0"/>
                      <a:pt x="19146" y="0"/>
                    </a:cubicBezTo>
                    <a:lnTo>
                      <a:pt x="19146" y="0"/>
                    </a:lnTo>
                    <a:close/>
                  </a:path>
                </a:pathLst>
              </a:custGeom>
              <a:solidFill>
                <a:srgbClr val="FFDE53"/>
              </a:solidFill>
              <a:ln w="14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874567" y="2591363"/>
                <a:ext cx="8934" cy="6349"/>
              </a:xfrm>
              <a:custGeom>
                <a:avLst/>
                <a:gdLst>
                  <a:gd name="connsiteX0" fmla="*/ 8935 w 8934"/>
                  <a:gd name="connsiteY0" fmla="*/ 6350 h 6349"/>
                  <a:gd name="connsiteX1" fmla="*/ 5106 w 8934"/>
                  <a:gd name="connsiteY1" fmla="*/ 4233 h 6349"/>
                  <a:gd name="connsiteX2" fmla="*/ 0 w 8934"/>
                  <a:gd name="connsiteY2" fmla="*/ 0 h 6349"/>
                  <a:gd name="connsiteX3" fmla="*/ 2553 w 8934"/>
                  <a:gd name="connsiteY3" fmla="*/ 1058 h 6349"/>
                  <a:gd name="connsiteX4" fmla="*/ 8935 w 8934"/>
                  <a:gd name="connsiteY4" fmla="*/ 6350 h 6349"/>
                  <a:gd name="connsiteX5" fmla="*/ 8935 w 8934"/>
                  <a:gd name="connsiteY5" fmla="*/ 6350 h 6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34" h="6349">
                    <a:moveTo>
                      <a:pt x="8935" y="6350"/>
                    </a:moveTo>
                    <a:cubicBezTo>
                      <a:pt x="7659" y="5291"/>
                      <a:pt x="6382" y="5291"/>
                      <a:pt x="5106" y="4233"/>
                    </a:cubicBezTo>
                    <a:cubicBezTo>
                      <a:pt x="2553" y="3175"/>
                      <a:pt x="1276" y="2117"/>
                      <a:pt x="0" y="0"/>
                    </a:cubicBezTo>
                    <a:cubicBezTo>
                      <a:pt x="1276" y="0"/>
                      <a:pt x="2553" y="0"/>
                      <a:pt x="2553" y="1058"/>
                    </a:cubicBezTo>
                    <a:cubicBezTo>
                      <a:pt x="5106" y="3175"/>
                      <a:pt x="7659" y="4233"/>
                      <a:pt x="8935" y="6350"/>
                    </a:cubicBezTo>
                    <a:lnTo>
                      <a:pt x="8935" y="6350"/>
                    </a:lnTo>
                    <a:close/>
                  </a:path>
                </a:pathLst>
              </a:custGeom>
              <a:solidFill>
                <a:srgbClr val="FFDE53"/>
              </a:solidFill>
              <a:ln w="14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4516196" y="2585014"/>
                <a:ext cx="293576" cy="8509"/>
              </a:xfrm>
              <a:custGeom>
                <a:avLst/>
                <a:gdLst>
                  <a:gd name="connsiteX0" fmla="*/ 293577 w 293576"/>
                  <a:gd name="connsiteY0" fmla="*/ 3175 h 8509"/>
                  <a:gd name="connsiteX1" fmla="*/ 293577 w 293576"/>
                  <a:gd name="connsiteY1" fmla="*/ 3175 h 8509"/>
                  <a:gd name="connsiteX2" fmla="*/ 225926 w 293576"/>
                  <a:gd name="connsiteY2" fmla="*/ 0 h 8509"/>
                  <a:gd name="connsiteX3" fmla="*/ 162105 w 293576"/>
                  <a:gd name="connsiteY3" fmla="*/ 3175 h 8509"/>
                  <a:gd name="connsiteX4" fmla="*/ 119984 w 293576"/>
                  <a:gd name="connsiteY4" fmla="*/ 1058 h 8509"/>
                  <a:gd name="connsiteX5" fmla="*/ 117431 w 293576"/>
                  <a:gd name="connsiteY5" fmla="*/ 1058 h 8509"/>
                  <a:gd name="connsiteX6" fmla="*/ 140406 w 293576"/>
                  <a:gd name="connsiteY6" fmla="*/ 3175 h 8509"/>
                  <a:gd name="connsiteX7" fmla="*/ 0 w 293576"/>
                  <a:gd name="connsiteY7" fmla="*/ 5291 h 8509"/>
                  <a:gd name="connsiteX8" fmla="*/ 215715 w 293576"/>
                  <a:gd name="connsiteY8" fmla="*/ 7408 h 8509"/>
                  <a:gd name="connsiteX9" fmla="*/ 278260 w 293576"/>
                  <a:gd name="connsiteY9" fmla="*/ 6350 h 8509"/>
                  <a:gd name="connsiteX10" fmla="*/ 276983 w 293576"/>
                  <a:gd name="connsiteY10" fmla="*/ 6350 h 8509"/>
                  <a:gd name="connsiteX11" fmla="*/ 254008 w 293576"/>
                  <a:gd name="connsiteY11" fmla="*/ 6350 h 8509"/>
                  <a:gd name="connsiteX12" fmla="*/ 293577 w 293576"/>
                  <a:gd name="connsiteY12" fmla="*/ 3175 h 8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3576" h="8509">
                    <a:moveTo>
                      <a:pt x="293577" y="3175"/>
                    </a:moveTo>
                    <a:lnTo>
                      <a:pt x="293577" y="3175"/>
                    </a:lnTo>
                    <a:cubicBezTo>
                      <a:pt x="270601" y="1058"/>
                      <a:pt x="248902" y="1058"/>
                      <a:pt x="225926" y="0"/>
                    </a:cubicBezTo>
                    <a:cubicBezTo>
                      <a:pt x="204227" y="1058"/>
                      <a:pt x="183805" y="2117"/>
                      <a:pt x="162105" y="3175"/>
                    </a:cubicBezTo>
                    <a:cubicBezTo>
                      <a:pt x="148065" y="2117"/>
                      <a:pt x="134024" y="1058"/>
                      <a:pt x="119984" y="1058"/>
                    </a:cubicBezTo>
                    <a:lnTo>
                      <a:pt x="117431" y="1058"/>
                    </a:lnTo>
                    <a:cubicBezTo>
                      <a:pt x="125089" y="2117"/>
                      <a:pt x="132748" y="3175"/>
                      <a:pt x="140406" y="3175"/>
                    </a:cubicBezTo>
                    <a:cubicBezTo>
                      <a:pt x="93179" y="4233"/>
                      <a:pt x="47227" y="5291"/>
                      <a:pt x="0" y="5291"/>
                    </a:cubicBezTo>
                    <a:cubicBezTo>
                      <a:pt x="71479" y="8466"/>
                      <a:pt x="142959" y="9525"/>
                      <a:pt x="215715" y="7408"/>
                    </a:cubicBezTo>
                    <a:cubicBezTo>
                      <a:pt x="236138" y="8466"/>
                      <a:pt x="256560" y="7408"/>
                      <a:pt x="278260" y="6350"/>
                    </a:cubicBezTo>
                    <a:lnTo>
                      <a:pt x="276983" y="6350"/>
                    </a:lnTo>
                    <a:cubicBezTo>
                      <a:pt x="269325" y="6350"/>
                      <a:pt x="261666" y="6350"/>
                      <a:pt x="254008" y="6350"/>
                    </a:cubicBezTo>
                    <a:cubicBezTo>
                      <a:pt x="266772" y="5291"/>
                      <a:pt x="280813" y="4233"/>
                      <a:pt x="293577" y="3175"/>
                    </a:cubicBezTo>
                    <a:close/>
                  </a:path>
                </a:pathLst>
              </a:custGeom>
              <a:solidFill>
                <a:srgbClr val="FFDE53"/>
              </a:solidFill>
              <a:ln w="14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2487963" y="1790244"/>
                <a:ext cx="22975" cy="1058"/>
              </a:xfrm>
              <a:custGeom>
                <a:avLst/>
                <a:gdLst>
                  <a:gd name="connsiteX0" fmla="*/ 8935 w 22975"/>
                  <a:gd name="connsiteY0" fmla="*/ 0 h 1058"/>
                  <a:gd name="connsiteX1" fmla="*/ 0 w 22975"/>
                  <a:gd name="connsiteY1" fmla="*/ 1058 h 1058"/>
                  <a:gd name="connsiteX2" fmla="*/ 22976 w 22975"/>
                  <a:gd name="connsiteY2" fmla="*/ 0 h 1058"/>
                  <a:gd name="connsiteX3" fmla="*/ 8935 w 22975"/>
                  <a:gd name="connsiteY3" fmla="*/ 0 h 1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75" h="1058">
                    <a:moveTo>
                      <a:pt x="8935" y="0"/>
                    </a:moveTo>
                    <a:cubicBezTo>
                      <a:pt x="5106" y="0"/>
                      <a:pt x="2553" y="0"/>
                      <a:pt x="0" y="1058"/>
                    </a:cubicBezTo>
                    <a:cubicBezTo>
                      <a:pt x="7658" y="0"/>
                      <a:pt x="15317" y="0"/>
                      <a:pt x="22976" y="0"/>
                    </a:cubicBezTo>
                    <a:lnTo>
                      <a:pt x="8935" y="0"/>
                    </a:lnTo>
                    <a:close/>
                  </a:path>
                </a:pathLst>
              </a:custGeom>
              <a:solidFill>
                <a:srgbClr val="FFDE53"/>
              </a:solidFill>
              <a:ln w="14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5220781" y="2030474"/>
                <a:ext cx="12764" cy="232822"/>
              </a:xfrm>
              <a:custGeom>
                <a:avLst/>
                <a:gdLst>
                  <a:gd name="connsiteX0" fmla="*/ 5106 w 12764"/>
                  <a:gd name="connsiteY0" fmla="*/ 0 h 232822"/>
                  <a:gd name="connsiteX1" fmla="*/ 0 w 12764"/>
                  <a:gd name="connsiteY1" fmla="*/ 40215 h 232822"/>
                  <a:gd name="connsiteX2" fmla="*/ 8935 w 12764"/>
                  <a:gd name="connsiteY2" fmla="*/ 232822 h 232822"/>
                  <a:gd name="connsiteX3" fmla="*/ 12764 w 12764"/>
                  <a:gd name="connsiteY3" fmla="*/ 229647 h 232822"/>
                  <a:gd name="connsiteX4" fmla="*/ 10212 w 12764"/>
                  <a:gd name="connsiteY4" fmla="*/ 192607 h 232822"/>
                  <a:gd name="connsiteX5" fmla="*/ 5106 w 12764"/>
                  <a:gd name="connsiteY5" fmla="*/ 0 h 232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764" h="232822">
                    <a:moveTo>
                      <a:pt x="5106" y="0"/>
                    </a:moveTo>
                    <a:cubicBezTo>
                      <a:pt x="1276" y="11641"/>
                      <a:pt x="0" y="25399"/>
                      <a:pt x="0" y="40215"/>
                    </a:cubicBezTo>
                    <a:cubicBezTo>
                      <a:pt x="0" y="104770"/>
                      <a:pt x="2553" y="168267"/>
                      <a:pt x="8935" y="232822"/>
                    </a:cubicBezTo>
                    <a:cubicBezTo>
                      <a:pt x="10212" y="231764"/>
                      <a:pt x="12764" y="230706"/>
                      <a:pt x="12764" y="229647"/>
                    </a:cubicBezTo>
                    <a:cubicBezTo>
                      <a:pt x="11488" y="216948"/>
                      <a:pt x="10212" y="205307"/>
                      <a:pt x="10212" y="192607"/>
                    </a:cubicBezTo>
                    <a:cubicBezTo>
                      <a:pt x="7659" y="128052"/>
                      <a:pt x="5106" y="64555"/>
                      <a:pt x="5106" y="0"/>
                    </a:cubicBezTo>
                    <a:close/>
                  </a:path>
                </a:pathLst>
              </a:custGeom>
              <a:solidFill>
                <a:srgbClr val="FFDE53"/>
              </a:solidFill>
              <a:ln w="14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5133984" y="2538449"/>
                <a:ext cx="26804" cy="55030"/>
              </a:xfrm>
              <a:custGeom>
                <a:avLst/>
                <a:gdLst>
                  <a:gd name="connsiteX0" fmla="*/ 0 w 26804"/>
                  <a:gd name="connsiteY0" fmla="*/ 55031 h 55030"/>
                  <a:gd name="connsiteX1" fmla="*/ 14041 w 26804"/>
                  <a:gd name="connsiteY1" fmla="*/ 49739 h 55030"/>
                  <a:gd name="connsiteX2" fmla="*/ 22975 w 26804"/>
                  <a:gd name="connsiteY2" fmla="*/ 41273 h 55030"/>
                  <a:gd name="connsiteX3" fmla="*/ 26805 w 26804"/>
                  <a:gd name="connsiteY3" fmla="*/ 0 h 55030"/>
                  <a:gd name="connsiteX4" fmla="*/ 0 w 26804"/>
                  <a:gd name="connsiteY4" fmla="*/ 55031 h 55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04" h="55030">
                    <a:moveTo>
                      <a:pt x="0" y="55031"/>
                    </a:moveTo>
                    <a:cubicBezTo>
                      <a:pt x="3829" y="52914"/>
                      <a:pt x="8935" y="51856"/>
                      <a:pt x="14041" y="49739"/>
                    </a:cubicBezTo>
                    <a:cubicBezTo>
                      <a:pt x="16593" y="46564"/>
                      <a:pt x="20423" y="44448"/>
                      <a:pt x="22975" y="41273"/>
                    </a:cubicBezTo>
                    <a:cubicBezTo>
                      <a:pt x="24252" y="27515"/>
                      <a:pt x="26805" y="13758"/>
                      <a:pt x="26805" y="0"/>
                    </a:cubicBezTo>
                    <a:cubicBezTo>
                      <a:pt x="19146" y="17991"/>
                      <a:pt x="10211" y="35982"/>
                      <a:pt x="0" y="55031"/>
                    </a:cubicBezTo>
                    <a:close/>
                  </a:path>
                </a:pathLst>
              </a:custGeom>
              <a:solidFill>
                <a:srgbClr val="FFDE53"/>
              </a:solidFill>
              <a:ln w="14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2325857" y="2578695"/>
                <a:ext cx="788828" cy="21866"/>
              </a:xfrm>
              <a:custGeom>
                <a:avLst/>
                <a:gdLst>
                  <a:gd name="connsiteX0" fmla="*/ 0 w 788828"/>
                  <a:gd name="connsiteY0" fmla="*/ 5260 h 21866"/>
                  <a:gd name="connsiteX1" fmla="*/ 17870 w 788828"/>
                  <a:gd name="connsiteY1" fmla="*/ 6319 h 21866"/>
                  <a:gd name="connsiteX2" fmla="*/ 590983 w 788828"/>
                  <a:gd name="connsiteY2" fmla="*/ 20076 h 21866"/>
                  <a:gd name="connsiteX3" fmla="*/ 788828 w 788828"/>
                  <a:gd name="connsiteY3" fmla="*/ 9493 h 21866"/>
                  <a:gd name="connsiteX4" fmla="*/ 635658 w 788828"/>
                  <a:gd name="connsiteY4" fmla="*/ 10552 h 21866"/>
                  <a:gd name="connsiteX5" fmla="*/ 642040 w 788828"/>
                  <a:gd name="connsiteY5" fmla="*/ 10552 h 21866"/>
                  <a:gd name="connsiteX6" fmla="*/ 582048 w 788828"/>
                  <a:gd name="connsiteY6" fmla="*/ 7377 h 21866"/>
                  <a:gd name="connsiteX7" fmla="*/ 593536 w 788828"/>
                  <a:gd name="connsiteY7" fmla="*/ 9493 h 21866"/>
                  <a:gd name="connsiteX8" fmla="*/ 574390 w 788828"/>
                  <a:gd name="connsiteY8" fmla="*/ 9493 h 21866"/>
                  <a:gd name="connsiteX9" fmla="*/ 367609 w 788828"/>
                  <a:gd name="connsiteY9" fmla="*/ 2085 h 21866"/>
                  <a:gd name="connsiteX10" fmla="*/ 0 w 788828"/>
                  <a:gd name="connsiteY10" fmla="*/ 5260 h 21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88828" h="21866">
                    <a:moveTo>
                      <a:pt x="0" y="5260"/>
                    </a:moveTo>
                    <a:cubicBezTo>
                      <a:pt x="6382" y="6319"/>
                      <a:pt x="12764" y="6319"/>
                      <a:pt x="17870" y="6319"/>
                    </a:cubicBezTo>
                    <a:cubicBezTo>
                      <a:pt x="208057" y="4202"/>
                      <a:pt x="399520" y="9493"/>
                      <a:pt x="590983" y="20076"/>
                    </a:cubicBezTo>
                    <a:cubicBezTo>
                      <a:pt x="657357" y="24309"/>
                      <a:pt x="723731" y="21134"/>
                      <a:pt x="788828" y="9493"/>
                    </a:cubicBezTo>
                    <a:cubicBezTo>
                      <a:pt x="737771" y="11610"/>
                      <a:pt x="686715" y="11610"/>
                      <a:pt x="635658" y="10552"/>
                    </a:cubicBezTo>
                    <a:cubicBezTo>
                      <a:pt x="636934" y="10552"/>
                      <a:pt x="639487" y="10552"/>
                      <a:pt x="642040" y="10552"/>
                    </a:cubicBezTo>
                    <a:cubicBezTo>
                      <a:pt x="621617" y="9493"/>
                      <a:pt x="601194" y="8435"/>
                      <a:pt x="582048" y="7377"/>
                    </a:cubicBezTo>
                    <a:cubicBezTo>
                      <a:pt x="585877" y="8435"/>
                      <a:pt x="589707" y="9493"/>
                      <a:pt x="593536" y="9493"/>
                    </a:cubicBezTo>
                    <a:cubicBezTo>
                      <a:pt x="587154" y="9493"/>
                      <a:pt x="580772" y="9493"/>
                      <a:pt x="574390" y="9493"/>
                    </a:cubicBezTo>
                    <a:cubicBezTo>
                      <a:pt x="505463" y="7377"/>
                      <a:pt x="436536" y="4202"/>
                      <a:pt x="367609" y="2085"/>
                    </a:cubicBezTo>
                    <a:cubicBezTo>
                      <a:pt x="245073" y="-1089"/>
                      <a:pt x="122536" y="-1089"/>
                      <a:pt x="0" y="5260"/>
                    </a:cubicBezTo>
                    <a:close/>
                  </a:path>
                </a:pathLst>
              </a:custGeom>
              <a:solidFill>
                <a:srgbClr val="FFDE53"/>
              </a:solidFill>
              <a:ln w="14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822233" y="1837866"/>
                <a:ext cx="22975" cy="327009"/>
              </a:xfrm>
              <a:custGeom>
                <a:avLst/>
                <a:gdLst>
                  <a:gd name="connsiteX0" fmla="*/ 15317 w 22975"/>
                  <a:gd name="connsiteY0" fmla="*/ 119586 h 327009"/>
                  <a:gd name="connsiteX1" fmla="*/ 10211 w 22975"/>
                  <a:gd name="connsiteY1" fmla="*/ 0 h 327009"/>
                  <a:gd name="connsiteX2" fmla="*/ 0 w 22975"/>
                  <a:gd name="connsiteY2" fmla="*/ 15874 h 327009"/>
                  <a:gd name="connsiteX3" fmla="*/ 5106 w 22975"/>
                  <a:gd name="connsiteY3" fmla="*/ 55031 h 327009"/>
                  <a:gd name="connsiteX4" fmla="*/ 15317 w 22975"/>
                  <a:gd name="connsiteY4" fmla="*/ 197899 h 327009"/>
                  <a:gd name="connsiteX5" fmla="*/ 19146 w 22975"/>
                  <a:gd name="connsiteY5" fmla="*/ 327009 h 327009"/>
                  <a:gd name="connsiteX6" fmla="*/ 22976 w 22975"/>
                  <a:gd name="connsiteY6" fmla="*/ 246580 h 327009"/>
                  <a:gd name="connsiteX7" fmla="*/ 15317 w 22975"/>
                  <a:gd name="connsiteY7" fmla="*/ 119586 h 32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975" h="327009">
                    <a:moveTo>
                      <a:pt x="15317" y="119586"/>
                    </a:moveTo>
                    <a:cubicBezTo>
                      <a:pt x="12764" y="79371"/>
                      <a:pt x="11488" y="40215"/>
                      <a:pt x="10211" y="0"/>
                    </a:cubicBezTo>
                    <a:cubicBezTo>
                      <a:pt x="6382" y="4233"/>
                      <a:pt x="3829" y="9525"/>
                      <a:pt x="0" y="15874"/>
                    </a:cubicBezTo>
                    <a:cubicBezTo>
                      <a:pt x="1276" y="28574"/>
                      <a:pt x="2553" y="41273"/>
                      <a:pt x="5106" y="55031"/>
                    </a:cubicBezTo>
                    <a:cubicBezTo>
                      <a:pt x="12764" y="102653"/>
                      <a:pt x="15317" y="150276"/>
                      <a:pt x="15317" y="197899"/>
                    </a:cubicBezTo>
                    <a:cubicBezTo>
                      <a:pt x="16593" y="241288"/>
                      <a:pt x="16593" y="283620"/>
                      <a:pt x="19146" y="327009"/>
                    </a:cubicBezTo>
                    <a:cubicBezTo>
                      <a:pt x="17870" y="301611"/>
                      <a:pt x="19146" y="274095"/>
                      <a:pt x="22976" y="246580"/>
                    </a:cubicBezTo>
                    <a:cubicBezTo>
                      <a:pt x="19146" y="204249"/>
                      <a:pt x="16593" y="161917"/>
                      <a:pt x="15317" y="119586"/>
                    </a:cubicBezTo>
                    <a:close/>
                  </a:path>
                </a:pathLst>
              </a:custGeom>
              <a:solidFill>
                <a:srgbClr val="FFDE53"/>
              </a:solidFill>
              <a:ln w="14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4" name="任意多边形: 形状 53"/>
              <p:cNvSpPr/>
              <p:nvPr/>
            </p:nvSpPr>
            <p:spPr>
              <a:xfrm>
                <a:off x="850315" y="2078096"/>
                <a:ext cx="1276" cy="9524"/>
              </a:xfrm>
              <a:custGeom>
                <a:avLst/>
                <a:gdLst>
                  <a:gd name="connsiteX0" fmla="*/ 1276 w 1276"/>
                  <a:gd name="connsiteY0" fmla="*/ 9525 h 9524"/>
                  <a:gd name="connsiteX1" fmla="*/ 1276 w 1276"/>
                  <a:gd name="connsiteY1" fmla="*/ 0 h 9524"/>
                  <a:gd name="connsiteX2" fmla="*/ 0 w 1276"/>
                  <a:gd name="connsiteY2" fmla="*/ 2117 h 9524"/>
                  <a:gd name="connsiteX3" fmla="*/ 1276 w 1276"/>
                  <a:gd name="connsiteY3" fmla="*/ 9525 h 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6" h="9524">
                    <a:moveTo>
                      <a:pt x="1276" y="9525"/>
                    </a:moveTo>
                    <a:cubicBezTo>
                      <a:pt x="0" y="6350"/>
                      <a:pt x="0" y="3175"/>
                      <a:pt x="1276" y="0"/>
                    </a:cubicBezTo>
                    <a:cubicBezTo>
                      <a:pt x="0" y="1058"/>
                      <a:pt x="0" y="2117"/>
                      <a:pt x="0" y="2117"/>
                    </a:cubicBezTo>
                    <a:cubicBezTo>
                      <a:pt x="0" y="4233"/>
                      <a:pt x="0" y="7408"/>
                      <a:pt x="1276" y="9525"/>
                    </a:cubicBezTo>
                    <a:close/>
                  </a:path>
                </a:pathLst>
              </a:custGeom>
              <a:solidFill>
                <a:srgbClr val="FFDE53"/>
              </a:solidFill>
              <a:ln w="14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5" name="任意多边形: 形状 54"/>
              <p:cNvSpPr/>
              <p:nvPr/>
            </p:nvSpPr>
            <p:spPr>
              <a:xfrm>
                <a:off x="838827" y="1864323"/>
                <a:ext cx="12764" cy="180966"/>
              </a:xfrm>
              <a:custGeom>
                <a:avLst/>
                <a:gdLst>
                  <a:gd name="connsiteX0" fmla="*/ 6382 w 12764"/>
                  <a:gd name="connsiteY0" fmla="*/ 115353 h 180966"/>
                  <a:gd name="connsiteX1" fmla="*/ 10211 w 12764"/>
                  <a:gd name="connsiteY1" fmla="*/ 180966 h 180966"/>
                  <a:gd name="connsiteX2" fmla="*/ 12764 w 12764"/>
                  <a:gd name="connsiteY2" fmla="*/ 153451 h 180966"/>
                  <a:gd name="connsiteX3" fmla="*/ 12764 w 12764"/>
                  <a:gd name="connsiteY3" fmla="*/ 149218 h 180966"/>
                  <a:gd name="connsiteX4" fmla="*/ 0 w 12764"/>
                  <a:gd name="connsiteY4" fmla="*/ 0 h 180966"/>
                  <a:gd name="connsiteX5" fmla="*/ 6382 w 12764"/>
                  <a:gd name="connsiteY5" fmla="*/ 115353 h 180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764" h="180966">
                    <a:moveTo>
                      <a:pt x="6382" y="115353"/>
                    </a:moveTo>
                    <a:cubicBezTo>
                      <a:pt x="8935" y="136518"/>
                      <a:pt x="10211" y="158742"/>
                      <a:pt x="10211" y="180966"/>
                    </a:cubicBezTo>
                    <a:cubicBezTo>
                      <a:pt x="11488" y="172500"/>
                      <a:pt x="11488" y="162976"/>
                      <a:pt x="12764" y="153451"/>
                    </a:cubicBezTo>
                    <a:cubicBezTo>
                      <a:pt x="12764" y="152393"/>
                      <a:pt x="12764" y="150276"/>
                      <a:pt x="12764" y="149218"/>
                    </a:cubicBezTo>
                    <a:cubicBezTo>
                      <a:pt x="11488" y="98420"/>
                      <a:pt x="6382" y="48681"/>
                      <a:pt x="0" y="0"/>
                    </a:cubicBezTo>
                    <a:cubicBezTo>
                      <a:pt x="2553" y="39156"/>
                      <a:pt x="5106" y="76196"/>
                      <a:pt x="6382" y="115353"/>
                    </a:cubicBezTo>
                    <a:close/>
                  </a:path>
                </a:pathLst>
              </a:custGeom>
              <a:solidFill>
                <a:srgbClr val="FFDE53"/>
              </a:solidFill>
              <a:ln w="14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6" name="任意多边形: 形状 55"/>
              <p:cNvSpPr/>
              <p:nvPr/>
            </p:nvSpPr>
            <p:spPr>
              <a:xfrm>
                <a:off x="729055" y="2426271"/>
                <a:ext cx="164658" cy="227530"/>
              </a:xfrm>
              <a:custGeom>
                <a:avLst/>
                <a:gdLst>
                  <a:gd name="connsiteX0" fmla="*/ 2553 w 164658"/>
                  <a:gd name="connsiteY0" fmla="*/ 0 h 227530"/>
                  <a:gd name="connsiteX1" fmla="*/ 0 w 164658"/>
                  <a:gd name="connsiteY1" fmla="*/ 0 h 227530"/>
                  <a:gd name="connsiteX2" fmla="*/ 17870 w 164658"/>
                  <a:gd name="connsiteY2" fmla="*/ 63497 h 227530"/>
                  <a:gd name="connsiteX3" fmla="*/ 17870 w 164658"/>
                  <a:gd name="connsiteY3" fmla="*/ 79371 h 227530"/>
                  <a:gd name="connsiteX4" fmla="*/ 93179 w 164658"/>
                  <a:gd name="connsiteY4" fmla="*/ 195782 h 227530"/>
                  <a:gd name="connsiteX5" fmla="*/ 97008 w 164658"/>
                  <a:gd name="connsiteY5" fmla="*/ 194724 h 227530"/>
                  <a:gd name="connsiteX6" fmla="*/ 151894 w 164658"/>
                  <a:gd name="connsiteY6" fmla="*/ 227531 h 227530"/>
                  <a:gd name="connsiteX7" fmla="*/ 154447 w 164658"/>
                  <a:gd name="connsiteY7" fmla="*/ 224356 h 227530"/>
                  <a:gd name="connsiteX8" fmla="*/ 58715 w 164658"/>
                  <a:gd name="connsiteY8" fmla="*/ 134402 h 227530"/>
                  <a:gd name="connsiteX9" fmla="*/ 51057 w 164658"/>
                  <a:gd name="connsiteY9" fmla="*/ 119586 h 227530"/>
                  <a:gd name="connsiteX10" fmla="*/ 94455 w 164658"/>
                  <a:gd name="connsiteY10" fmla="*/ 155568 h 227530"/>
                  <a:gd name="connsiteX11" fmla="*/ 164658 w 164658"/>
                  <a:gd name="connsiteY11" fmla="*/ 196841 h 227530"/>
                  <a:gd name="connsiteX12" fmla="*/ 136577 w 164658"/>
                  <a:gd name="connsiteY12" fmla="*/ 182025 h 227530"/>
                  <a:gd name="connsiteX13" fmla="*/ 140406 w 164658"/>
                  <a:gd name="connsiteY13" fmla="*/ 180966 h 227530"/>
                  <a:gd name="connsiteX14" fmla="*/ 125089 w 164658"/>
                  <a:gd name="connsiteY14" fmla="*/ 171442 h 227530"/>
                  <a:gd name="connsiteX15" fmla="*/ 108496 w 164658"/>
                  <a:gd name="connsiteY15" fmla="*/ 157684 h 227530"/>
                  <a:gd name="connsiteX16" fmla="*/ 25528 w 164658"/>
                  <a:gd name="connsiteY16" fmla="*/ 43390 h 227530"/>
                  <a:gd name="connsiteX17" fmla="*/ 67650 w 164658"/>
                  <a:gd name="connsiteY17" fmla="*/ 125936 h 227530"/>
                  <a:gd name="connsiteX18" fmla="*/ 76585 w 164658"/>
                  <a:gd name="connsiteY18" fmla="*/ 136518 h 227530"/>
                  <a:gd name="connsiteX19" fmla="*/ 45951 w 164658"/>
                  <a:gd name="connsiteY19" fmla="*/ 106887 h 227530"/>
                  <a:gd name="connsiteX20" fmla="*/ 2553 w 164658"/>
                  <a:gd name="connsiteY20" fmla="*/ 0 h 22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4658" h="227530">
                    <a:moveTo>
                      <a:pt x="2553" y="0"/>
                    </a:moveTo>
                    <a:lnTo>
                      <a:pt x="0" y="0"/>
                    </a:lnTo>
                    <a:cubicBezTo>
                      <a:pt x="6382" y="21166"/>
                      <a:pt x="11488" y="42331"/>
                      <a:pt x="17870" y="63497"/>
                    </a:cubicBezTo>
                    <a:cubicBezTo>
                      <a:pt x="16593" y="68788"/>
                      <a:pt x="15317" y="74080"/>
                      <a:pt x="17870" y="79371"/>
                    </a:cubicBezTo>
                    <a:cubicBezTo>
                      <a:pt x="33187" y="122761"/>
                      <a:pt x="58715" y="160859"/>
                      <a:pt x="93179" y="195782"/>
                    </a:cubicBezTo>
                    <a:cubicBezTo>
                      <a:pt x="94455" y="194724"/>
                      <a:pt x="95732" y="194724"/>
                      <a:pt x="97008" y="194724"/>
                    </a:cubicBezTo>
                    <a:cubicBezTo>
                      <a:pt x="113601" y="207423"/>
                      <a:pt x="131471" y="218006"/>
                      <a:pt x="151894" y="227531"/>
                    </a:cubicBezTo>
                    <a:cubicBezTo>
                      <a:pt x="153171" y="227531"/>
                      <a:pt x="154447" y="225414"/>
                      <a:pt x="154447" y="224356"/>
                    </a:cubicBezTo>
                    <a:cubicBezTo>
                      <a:pt x="109772" y="204249"/>
                      <a:pt x="77862" y="173558"/>
                      <a:pt x="58715" y="134402"/>
                    </a:cubicBezTo>
                    <a:cubicBezTo>
                      <a:pt x="56163" y="129110"/>
                      <a:pt x="53610" y="124877"/>
                      <a:pt x="51057" y="119586"/>
                    </a:cubicBezTo>
                    <a:cubicBezTo>
                      <a:pt x="65097" y="132285"/>
                      <a:pt x="77862" y="144985"/>
                      <a:pt x="94455" y="155568"/>
                    </a:cubicBezTo>
                    <a:cubicBezTo>
                      <a:pt x="114878" y="173558"/>
                      <a:pt x="137854" y="187316"/>
                      <a:pt x="164658" y="196841"/>
                    </a:cubicBezTo>
                    <a:cubicBezTo>
                      <a:pt x="154447" y="192607"/>
                      <a:pt x="145512" y="187316"/>
                      <a:pt x="136577" y="182025"/>
                    </a:cubicBezTo>
                    <a:cubicBezTo>
                      <a:pt x="137854" y="182025"/>
                      <a:pt x="139130" y="182025"/>
                      <a:pt x="140406" y="180966"/>
                    </a:cubicBezTo>
                    <a:cubicBezTo>
                      <a:pt x="135301" y="177792"/>
                      <a:pt x="128919" y="175675"/>
                      <a:pt x="125089" y="171442"/>
                    </a:cubicBezTo>
                    <a:cubicBezTo>
                      <a:pt x="118707" y="167209"/>
                      <a:pt x="114878" y="161917"/>
                      <a:pt x="108496" y="157684"/>
                    </a:cubicBezTo>
                    <a:cubicBezTo>
                      <a:pt x="74032" y="122761"/>
                      <a:pt x="45951" y="85721"/>
                      <a:pt x="25528" y="43390"/>
                    </a:cubicBezTo>
                    <a:cubicBezTo>
                      <a:pt x="33187" y="69847"/>
                      <a:pt x="47228" y="97362"/>
                      <a:pt x="67650" y="125936"/>
                    </a:cubicBezTo>
                    <a:cubicBezTo>
                      <a:pt x="70203" y="129110"/>
                      <a:pt x="74032" y="133344"/>
                      <a:pt x="76585" y="136518"/>
                    </a:cubicBezTo>
                    <a:cubicBezTo>
                      <a:pt x="65097" y="126994"/>
                      <a:pt x="54886" y="117469"/>
                      <a:pt x="45951" y="106887"/>
                    </a:cubicBezTo>
                    <a:cubicBezTo>
                      <a:pt x="29358" y="71963"/>
                      <a:pt x="14041" y="35982"/>
                      <a:pt x="2553" y="0"/>
                    </a:cubicBezTo>
                    <a:close/>
                  </a:path>
                </a:pathLst>
              </a:custGeom>
              <a:solidFill>
                <a:srgbClr val="FFDE53"/>
              </a:solidFill>
              <a:ln w="14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7" name="任意多边形: 形状 56"/>
              <p:cNvSpPr/>
              <p:nvPr/>
            </p:nvSpPr>
            <p:spPr>
              <a:xfrm>
                <a:off x="794928" y="2521517"/>
                <a:ext cx="59216" cy="69052"/>
              </a:xfrm>
              <a:custGeom>
                <a:avLst/>
                <a:gdLst>
                  <a:gd name="connsiteX0" fmla="*/ 38793 w 59216"/>
                  <a:gd name="connsiteY0" fmla="*/ 58206 h 69052"/>
                  <a:gd name="connsiteX1" fmla="*/ 42623 w 59216"/>
                  <a:gd name="connsiteY1" fmla="*/ 62439 h 69052"/>
                  <a:gd name="connsiteX2" fmla="*/ 59216 w 59216"/>
                  <a:gd name="connsiteY2" fmla="*/ 68788 h 69052"/>
                  <a:gd name="connsiteX3" fmla="*/ 56663 w 59216"/>
                  <a:gd name="connsiteY3" fmla="*/ 66672 h 69052"/>
                  <a:gd name="connsiteX4" fmla="*/ 3054 w 59216"/>
                  <a:gd name="connsiteY4" fmla="*/ 0 h 69052"/>
                  <a:gd name="connsiteX5" fmla="*/ 501 w 59216"/>
                  <a:gd name="connsiteY5" fmla="*/ 2117 h 69052"/>
                  <a:gd name="connsiteX6" fmla="*/ 38793 w 59216"/>
                  <a:gd name="connsiteY6" fmla="*/ 58206 h 69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216" h="69052">
                    <a:moveTo>
                      <a:pt x="38793" y="58206"/>
                    </a:moveTo>
                    <a:cubicBezTo>
                      <a:pt x="40070" y="59264"/>
                      <a:pt x="42623" y="61380"/>
                      <a:pt x="42623" y="62439"/>
                    </a:cubicBezTo>
                    <a:cubicBezTo>
                      <a:pt x="49005" y="67730"/>
                      <a:pt x="54110" y="69847"/>
                      <a:pt x="59216" y="68788"/>
                    </a:cubicBezTo>
                    <a:cubicBezTo>
                      <a:pt x="59216" y="67730"/>
                      <a:pt x="59216" y="66672"/>
                      <a:pt x="56663" y="66672"/>
                    </a:cubicBezTo>
                    <a:cubicBezTo>
                      <a:pt x="36241" y="46564"/>
                      <a:pt x="18371" y="24341"/>
                      <a:pt x="3054" y="0"/>
                    </a:cubicBezTo>
                    <a:cubicBezTo>
                      <a:pt x="501" y="0"/>
                      <a:pt x="-776" y="0"/>
                      <a:pt x="501" y="2117"/>
                    </a:cubicBezTo>
                    <a:cubicBezTo>
                      <a:pt x="10712" y="22224"/>
                      <a:pt x="23476" y="40215"/>
                      <a:pt x="38793" y="58206"/>
                    </a:cubicBezTo>
                    <a:close/>
                  </a:path>
                </a:pathLst>
              </a:custGeom>
              <a:solidFill>
                <a:srgbClr val="FFDE53"/>
              </a:solidFill>
              <a:ln w="14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8" name="任意多边形: 形状 57"/>
              <p:cNvSpPr/>
              <p:nvPr/>
            </p:nvSpPr>
            <p:spPr>
              <a:xfrm>
                <a:off x="841380" y="2108787"/>
                <a:ext cx="7658" cy="190490"/>
              </a:xfrm>
              <a:custGeom>
                <a:avLst/>
                <a:gdLst>
                  <a:gd name="connsiteX0" fmla="*/ 3829 w 7658"/>
                  <a:gd name="connsiteY0" fmla="*/ 132285 h 190490"/>
                  <a:gd name="connsiteX1" fmla="*/ 1276 w 7658"/>
                  <a:gd name="connsiteY1" fmla="*/ 135460 h 190490"/>
                  <a:gd name="connsiteX2" fmla="*/ 3829 w 7658"/>
                  <a:gd name="connsiteY2" fmla="*/ 190491 h 190490"/>
                  <a:gd name="connsiteX3" fmla="*/ 6382 w 7658"/>
                  <a:gd name="connsiteY3" fmla="*/ 97362 h 190490"/>
                  <a:gd name="connsiteX4" fmla="*/ 7659 w 7658"/>
                  <a:gd name="connsiteY4" fmla="*/ 21166 h 190490"/>
                  <a:gd name="connsiteX5" fmla="*/ 6382 w 7658"/>
                  <a:gd name="connsiteY5" fmla="*/ 0 h 190490"/>
                  <a:gd name="connsiteX6" fmla="*/ 0 w 7658"/>
                  <a:gd name="connsiteY6" fmla="*/ 66672 h 190490"/>
                  <a:gd name="connsiteX7" fmla="*/ 2553 w 7658"/>
                  <a:gd name="connsiteY7" fmla="*/ 120644 h 190490"/>
                  <a:gd name="connsiteX8" fmla="*/ 3829 w 7658"/>
                  <a:gd name="connsiteY8" fmla="*/ 132285 h 190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" h="190490">
                    <a:moveTo>
                      <a:pt x="3829" y="132285"/>
                    </a:moveTo>
                    <a:cubicBezTo>
                      <a:pt x="2553" y="133344"/>
                      <a:pt x="2553" y="134402"/>
                      <a:pt x="1276" y="135460"/>
                    </a:cubicBezTo>
                    <a:cubicBezTo>
                      <a:pt x="2553" y="154509"/>
                      <a:pt x="3829" y="172500"/>
                      <a:pt x="3829" y="190491"/>
                    </a:cubicBezTo>
                    <a:cubicBezTo>
                      <a:pt x="3829" y="159801"/>
                      <a:pt x="3829" y="129110"/>
                      <a:pt x="6382" y="97362"/>
                    </a:cubicBezTo>
                    <a:cubicBezTo>
                      <a:pt x="6382" y="71963"/>
                      <a:pt x="7659" y="46564"/>
                      <a:pt x="7659" y="21166"/>
                    </a:cubicBezTo>
                    <a:cubicBezTo>
                      <a:pt x="7659" y="13758"/>
                      <a:pt x="7659" y="7408"/>
                      <a:pt x="6382" y="0"/>
                    </a:cubicBezTo>
                    <a:cubicBezTo>
                      <a:pt x="3829" y="22224"/>
                      <a:pt x="2553" y="44448"/>
                      <a:pt x="0" y="66672"/>
                    </a:cubicBezTo>
                    <a:cubicBezTo>
                      <a:pt x="0" y="84663"/>
                      <a:pt x="1276" y="102653"/>
                      <a:pt x="2553" y="120644"/>
                    </a:cubicBezTo>
                    <a:cubicBezTo>
                      <a:pt x="2553" y="123819"/>
                      <a:pt x="2553" y="128052"/>
                      <a:pt x="3829" y="132285"/>
                    </a:cubicBezTo>
                    <a:close/>
                  </a:path>
                </a:pathLst>
              </a:custGeom>
              <a:solidFill>
                <a:srgbClr val="FFDE53"/>
              </a:solidFill>
              <a:ln w="14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1383256" y="1414406"/>
              <a:ext cx="2072538" cy="337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田島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906786" y="1947284"/>
            <a:ext cx="9655225" cy="3820625"/>
            <a:chOff x="1906786" y="2521979"/>
            <a:chExt cx="9655225" cy="3820625"/>
          </a:xfrm>
        </p:grpSpPr>
        <p:grpSp>
          <p:nvGrpSpPr>
            <p:cNvPr id="59" name="图形 39"/>
            <p:cNvGrpSpPr/>
            <p:nvPr/>
          </p:nvGrpSpPr>
          <p:grpSpPr>
            <a:xfrm>
              <a:off x="1906786" y="2989671"/>
              <a:ext cx="9487333" cy="3352933"/>
              <a:chOff x="1906786" y="2989671"/>
              <a:chExt cx="9487333" cy="3352933"/>
            </a:xfrm>
            <a:solidFill>
              <a:srgbClr val="B5DFE1"/>
            </a:solidFill>
          </p:grpSpPr>
          <p:sp>
            <p:nvSpPr>
              <p:cNvPr id="60" name="任意多边形: 形状 59"/>
              <p:cNvSpPr/>
              <p:nvPr/>
            </p:nvSpPr>
            <p:spPr>
              <a:xfrm>
                <a:off x="1906786" y="2989671"/>
                <a:ext cx="9459854" cy="3352933"/>
              </a:xfrm>
              <a:custGeom>
                <a:avLst/>
                <a:gdLst>
                  <a:gd name="connsiteX0" fmla="*/ 9451964 w 9459854"/>
                  <a:gd name="connsiteY0" fmla="*/ 260852 h 2362447"/>
                  <a:gd name="connsiteX1" fmla="*/ 9392107 w 9459854"/>
                  <a:gd name="connsiteY1" fmla="*/ 191291 h 2362447"/>
                  <a:gd name="connsiteX2" fmla="*/ 9416593 w 9459854"/>
                  <a:gd name="connsiteY2" fmla="*/ 194190 h 2362447"/>
                  <a:gd name="connsiteX3" fmla="*/ 9356737 w 9459854"/>
                  <a:gd name="connsiteY3" fmla="*/ 159409 h 2362447"/>
                  <a:gd name="connsiteX4" fmla="*/ 9250627 w 9459854"/>
                  <a:gd name="connsiteY4" fmla="*/ 86951 h 2362447"/>
                  <a:gd name="connsiteX5" fmla="*/ 9242464 w 9459854"/>
                  <a:gd name="connsiteY5" fmla="*/ 92747 h 2362447"/>
                  <a:gd name="connsiteX6" fmla="*/ 9242464 w 9459854"/>
                  <a:gd name="connsiteY6" fmla="*/ 98544 h 2362447"/>
                  <a:gd name="connsiteX7" fmla="*/ 9242464 w 9459854"/>
                  <a:gd name="connsiteY7" fmla="*/ 104341 h 2362447"/>
                  <a:gd name="connsiteX8" fmla="*/ 9256068 w 9459854"/>
                  <a:gd name="connsiteY8" fmla="*/ 118832 h 2362447"/>
                  <a:gd name="connsiteX9" fmla="*/ 9220698 w 9459854"/>
                  <a:gd name="connsiteY9" fmla="*/ 113036 h 2362447"/>
                  <a:gd name="connsiteX10" fmla="*/ 8866998 w 9459854"/>
                  <a:gd name="connsiteY10" fmla="*/ 60865 h 2362447"/>
                  <a:gd name="connsiteX11" fmla="*/ 8864277 w 9459854"/>
                  <a:gd name="connsiteY11" fmla="*/ 63764 h 2362447"/>
                  <a:gd name="connsiteX12" fmla="*/ 8861556 w 9459854"/>
                  <a:gd name="connsiteY12" fmla="*/ 66662 h 2362447"/>
                  <a:gd name="connsiteX13" fmla="*/ 8861556 w 9459854"/>
                  <a:gd name="connsiteY13" fmla="*/ 69560 h 2362447"/>
                  <a:gd name="connsiteX14" fmla="*/ 8706472 w 9459854"/>
                  <a:gd name="connsiteY14" fmla="*/ 69560 h 2362447"/>
                  <a:gd name="connsiteX15" fmla="*/ 8603083 w 9459854"/>
                  <a:gd name="connsiteY15" fmla="*/ 78256 h 2362447"/>
                  <a:gd name="connsiteX16" fmla="*/ 8540505 w 9459854"/>
                  <a:gd name="connsiteY16" fmla="*/ 72459 h 2362447"/>
                  <a:gd name="connsiteX17" fmla="*/ 8219454 w 9459854"/>
                  <a:gd name="connsiteY17" fmla="*/ 46374 h 2362447"/>
                  <a:gd name="connsiteX18" fmla="*/ 8807140 w 9459854"/>
                  <a:gd name="connsiteY18" fmla="*/ 34780 h 2362447"/>
                  <a:gd name="connsiteX19" fmla="*/ 8801699 w 9459854"/>
                  <a:gd name="connsiteY19" fmla="*/ 28984 h 2362447"/>
                  <a:gd name="connsiteX20" fmla="*/ 8464323 w 9459854"/>
                  <a:gd name="connsiteY20" fmla="*/ 14492 h 2362447"/>
                  <a:gd name="connsiteX21" fmla="*/ 8186805 w 9459854"/>
                  <a:gd name="connsiteY21" fmla="*/ 26085 h 2362447"/>
                  <a:gd name="connsiteX22" fmla="*/ 8105182 w 9459854"/>
                  <a:gd name="connsiteY22" fmla="*/ 31882 h 2362447"/>
                  <a:gd name="connsiteX23" fmla="*/ 8075253 w 9459854"/>
                  <a:gd name="connsiteY23" fmla="*/ 34780 h 2362447"/>
                  <a:gd name="connsiteX24" fmla="*/ 8053487 w 9459854"/>
                  <a:gd name="connsiteY24" fmla="*/ 34780 h 2362447"/>
                  <a:gd name="connsiteX25" fmla="*/ 8048045 w 9459854"/>
                  <a:gd name="connsiteY25" fmla="*/ 34780 h 2362447"/>
                  <a:gd name="connsiteX26" fmla="*/ 8061649 w 9459854"/>
                  <a:gd name="connsiteY26" fmla="*/ 37679 h 2362447"/>
                  <a:gd name="connsiteX27" fmla="*/ 7879357 w 9459854"/>
                  <a:gd name="connsiteY27" fmla="*/ 69560 h 2362447"/>
                  <a:gd name="connsiteX28" fmla="*/ 8050766 w 9459854"/>
                  <a:gd name="connsiteY28" fmla="*/ 60865 h 2362447"/>
                  <a:gd name="connsiteX29" fmla="*/ 8126948 w 9459854"/>
                  <a:gd name="connsiteY29" fmla="*/ 52170 h 2362447"/>
                  <a:gd name="connsiteX30" fmla="*/ 8298357 w 9459854"/>
                  <a:gd name="connsiteY30" fmla="*/ 81154 h 2362447"/>
                  <a:gd name="connsiteX31" fmla="*/ 8317402 w 9459854"/>
                  <a:gd name="connsiteY31" fmla="*/ 81154 h 2362447"/>
                  <a:gd name="connsiteX32" fmla="*/ 7939214 w 9459854"/>
                  <a:gd name="connsiteY32" fmla="*/ 84052 h 2362447"/>
                  <a:gd name="connsiteX33" fmla="*/ 8151434 w 9459854"/>
                  <a:gd name="connsiteY33" fmla="*/ 107239 h 2362447"/>
                  <a:gd name="connsiteX34" fmla="*/ 8039883 w 9459854"/>
                  <a:gd name="connsiteY34" fmla="*/ 113036 h 2362447"/>
                  <a:gd name="connsiteX35" fmla="*/ 7528378 w 9459854"/>
                  <a:gd name="connsiteY35" fmla="*/ 113036 h 2362447"/>
                  <a:gd name="connsiteX36" fmla="*/ 7482125 w 9459854"/>
                  <a:gd name="connsiteY36" fmla="*/ 107239 h 2362447"/>
                  <a:gd name="connsiteX37" fmla="*/ 7182840 w 9459854"/>
                  <a:gd name="connsiteY37" fmla="*/ 95646 h 2362447"/>
                  <a:gd name="connsiteX38" fmla="*/ 6943412 w 9459854"/>
                  <a:gd name="connsiteY38" fmla="*/ 92747 h 2362447"/>
                  <a:gd name="connsiteX39" fmla="*/ 6766561 w 9459854"/>
                  <a:gd name="connsiteY39" fmla="*/ 72459 h 2362447"/>
                  <a:gd name="connsiteX40" fmla="*/ 7215489 w 9459854"/>
                  <a:gd name="connsiteY40" fmla="*/ 69560 h 2362447"/>
                  <a:gd name="connsiteX41" fmla="*/ 7359690 w 9459854"/>
                  <a:gd name="connsiteY41" fmla="*/ 69560 h 2362447"/>
                  <a:gd name="connsiteX42" fmla="*/ 7435872 w 9459854"/>
                  <a:gd name="connsiteY42" fmla="*/ 46374 h 2362447"/>
                  <a:gd name="connsiteX43" fmla="*/ 7359690 w 9459854"/>
                  <a:gd name="connsiteY43" fmla="*/ 49272 h 2362447"/>
                  <a:gd name="connsiteX44" fmla="*/ 7337924 w 9459854"/>
                  <a:gd name="connsiteY44" fmla="*/ 52170 h 2362447"/>
                  <a:gd name="connsiteX45" fmla="*/ 5822453 w 9459854"/>
                  <a:gd name="connsiteY45" fmla="*/ 57967 h 2362447"/>
                  <a:gd name="connsiteX46" fmla="*/ 5887752 w 9459854"/>
                  <a:gd name="connsiteY46" fmla="*/ 66662 h 2362447"/>
                  <a:gd name="connsiteX47" fmla="*/ 6045557 w 9459854"/>
                  <a:gd name="connsiteY47" fmla="*/ 69560 h 2362447"/>
                  <a:gd name="connsiteX48" fmla="*/ 6129901 w 9459854"/>
                  <a:gd name="connsiteY48" fmla="*/ 81154 h 2362447"/>
                  <a:gd name="connsiteX49" fmla="*/ 6290426 w 9459854"/>
                  <a:gd name="connsiteY49" fmla="*/ 95646 h 2362447"/>
                  <a:gd name="connsiteX50" fmla="*/ 6301309 w 9459854"/>
                  <a:gd name="connsiteY50" fmla="*/ 98544 h 2362447"/>
                  <a:gd name="connsiteX51" fmla="*/ 6249615 w 9459854"/>
                  <a:gd name="connsiteY51" fmla="*/ 104341 h 2362447"/>
                  <a:gd name="connsiteX52" fmla="*/ 5610233 w 9459854"/>
                  <a:gd name="connsiteY52" fmla="*/ 98544 h 2362447"/>
                  <a:gd name="connsiteX53" fmla="*/ 5572142 w 9459854"/>
                  <a:gd name="connsiteY53" fmla="*/ 101442 h 2362447"/>
                  <a:gd name="connsiteX54" fmla="*/ 5406175 w 9459854"/>
                  <a:gd name="connsiteY54" fmla="*/ 110137 h 2362447"/>
                  <a:gd name="connsiteX55" fmla="*/ 5308228 w 9459854"/>
                  <a:gd name="connsiteY55" fmla="*/ 110137 h 2362447"/>
                  <a:gd name="connsiteX56" fmla="*/ 5259254 w 9459854"/>
                  <a:gd name="connsiteY56" fmla="*/ 107239 h 2362447"/>
                  <a:gd name="connsiteX57" fmla="*/ 4791281 w 9459854"/>
                  <a:gd name="connsiteY57" fmla="*/ 81154 h 2362447"/>
                  <a:gd name="connsiteX58" fmla="*/ 4589943 w 9459854"/>
                  <a:gd name="connsiteY58" fmla="*/ 66662 h 2362447"/>
                  <a:gd name="connsiteX59" fmla="*/ 4848417 w 9459854"/>
                  <a:gd name="connsiteY59" fmla="*/ 72459 h 2362447"/>
                  <a:gd name="connsiteX60" fmla="*/ 4853859 w 9459854"/>
                  <a:gd name="connsiteY60" fmla="*/ 69560 h 2362447"/>
                  <a:gd name="connsiteX61" fmla="*/ 5188513 w 9459854"/>
                  <a:gd name="connsiteY61" fmla="*/ 89849 h 2362447"/>
                  <a:gd name="connsiteX62" fmla="*/ 5378967 w 9459854"/>
                  <a:gd name="connsiteY62" fmla="*/ 98544 h 2362447"/>
                  <a:gd name="connsiteX63" fmla="*/ 5332714 w 9459854"/>
                  <a:gd name="connsiteY63" fmla="*/ 84052 h 2362447"/>
                  <a:gd name="connsiteX64" fmla="*/ 4976293 w 9459854"/>
                  <a:gd name="connsiteY64" fmla="*/ 55069 h 2362447"/>
                  <a:gd name="connsiteX65" fmla="*/ 4908274 w 9459854"/>
                  <a:gd name="connsiteY65" fmla="*/ 52170 h 2362447"/>
                  <a:gd name="connsiteX66" fmla="*/ 5577584 w 9459854"/>
                  <a:gd name="connsiteY66" fmla="*/ 46374 h 2362447"/>
                  <a:gd name="connsiteX67" fmla="*/ 5580305 w 9459854"/>
                  <a:gd name="connsiteY67" fmla="*/ 43475 h 2362447"/>
                  <a:gd name="connsiteX68" fmla="*/ 5359922 w 9459854"/>
                  <a:gd name="connsiteY68" fmla="*/ 28984 h 2362447"/>
                  <a:gd name="connsiteX69" fmla="*/ 5289182 w 9459854"/>
                  <a:gd name="connsiteY69" fmla="*/ 28984 h 2362447"/>
                  <a:gd name="connsiteX70" fmla="*/ 5544935 w 9459854"/>
                  <a:gd name="connsiteY70" fmla="*/ 20288 h 2362447"/>
                  <a:gd name="connsiteX71" fmla="*/ 5547656 w 9459854"/>
                  <a:gd name="connsiteY71" fmla="*/ 17390 h 2362447"/>
                  <a:gd name="connsiteX72" fmla="*/ 5302786 w 9459854"/>
                  <a:gd name="connsiteY72" fmla="*/ 0 h 2362447"/>
                  <a:gd name="connsiteX73" fmla="*/ 4657963 w 9459854"/>
                  <a:gd name="connsiteY73" fmla="*/ 5797 h 2362447"/>
                  <a:gd name="connsiteX74" fmla="*/ 4271613 w 9459854"/>
                  <a:gd name="connsiteY74" fmla="*/ 11593 h 2362447"/>
                  <a:gd name="connsiteX75" fmla="*/ 4266172 w 9459854"/>
                  <a:gd name="connsiteY75" fmla="*/ 14492 h 2362447"/>
                  <a:gd name="connsiteX76" fmla="*/ 4617151 w 9459854"/>
                  <a:gd name="connsiteY76" fmla="*/ 26085 h 2362447"/>
                  <a:gd name="connsiteX77" fmla="*/ 4432139 w 9459854"/>
                  <a:gd name="connsiteY77" fmla="*/ 43475 h 2362447"/>
                  <a:gd name="connsiteX78" fmla="*/ 4326028 w 9459854"/>
                  <a:gd name="connsiteY78" fmla="*/ 40577 h 2362447"/>
                  <a:gd name="connsiteX79" fmla="*/ 4298821 w 9459854"/>
                  <a:gd name="connsiteY79" fmla="*/ 37679 h 2362447"/>
                  <a:gd name="connsiteX80" fmla="*/ 4293379 w 9459854"/>
                  <a:gd name="connsiteY80" fmla="*/ 37679 h 2362447"/>
                  <a:gd name="connsiteX81" fmla="*/ 4301542 w 9459854"/>
                  <a:gd name="connsiteY81" fmla="*/ 40577 h 2362447"/>
                  <a:gd name="connsiteX82" fmla="*/ 4179107 w 9459854"/>
                  <a:gd name="connsiteY82" fmla="*/ 43475 h 2362447"/>
                  <a:gd name="connsiteX83" fmla="*/ 4105646 w 9459854"/>
                  <a:gd name="connsiteY83" fmla="*/ 43475 h 2362447"/>
                  <a:gd name="connsiteX84" fmla="*/ 4064834 w 9459854"/>
                  <a:gd name="connsiteY84" fmla="*/ 46374 h 2362447"/>
                  <a:gd name="connsiteX85" fmla="*/ 3991373 w 9459854"/>
                  <a:gd name="connsiteY85" fmla="*/ 49272 h 2362447"/>
                  <a:gd name="connsiteX86" fmla="*/ 4018581 w 9459854"/>
                  <a:gd name="connsiteY86" fmla="*/ 49272 h 2362447"/>
                  <a:gd name="connsiteX87" fmla="*/ 3711134 w 9459854"/>
                  <a:gd name="connsiteY87" fmla="*/ 57967 h 2362447"/>
                  <a:gd name="connsiteX88" fmla="*/ 3705692 w 9459854"/>
                  <a:gd name="connsiteY88" fmla="*/ 57967 h 2362447"/>
                  <a:gd name="connsiteX89" fmla="*/ 4266172 w 9459854"/>
                  <a:gd name="connsiteY89" fmla="*/ 63764 h 2362447"/>
                  <a:gd name="connsiteX90" fmla="*/ 4247126 w 9459854"/>
                  <a:gd name="connsiteY90" fmla="*/ 66662 h 2362447"/>
                  <a:gd name="connsiteX91" fmla="*/ 4241685 w 9459854"/>
                  <a:gd name="connsiteY91" fmla="*/ 66662 h 2362447"/>
                  <a:gd name="connsiteX92" fmla="*/ 4388606 w 9459854"/>
                  <a:gd name="connsiteY92" fmla="*/ 63764 h 2362447"/>
                  <a:gd name="connsiteX93" fmla="*/ 4423976 w 9459854"/>
                  <a:gd name="connsiteY93" fmla="*/ 66662 h 2362447"/>
                  <a:gd name="connsiteX94" fmla="*/ 4557294 w 9459854"/>
                  <a:gd name="connsiteY94" fmla="*/ 81154 h 2362447"/>
                  <a:gd name="connsiteX95" fmla="*/ 4766794 w 9459854"/>
                  <a:gd name="connsiteY95" fmla="*/ 98544 h 2362447"/>
                  <a:gd name="connsiteX96" fmla="*/ 4772235 w 9459854"/>
                  <a:gd name="connsiteY96" fmla="*/ 101442 h 2362447"/>
                  <a:gd name="connsiteX97" fmla="*/ 4785839 w 9459854"/>
                  <a:gd name="connsiteY97" fmla="*/ 107239 h 2362447"/>
                  <a:gd name="connsiteX98" fmla="*/ 4728703 w 9459854"/>
                  <a:gd name="connsiteY98" fmla="*/ 118832 h 2362447"/>
                  <a:gd name="connsiteX99" fmla="*/ 4723261 w 9459854"/>
                  <a:gd name="connsiteY99" fmla="*/ 121731 h 2362447"/>
                  <a:gd name="connsiteX100" fmla="*/ 5123215 w 9459854"/>
                  <a:gd name="connsiteY100" fmla="*/ 144918 h 2362447"/>
                  <a:gd name="connsiteX101" fmla="*/ 5166747 w 9459854"/>
                  <a:gd name="connsiteY101" fmla="*/ 159409 h 2362447"/>
                  <a:gd name="connsiteX102" fmla="*/ 5430662 w 9459854"/>
                  <a:gd name="connsiteY102" fmla="*/ 168105 h 2362447"/>
                  <a:gd name="connsiteX103" fmla="*/ 5365364 w 9459854"/>
                  <a:gd name="connsiteY103" fmla="*/ 168105 h 2362447"/>
                  <a:gd name="connsiteX104" fmla="*/ 5302786 w 9459854"/>
                  <a:gd name="connsiteY104" fmla="*/ 168105 h 2362447"/>
                  <a:gd name="connsiteX105" fmla="*/ 5267416 w 9459854"/>
                  <a:gd name="connsiteY105" fmla="*/ 168105 h 2362447"/>
                  <a:gd name="connsiteX106" fmla="*/ 4791281 w 9459854"/>
                  <a:gd name="connsiteY106" fmla="*/ 147816 h 2362447"/>
                  <a:gd name="connsiteX107" fmla="*/ 4780397 w 9459854"/>
                  <a:gd name="connsiteY107" fmla="*/ 147816 h 2362447"/>
                  <a:gd name="connsiteX108" fmla="*/ 4862021 w 9459854"/>
                  <a:gd name="connsiteY108" fmla="*/ 142019 h 2362447"/>
                  <a:gd name="connsiteX109" fmla="*/ 4758632 w 9459854"/>
                  <a:gd name="connsiteY109" fmla="*/ 136223 h 2362447"/>
                  <a:gd name="connsiteX110" fmla="*/ 4429418 w 9459854"/>
                  <a:gd name="connsiteY110" fmla="*/ 124629 h 2362447"/>
                  <a:gd name="connsiteX111" fmla="*/ 4472950 w 9459854"/>
                  <a:gd name="connsiteY111" fmla="*/ 124629 h 2362447"/>
                  <a:gd name="connsiteX112" fmla="*/ 4581781 w 9459854"/>
                  <a:gd name="connsiteY112" fmla="*/ 121731 h 2362447"/>
                  <a:gd name="connsiteX113" fmla="*/ 4587223 w 9459854"/>
                  <a:gd name="connsiteY113" fmla="*/ 118832 h 2362447"/>
                  <a:gd name="connsiteX114" fmla="*/ 4608989 w 9459854"/>
                  <a:gd name="connsiteY114" fmla="*/ 104341 h 2362447"/>
                  <a:gd name="connsiteX115" fmla="*/ 4600827 w 9459854"/>
                  <a:gd name="connsiteY115" fmla="*/ 104341 h 2362447"/>
                  <a:gd name="connsiteX116" fmla="*/ 4592664 w 9459854"/>
                  <a:gd name="connsiteY116" fmla="*/ 104341 h 2362447"/>
                  <a:gd name="connsiteX117" fmla="*/ 3964166 w 9459854"/>
                  <a:gd name="connsiteY117" fmla="*/ 110137 h 2362447"/>
                  <a:gd name="connsiteX118" fmla="*/ 3915192 w 9459854"/>
                  <a:gd name="connsiteY118" fmla="*/ 107239 h 2362447"/>
                  <a:gd name="connsiteX119" fmla="*/ 3754666 w 9459854"/>
                  <a:gd name="connsiteY119" fmla="*/ 107239 h 2362447"/>
                  <a:gd name="connsiteX120" fmla="*/ 3743783 w 9459854"/>
                  <a:gd name="connsiteY120" fmla="*/ 107239 h 2362447"/>
                  <a:gd name="connsiteX121" fmla="*/ 3618628 w 9459854"/>
                  <a:gd name="connsiteY121" fmla="*/ 89849 h 2362447"/>
                  <a:gd name="connsiteX122" fmla="*/ 3618628 w 9459854"/>
                  <a:gd name="connsiteY122" fmla="*/ 89849 h 2362447"/>
                  <a:gd name="connsiteX123" fmla="*/ 3615907 w 9459854"/>
                  <a:gd name="connsiteY123" fmla="*/ 92747 h 2362447"/>
                  <a:gd name="connsiteX124" fmla="*/ 3615907 w 9459854"/>
                  <a:gd name="connsiteY124" fmla="*/ 98544 h 2362447"/>
                  <a:gd name="connsiteX125" fmla="*/ 3645835 w 9459854"/>
                  <a:gd name="connsiteY125" fmla="*/ 107239 h 2362447"/>
                  <a:gd name="connsiteX126" fmla="*/ 3662160 w 9459854"/>
                  <a:gd name="connsiteY126" fmla="*/ 110137 h 2362447"/>
                  <a:gd name="connsiteX127" fmla="*/ 3683926 w 9459854"/>
                  <a:gd name="connsiteY127" fmla="*/ 113036 h 2362447"/>
                  <a:gd name="connsiteX128" fmla="*/ 3697530 w 9459854"/>
                  <a:gd name="connsiteY128" fmla="*/ 115934 h 2362447"/>
                  <a:gd name="connsiteX129" fmla="*/ 3564212 w 9459854"/>
                  <a:gd name="connsiteY129" fmla="*/ 121731 h 2362447"/>
                  <a:gd name="connsiteX130" fmla="*/ 3566933 w 9459854"/>
                  <a:gd name="connsiteY130" fmla="*/ 124629 h 2362447"/>
                  <a:gd name="connsiteX131" fmla="*/ 3580537 w 9459854"/>
                  <a:gd name="connsiteY131" fmla="*/ 130426 h 2362447"/>
                  <a:gd name="connsiteX132" fmla="*/ 3781874 w 9459854"/>
                  <a:gd name="connsiteY132" fmla="*/ 150714 h 2362447"/>
                  <a:gd name="connsiteX133" fmla="*/ 3637673 w 9459854"/>
                  <a:gd name="connsiteY133" fmla="*/ 133324 h 2362447"/>
                  <a:gd name="connsiteX134" fmla="*/ 3942400 w 9459854"/>
                  <a:gd name="connsiteY134" fmla="*/ 133324 h 2362447"/>
                  <a:gd name="connsiteX135" fmla="*/ 4366840 w 9459854"/>
                  <a:gd name="connsiteY135" fmla="*/ 136223 h 2362447"/>
                  <a:gd name="connsiteX136" fmla="*/ 4600827 w 9459854"/>
                  <a:gd name="connsiteY136" fmla="*/ 144918 h 2362447"/>
                  <a:gd name="connsiteX137" fmla="*/ 4693333 w 9459854"/>
                  <a:gd name="connsiteY137" fmla="*/ 147816 h 2362447"/>
                  <a:gd name="connsiteX138" fmla="*/ 4644359 w 9459854"/>
                  <a:gd name="connsiteY138" fmla="*/ 156511 h 2362447"/>
                  <a:gd name="connsiteX139" fmla="*/ 4606268 w 9459854"/>
                  <a:gd name="connsiteY139" fmla="*/ 150714 h 2362447"/>
                  <a:gd name="connsiteX140" fmla="*/ 4606268 w 9459854"/>
                  <a:gd name="connsiteY140" fmla="*/ 153613 h 2362447"/>
                  <a:gd name="connsiteX141" fmla="*/ 4600827 w 9459854"/>
                  <a:gd name="connsiteY141" fmla="*/ 156511 h 2362447"/>
                  <a:gd name="connsiteX142" fmla="*/ 4600827 w 9459854"/>
                  <a:gd name="connsiteY142" fmla="*/ 162308 h 2362447"/>
                  <a:gd name="connsiteX143" fmla="*/ 4622593 w 9459854"/>
                  <a:gd name="connsiteY143" fmla="*/ 168105 h 2362447"/>
                  <a:gd name="connsiteX144" fmla="*/ 4576339 w 9459854"/>
                  <a:gd name="connsiteY144" fmla="*/ 171003 h 2362447"/>
                  <a:gd name="connsiteX145" fmla="*/ 4170944 w 9459854"/>
                  <a:gd name="connsiteY145" fmla="*/ 159409 h 2362447"/>
                  <a:gd name="connsiteX146" fmla="*/ 4141016 w 9459854"/>
                  <a:gd name="connsiteY146" fmla="*/ 159409 h 2362447"/>
                  <a:gd name="connsiteX147" fmla="*/ 4062114 w 9459854"/>
                  <a:gd name="connsiteY147" fmla="*/ 153613 h 2362447"/>
                  <a:gd name="connsiteX148" fmla="*/ 4059393 w 9459854"/>
                  <a:gd name="connsiteY148" fmla="*/ 156511 h 2362447"/>
                  <a:gd name="connsiteX149" fmla="*/ 4059393 w 9459854"/>
                  <a:gd name="connsiteY149" fmla="*/ 159409 h 2362447"/>
                  <a:gd name="connsiteX150" fmla="*/ 3569654 w 9459854"/>
                  <a:gd name="connsiteY150" fmla="*/ 156511 h 2362447"/>
                  <a:gd name="connsiteX151" fmla="*/ 3390083 w 9459854"/>
                  <a:gd name="connsiteY151" fmla="*/ 159409 h 2362447"/>
                  <a:gd name="connsiteX152" fmla="*/ 3390083 w 9459854"/>
                  <a:gd name="connsiteY152" fmla="*/ 156511 h 2362447"/>
                  <a:gd name="connsiteX153" fmla="*/ 3507076 w 9459854"/>
                  <a:gd name="connsiteY153" fmla="*/ 147816 h 2362447"/>
                  <a:gd name="connsiteX154" fmla="*/ 3550608 w 9459854"/>
                  <a:gd name="connsiteY154" fmla="*/ 121731 h 2362447"/>
                  <a:gd name="connsiteX155" fmla="*/ 3482589 w 9459854"/>
                  <a:gd name="connsiteY155" fmla="*/ 127528 h 2362447"/>
                  <a:gd name="connsiteX156" fmla="*/ 3232278 w 9459854"/>
                  <a:gd name="connsiteY156" fmla="*/ 153613 h 2362447"/>
                  <a:gd name="connsiteX157" fmla="*/ 3175142 w 9459854"/>
                  <a:gd name="connsiteY157" fmla="*/ 147816 h 2362447"/>
                  <a:gd name="connsiteX158" fmla="*/ 3175142 w 9459854"/>
                  <a:gd name="connsiteY158" fmla="*/ 150714 h 2362447"/>
                  <a:gd name="connsiteX159" fmla="*/ 3126168 w 9459854"/>
                  <a:gd name="connsiteY159" fmla="*/ 153613 h 2362447"/>
                  <a:gd name="connsiteX160" fmla="*/ 3077194 w 9459854"/>
                  <a:gd name="connsiteY160" fmla="*/ 147816 h 2362447"/>
                  <a:gd name="connsiteX161" fmla="*/ 3226836 w 9459854"/>
                  <a:gd name="connsiteY161" fmla="*/ 127528 h 2362447"/>
                  <a:gd name="connsiteX162" fmla="*/ 3313901 w 9459854"/>
                  <a:gd name="connsiteY162" fmla="*/ 113036 h 2362447"/>
                  <a:gd name="connsiteX163" fmla="*/ 272077 w 9459854"/>
                  <a:gd name="connsiteY163" fmla="*/ 113036 h 2362447"/>
                  <a:gd name="connsiteX164" fmla="*/ 160526 w 9459854"/>
                  <a:gd name="connsiteY164" fmla="*/ 147816 h 2362447"/>
                  <a:gd name="connsiteX165" fmla="*/ 127876 w 9459854"/>
                  <a:gd name="connsiteY165" fmla="*/ 205783 h 2362447"/>
                  <a:gd name="connsiteX166" fmla="*/ 146922 w 9459854"/>
                  <a:gd name="connsiteY166" fmla="*/ 402871 h 2362447"/>
                  <a:gd name="connsiteX167" fmla="*/ 146922 w 9459854"/>
                  <a:gd name="connsiteY167" fmla="*/ 379684 h 2362447"/>
                  <a:gd name="connsiteX168" fmla="*/ 157805 w 9459854"/>
                  <a:gd name="connsiteY168" fmla="*/ 324616 h 2362447"/>
                  <a:gd name="connsiteX169" fmla="*/ 160526 w 9459854"/>
                  <a:gd name="connsiteY169" fmla="*/ 602858 h 2362447"/>
                  <a:gd name="connsiteX170" fmla="*/ 165967 w 9459854"/>
                  <a:gd name="connsiteY170" fmla="*/ 930371 h 2362447"/>
                  <a:gd name="connsiteX171" fmla="*/ 165967 w 9459854"/>
                  <a:gd name="connsiteY171" fmla="*/ 944863 h 2362447"/>
                  <a:gd name="connsiteX172" fmla="*/ 171409 w 9459854"/>
                  <a:gd name="connsiteY172" fmla="*/ 1460770 h 2362447"/>
                  <a:gd name="connsiteX173" fmla="*/ 165967 w 9459854"/>
                  <a:gd name="connsiteY173" fmla="*/ 1959287 h 2362447"/>
                  <a:gd name="connsiteX174" fmla="*/ 160526 w 9459854"/>
                  <a:gd name="connsiteY174" fmla="*/ 1825963 h 2362447"/>
                  <a:gd name="connsiteX175" fmla="*/ 152363 w 9459854"/>
                  <a:gd name="connsiteY175" fmla="*/ 1782487 h 2362447"/>
                  <a:gd name="connsiteX176" fmla="*/ 146922 w 9459854"/>
                  <a:gd name="connsiteY176" fmla="*/ 1773792 h 2362447"/>
                  <a:gd name="connsiteX177" fmla="*/ 146922 w 9459854"/>
                  <a:gd name="connsiteY177" fmla="*/ 1747707 h 2362447"/>
                  <a:gd name="connsiteX178" fmla="*/ 116993 w 9459854"/>
                  <a:gd name="connsiteY178" fmla="*/ 1356429 h 2362447"/>
                  <a:gd name="connsiteX179" fmla="*/ 84344 w 9459854"/>
                  <a:gd name="connsiteY179" fmla="*/ 840523 h 2362447"/>
                  <a:gd name="connsiteX180" fmla="*/ 73461 w 9459854"/>
                  <a:gd name="connsiteY180" fmla="*/ 469533 h 2362447"/>
                  <a:gd name="connsiteX181" fmla="*/ 73461 w 9459854"/>
                  <a:gd name="connsiteY181" fmla="*/ 2083916 h 2362447"/>
                  <a:gd name="connsiteX182" fmla="*/ 8162 w 9459854"/>
                  <a:gd name="connsiteY182" fmla="*/ 2005661 h 2362447"/>
                  <a:gd name="connsiteX183" fmla="*/ 0 w 9459854"/>
                  <a:gd name="connsiteY183" fmla="*/ 2014356 h 2362447"/>
                  <a:gd name="connsiteX184" fmla="*/ 16325 w 9459854"/>
                  <a:gd name="connsiteY184" fmla="*/ 2066526 h 2362447"/>
                  <a:gd name="connsiteX185" fmla="*/ 24487 w 9459854"/>
                  <a:gd name="connsiteY185" fmla="*/ 2075221 h 2362447"/>
                  <a:gd name="connsiteX186" fmla="*/ 78902 w 9459854"/>
                  <a:gd name="connsiteY186" fmla="*/ 2167969 h 2362447"/>
                  <a:gd name="connsiteX187" fmla="*/ 130597 w 9459854"/>
                  <a:gd name="connsiteY187" fmla="*/ 2260716 h 2362447"/>
                  <a:gd name="connsiteX188" fmla="*/ 174129 w 9459854"/>
                  <a:gd name="connsiteY188" fmla="*/ 2298395 h 2362447"/>
                  <a:gd name="connsiteX189" fmla="*/ 209499 w 9459854"/>
                  <a:gd name="connsiteY189" fmla="*/ 2336073 h 2362447"/>
                  <a:gd name="connsiteX190" fmla="*/ 233986 w 9459854"/>
                  <a:gd name="connsiteY190" fmla="*/ 2336073 h 2362447"/>
                  <a:gd name="connsiteX191" fmla="*/ 228545 w 9459854"/>
                  <a:gd name="connsiteY191" fmla="*/ 2324480 h 2362447"/>
                  <a:gd name="connsiteX192" fmla="*/ 220383 w 9459854"/>
                  <a:gd name="connsiteY192" fmla="*/ 2315785 h 2362447"/>
                  <a:gd name="connsiteX193" fmla="*/ 272077 w 9459854"/>
                  <a:gd name="connsiteY193" fmla="*/ 2321581 h 2362447"/>
                  <a:gd name="connsiteX194" fmla="*/ 3694809 w 9459854"/>
                  <a:gd name="connsiteY194" fmla="*/ 2321581 h 2362447"/>
                  <a:gd name="connsiteX195" fmla="*/ 3346550 w 9459854"/>
                  <a:gd name="connsiteY195" fmla="*/ 2304191 h 2362447"/>
                  <a:gd name="connsiteX196" fmla="*/ 2818721 w 9459854"/>
                  <a:gd name="connsiteY196" fmla="*/ 2286801 h 2362447"/>
                  <a:gd name="connsiteX197" fmla="*/ 3346550 w 9459854"/>
                  <a:gd name="connsiteY197" fmla="*/ 2278106 h 2362447"/>
                  <a:gd name="connsiteX198" fmla="*/ 3953283 w 9459854"/>
                  <a:gd name="connsiteY198" fmla="*/ 2249122 h 2362447"/>
                  <a:gd name="connsiteX199" fmla="*/ 3953283 w 9459854"/>
                  <a:gd name="connsiteY199" fmla="*/ 2246224 h 2362447"/>
                  <a:gd name="connsiteX200" fmla="*/ 4062114 w 9459854"/>
                  <a:gd name="connsiteY200" fmla="*/ 2252021 h 2362447"/>
                  <a:gd name="connsiteX201" fmla="*/ 3798199 w 9459854"/>
                  <a:gd name="connsiteY201" fmla="*/ 2260716 h 2362447"/>
                  <a:gd name="connsiteX202" fmla="*/ 4385885 w 9459854"/>
                  <a:gd name="connsiteY202" fmla="*/ 2278106 h 2362447"/>
                  <a:gd name="connsiteX203" fmla="*/ 4494716 w 9459854"/>
                  <a:gd name="connsiteY203" fmla="*/ 2289699 h 2362447"/>
                  <a:gd name="connsiteX204" fmla="*/ 4568177 w 9459854"/>
                  <a:gd name="connsiteY204" fmla="*/ 2286801 h 2362447"/>
                  <a:gd name="connsiteX205" fmla="*/ 4628034 w 9459854"/>
                  <a:gd name="connsiteY205" fmla="*/ 2289699 h 2362447"/>
                  <a:gd name="connsiteX206" fmla="*/ 5055196 w 9459854"/>
                  <a:gd name="connsiteY206" fmla="*/ 2289699 h 2362447"/>
                  <a:gd name="connsiteX207" fmla="*/ 4870183 w 9459854"/>
                  <a:gd name="connsiteY207" fmla="*/ 2275208 h 2362447"/>
                  <a:gd name="connsiteX208" fmla="*/ 4908274 w 9459854"/>
                  <a:gd name="connsiteY208" fmla="*/ 2269411 h 2362447"/>
                  <a:gd name="connsiteX209" fmla="*/ 4794001 w 9459854"/>
                  <a:gd name="connsiteY209" fmla="*/ 2269411 h 2362447"/>
                  <a:gd name="connsiteX210" fmla="*/ 4774956 w 9459854"/>
                  <a:gd name="connsiteY210" fmla="*/ 2266512 h 2362447"/>
                  <a:gd name="connsiteX211" fmla="*/ 5125936 w 9459854"/>
                  <a:gd name="connsiteY211" fmla="*/ 2269411 h 2362447"/>
                  <a:gd name="connsiteX212" fmla="*/ 5297344 w 9459854"/>
                  <a:gd name="connsiteY212" fmla="*/ 2275208 h 2362447"/>
                  <a:gd name="connsiteX213" fmla="*/ 5384409 w 9459854"/>
                  <a:gd name="connsiteY213" fmla="*/ 2281004 h 2362447"/>
                  <a:gd name="connsiteX214" fmla="*/ 5498682 w 9459854"/>
                  <a:gd name="connsiteY214" fmla="*/ 2321581 h 2362447"/>
                  <a:gd name="connsiteX215" fmla="*/ 7101217 w 9459854"/>
                  <a:gd name="connsiteY215" fmla="*/ 2321581 h 2362447"/>
                  <a:gd name="connsiteX216" fmla="*/ 7117269 w 9459854"/>
                  <a:gd name="connsiteY216" fmla="*/ 2339551 h 2362447"/>
                  <a:gd name="connsiteX217" fmla="*/ 7177126 w 9459854"/>
                  <a:gd name="connsiteY217" fmla="*/ 2324190 h 2362447"/>
                  <a:gd name="connsiteX218" fmla="*/ 7357513 w 9459854"/>
                  <a:gd name="connsiteY218" fmla="*/ 2324190 h 2362447"/>
                  <a:gd name="connsiteX219" fmla="*/ 7467976 w 9459854"/>
                  <a:gd name="connsiteY219" fmla="*/ 2329117 h 2362447"/>
                  <a:gd name="connsiteX220" fmla="*/ 7499810 w 9459854"/>
                  <a:gd name="connsiteY220" fmla="*/ 2346217 h 2362447"/>
                  <a:gd name="connsiteX221" fmla="*/ 7484574 w 9459854"/>
                  <a:gd name="connsiteY221" fmla="*/ 2321871 h 2362447"/>
                  <a:gd name="connsiteX222" fmla="*/ 7906293 w 9459854"/>
                  <a:gd name="connsiteY222" fmla="*/ 2321871 h 2362447"/>
                  <a:gd name="connsiteX223" fmla="*/ 7982475 w 9459854"/>
                  <a:gd name="connsiteY223" fmla="*/ 2324769 h 2362447"/>
                  <a:gd name="connsiteX224" fmla="*/ 7960709 w 9459854"/>
                  <a:gd name="connsiteY224" fmla="*/ 2324769 h 2362447"/>
                  <a:gd name="connsiteX225" fmla="*/ 7928059 w 9459854"/>
                  <a:gd name="connsiteY225" fmla="*/ 2330566 h 2362447"/>
                  <a:gd name="connsiteX226" fmla="*/ 7922618 w 9459854"/>
                  <a:gd name="connsiteY226" fmla="*/ 2330566 h 2362447"/>
                  <a:gd name="connsiteX227" fmla="*/ 8031449 w 9459854"/>
                  <a:gd name="connsiteY227" fmla="*/ 2342160 h 2362447"/>
                  <a:gd name="connsiteX228" fmla="*/ 8534792 w 9459854"/>
                  <a:gd name="connsiteY228" fmla="*/ 2362448 h 2362447"/>
                  <a:gd name="connsiteX229" fmla="*/ 8668109 w 9459854"/>
                  <a:gd name="connsiteY229" fmla="*/ 2353753 h 2362447"/>
                  <a:gd name="connsiteX230" fmla="*/ 8518467 w 9459854"/>
                  <a:gd name="connsiteY230" fmla="*/ 2342160 h 2362447"/>
                  <a:gd name="connsiteX231" fmla="*/ 8338896 w 9459854"/>
                  <a:gd name="connsiteY231" fmla="*/ 2336363 h 2362447"/>
                  <a:gd name="connsiteX232" fmla="*/ 8657226 w 9459854"/>
                  <a:gd name="connsiteY232" fmla="*/ 2333465 h 2362447"/>
                  <a:gd name="connsiteX233" fmla="*/ 8678992 w 9459854"/>
                  <a:gd name="connsiteY233" fmla="*/ 2321871 h 2362447"/>
                  <a:gd name="connsiteX234" fmla="*/ 9209543 w 9459854"/>
                  <a:gd name="connsiteY234" fmla="*/ 2321871 h 2362447"/>
                  <a:gd name="connsiteX235" fmla="*/ 9269400 w 9459854"/>
                  <a:gd name="connsiteY235" fmla="*/ 2313176 h 2362447"/>
                  <a:gd name="connsiteX236" fmla="*/ 9337420 w 9459854"/>
                  <a:gd name="connsiteY236" fmla="*/ 2107393 h 2362447"/>
                  <a:gd name="connsiteX237" fmla="*/ 9351023 w 9459854"/>
                  <a:gd name="connsiteY237" fmla="*/ 1863931 h 2362447"/>
                  <a:gd name="connsiteX238" fmla="*/ 9353744 w 9459854"/>
                  <a:gd name="connsiteY238" fmla="*/ 1704522 h 2362447"/>
                  <a:gd name="connsiteX239" fmla="*/ 9351023 w 9459854"/>
                  <a:gd name="connsiteY239" fmla="*/ 1687132 h 2362447"/>
                  <a:gd name="connsiteX240" fmla="*/ 9340140 w 9459854"/>
                  <a:gd name="connsiteY240" fmla="*/ 1469755 h 2362447"/>
                  <a:gd name="connsiteX241" fmla="*/ 9340140 w 9459854"/>
                  <a:gd name="connsiteY241" fmla="*/ 1124851 h 2362447"/>
                  <a:gd name="connsiteX242" fmla="*/ 9351023 w 9459854"/>
                  <a:gd name="connsiteY242" fmla="*/ 1478450 h 2362447"/>
                  <a:gd name="connsiteX243" fmla="*/ 9353744 w 9459854"/>
                  <a:gd name="connsiteY243" fmla="*/ 1475552 h 2362447"/>
                  <a:gd name="connsiteX244" fmla="*/ 9359185 w 9459854"/>
                  <a:gd name="connsiteY244" fmla="*/ 1388601 h 2362447"/>
                  <a:gd name="connsiteX245" fmla="*/ 9359185 w 9459854"/>
                  <a:gd name="connsiteY245" fmla="*/ 1394398 h 2362447"/>
                  <a:gd name="connsiteX246" fmla="*/ 9361906 w 9459854"/>
                  <a:gd name="connsiteY246" fmla="*/ 1434975 h 2362447"/>
                  <a:gd name="connsiteX247" fmla="*/ 9364627 w 9459854"/>
                  <a:gd name="connsiteY247" fmla="*/ 1434975 h 2362447"/>
                  <a:gd name="connsiteX248" fmla="*/ 9367347 w 9459854"/>
                  <a:gd name="connsiteY248" fmla="*/ 1585689 h 2362447"/>
                  <a:gd name="connsiteX249" fmla="*/ 9372789 w 9459854"/>
                  <a:gd name="connsiteY249" fmla="*/ 1620469 h 2362447"/>
                  <a:gd name="connsiteX250" fmla="*/ 9372789 w 9459854"/>
                  <a:gd name="connsiteY250" fmla="*/ 1690030 h 2362447"/>
                  <a:gd name="connsiteX251" fmla="*/ 9361906 w 9459854"/>
                  <a:gd name="connsiteY251" fmla="*/ 1690030 h 2362447"/>
                  <a:gd name="connsiteX252" fmla="*/ 9361906 w 9459854"/>
                  <a:gd name="connsiteY252" fmla="*/ 1782777 h 2362447"/>
                  <a:gd name="connsiteX253" fmla="*/ 9370068 w 9459854"/>
                  <a:gd name="connsiteY253" fmla="*/ 1759590 h 2362447"/>
                  <a:gd name="connsiteX254" fmla="*/ 9356465 w 9459854"/>
                  <a:gd name="connsiteY254" fmla="*/ 2034934 h 2362447"/>
                  <a:gd name="connsiteX255" fmla="*/ 9397276 w 9459854"/>
                  <a:gd name="connsiteY255" fmla="*/ 1887118 h 2362447"/>
                  <a:gd name="connsiteX256" fmla="*/ 9402718 w 9459854"/>
                  <a:gd name="connsiteY256" fmla="*/ 1881321 h 2362447"/>
                  <a:gd name="connsiteX257" fmla="*/ 9353744 w 9459854"/>
                  <a:gd name="connsiteY257" fmla="*/ 2098698 h 2362447"/>
                  <a:gd name="connsiteX258" fmla="*/ 9334699 w 9459854"/>
                  <a:gd name="connsiteY258" fmla="*/ 2261006 h 2362447"/>
                  <a:gd name="connsiteX259" fmla="*/ 9340140 w 9459854"/>
                  <a:gd name="connsiteY259" fmla="*/ 2255209 h 2362447"/>
                  <a:gd name="connsiteX260" fmla="*/ 9405439 w 9459854"/>
                  <a:gd name="connsiteY260" fmla="*/ 2162462 h 2362447"/>
                  <a:gd name="connsiteX261" fmla="*/ 9408159 w 9459854"/>
                  <a:gd name="connsiteY261" fmla="*/ 2107393 h 2362447"/>
                  <a:gd name="connsiteX262" fmla="*/ 9408159 w 9459854"/>
                  <a:gd name="connsiteY262" fmla="*/ 1913203 h 2362447"/>
                  <a:gd name="connsiteX263" fmla="*/ 9378231 w 9459854"/>
                  <a:gd name="connsiteY263" fmla="*/ 1632063 h 2362447"/>
                  <a:gd name="connsiteX264" fmla="*/ 9389114 w 9459854"/>
                  <a:gd name="connsiteY264" fmla="*/ 1637860 h 2362447"/>
                  <a:gd name="connsiteX265" fmla="*/ 9386393 w 9459854"/>
                  <a:gd name="connsiteY265" fmla="*/ 1530041 h 2362447"/>
                  <a:gd name="connsiteX266" fmla="*/ 9386393 w 9459854"/>
                  <a:gd name="connsiteY266" fmla="*/ 1530621 h 2362447"/>
                  <a:gd name="connsiteX267" fmla="*/ 9386393 w 9459854"/>
                  <a:gd name="connsiteY267" fmla="*/ 1527722 h 2362447"/>
                  <a:gd name="connsiteX268" fmla="*/ 9386393 w 9459854"/>
                  <a:gd name="connsiteY268" fmla="*/ 1530041 h 2362447"/>
                  <a:gd name="connsiteX269" fmla="*/ 9389114 w 9459854"/>
                  <a:gd name="connsiteY269" fmla="*/ 1495840 h 2362447"/>
                  <a:gd name="connsiteX270" fmla="*/ 9397276 w 9459854"/>
                  <a:gd name="connsiteY270" fmla="*/ 1521925 h 2362447"/>
                  <a:gd name="connsiteX271" fmla="*/ 9410880 w 9459854"/>
                  <a:gd name="connsiteY271" fmla="*/ 1623368 h 2362447"/>
                  <a:gd name="connsiteX272" fmla="*/ 9408159 w 9459854"/>
                  <a:gd name="connsiteY272" fmla="*/ 1530621 h 2362447"/>
                  <a:gd name="connsiteX273" fmla="*/ 9408159 w 9459854"/>
                  <a:gd name="connsiteY273" fmla="*/ 1510332 h 2362447"/>
                  <a:gd name="connsiteX274" fmla="*/ 9429926 w 9459854"/>
                  <a:gd name="connsiteY274" fmla="*/ 1556706 h 2362447"/>
                  <a:gd name="connsiteX275" fmla="*/ 9424484 w 9459854"/>
                  <a:gd name="connsiteY275" fmla="*/ 1394398 h 2362447"/>
                  <a:gd name="connsiteX276" fmla="*/ 9416322 w 9459854"/>
                  <a:gd name="connsiteY276" fmla="*/ 1301651 h 2362447"/>
                  <a:gd name="connsiteX277" fmla="*/ 9416322 w 9459854"/>
                  <a:gd name="connsiteY277" fmla="*/ 1269769 h 2362447"/>
                  <a:gd name="connsiteX278" fmla="*/ 9438088 w 9459854"/>
                  <a:gd name="connsiteY278" fmla="*/ 1342228 h 2362447"/>
                  <a:gd name="connsiteX279" fmla="*/ 9438088 w 9459854"/>
                  <a:gd name="connsiteY279" fmla="*/ 1333532 h 2362447"/>
                  <a:gd name="connsiteX280" fmla="*/ 9427205 w 9459854"/>
                  <a:gd name="connsiteY280" fmla="*/ 806032 h 2362447"/>
                  <a:gd name="connsiteX281" fmla="*/ 9419043 w 9459854"/>
                  <a:gd name="connsiteY281" fmla="*/ 907474 h 2362447"/>
                  <a:gd name="connsiteX282" fmla="*/ 9410880 w 9459854"/>
                  <a:gd name="connsiteY282" fmla="*/ 461128 h 2362447"/>
                  <a:gd name="connsiteX283" fmla="*/ 9410880 w 9459854"/>
                  <a:gd name="connsiteY283" fmla="*/ 464316 h 2362447"/>
                  <a:gd name="connsiteX284" fmla="*/ 9410880 w 9459854"/>
                  <a:gd name="connsiteY284" fmla="*/ 472432 h 2362447"/>
                  <a:gd name="connsiteX285" fmla="*/ 9410880 w 9459854"/>
                  <a:gd name="connsiteY285" fmla="*/ 464316 h 2362447"/>
                  <a:gd name="connsiteX286" fmla="*/ 9410880 w 9459854"/>
                  <a:gd name="connsiteY286" fmla="*/ 460838 h 2362447"/>
                  <a:gd name="connsiteX287" fmla="*/ 9410880 w 9459854"/>
                  <a:gd name="connsiteY287" fmla="*/ 460838 h 2362447"/>
                  <a:gd name="connsiteX288" fmla="*/ 9410880 w 9459854"/>
                  <a:gd name="connsiteY288" fmla="*/ 449245 h 2362447"/>
                  <a:gd name="connsiteX289" fmla="*/ 9408159 w 9459854"/>
                  <a:gd name="connsiteY289" fmla="*/ 460838 h 2362447"/>
                  <a:gd name="connsiteX290" fmla="*/ 9408159 w 9459854"/>
                  <a:gd name="connsiteY290" fmla="*/ 327514 h 2362447"/>
                  <a:gd name="connsiteX291" fmla="*/ 9378231 w 9459854"/>
                  <a:gd name="connsiteY291" fmla="*/ 214478 h 2362447"/>
                  <a:gd name="connsiteX292" fmla="*/ 9454413 w 9459854"/>
                  <a:gd name="connsiteY292" fmla="*/ 278242 h 2362447"/>
                  <a:gd name="connsiteX293" fmla="*/ 9459854 w 9459854"/>
                  <a:gd name="connsiteY293" fmla="*/ 275344 h 2362447"/>
                  <a:gd name="connsiteX294" fmla="*/ 9459854 w 9459854"/>
                  <a:gd name="connsiteY294" fmla="*/ 269547 h 2362447"/>
                  <a:gd name="connsiteX295" fmla="*/ 9451964 w 9459854"/>
                  <a:gd name="connsiteY295" fmla="*/ 260852 h 2362447"/>
                  <a:gd name="connsiteX296" fmla="*/ 73461 w 9459854"/>
                  <a:gd name="connsiteY296" fmla="*/ 2115798 h 2362447"/>
                  <a:gd name="connsiteX297" fmla="*/ 46253 w 9459854"/>
                  <a:gd name="connsiteY297" fmla="*/ 2075221 h 2362447"/>
                  <a:gd name="connsiteX298" fmla="*/ 51695 w 9459854"/>
                  <a:gd name="connsiteY298" fmla="*/ 2081018 h 2362447"/>
                  <a:gd name="connsiteX299" fmla="*/ 73461 w 9459854"/>
                  <a:gd name="connsiteY299" fmla="*/ 2104205 h 2362447"/>
                  <a:gd name="connsiteX300" fmla="*/ 73461 w 9459854"/>
                  <a:gd name="connsiteY300" fmla="*/ 2115798 h 2362447"/>
                  <a:gd name="connsiteX301" fmla="*/ 5321831 w 9459854"/>
                  <a:gd name="connsiteY301" fmla="*/ 228970 h 2362447"/>
                  <a:gd name="connsiteX302" fmla="*/ 5346318 w 9459854"/>
                  <a:gd name="connsiteY302" fmla="*/ 228970 h 2362447"/>
                  <a:gd name="connsiteX303" fmla="*/ 5422500 w 9459854"/>
                  <a:gd name="connsiteY303" fmla="*/ 231868 h 2362447"/>
                  <a:gd name="connsiteX304" fmla="*/ 5441545 w 9459854"/>
                  <a:gd name="connsiteY304" fmla="*/ 234767 h 2362447"/>
                  <a:gd name="connsiteX305" fmla="*/ 5297344 w 9459854"/>
                  <a:gd name="connsiteY305" fmla="*/ 231868 h 2362447"/>
                  <a:gd name="connsiteX306" fmla="*/ 5321831 w 9459854"/>
                  <a:gd name="connsiteY306" fmla="*/ 228970 h 2362447"/>
                  <a:gd name="connsiteX307" fmla="*/ 5079682 w 9459854"/>
                  <a:gd name="connsiteY307" fmla="*/ 243462 h 2362447"/>
                  <a:gd name="connsiteX308" fmla="*/ 5079682 w 9459854"/>
                  <a:gd name="connsiteY308" fmla="*/ 252157 h 2362447"/>
                  <a:gd name="connsiteX309" fmla="*/ 5085124 w 9459854"/>
                  <a:gd name="connsiteY309" fmla="*/ 252157 h 2362447"/>
                  <a:gd name="connsiteX310" fmla="*/ 5068799 w 9459854"/>
                  <a:gd name="connsiteY310" fmla="*/ 257953 h 2362447"/>
                  <a:gd name="connsiteX311" fmla="*/ 4949086 w 9459854"/>
                  <a:gd name="connsiteY311" fmla="*/ 255055 h 2362447"/>
                  <a:gd name="connsiteX312" fmla="*/ 4943644 w 9459854"/>
                  <a:gd name="connsiteY312" fmla="*/ 255055 h 2362447"/>
                  <a:gd name="connsiteX313" fmla="*/ 4750469 w 9459854"/>
                  <a:gd name="connsiteY313" fmla="*/ 249258 h 2362447"/>
                  <a:gd name="connsiteX314" fmla="*/ 4908274 w 9459854"/>
                  <a:gd name="connsiteY314" fmla="*/ 243462 h 2362447"/>
                  <a:gd name="connsiteX315" fmla="*/ 5079682 w 9459854"/>
                  <a:gd name="connsiteY315" fmla="*/ 243462 h 2362447"/>
                  <a:gd name="connsiteX316" fmla="*/ 4910995 w 9459854"/>
                  <a:gd name="connsiteY316" fmla="*/ 257953 h 2362447"/>
                  <a:gd name="connsiteX317" fmla="*/ 4856579 w 9459854"/>
                  <a:gd name="connsiteY317" fmla="*/ 260852 h 2362447"/>
                  <a:gd name="connsiteX318" fmla="*/ 4842975 w 9459854"/>
                  <a:gd name="connsiteY318" fmla="*/ 260852 h 2362447"/>
                  <a:gd name="connsiteX319" fmla="*/ 4638917 w 9459854"/>
                  <a:gd name="connsiteY319" fmla="*/ 255055 h 2362447"/>
                  <a:gd name="connsiteX320" fmla="*/ 4766794 w 9459854"/>
                  <a:gd name="connsiteY320" fmla="*/ 255055 h 2362447"/>
                  <a:gd name="connsiteX321" fmla="*/ 4910995 w 9459854"/>
                  <a:gd name="connsiteY321" fmla="*/ 257953 h 2362447"/>
                  <a:gd name="connsiteX322" fmla="*/ 4957248 w 9459854"/>
                  <a:gd name="connsiteY322" fmla="*/ 179698 h 2362447"/>
                  <a:gd name="connsiteX323" fmla="*/ 4954527 w 9459854"/>
                  <a:gd name="connsiteY323" fmla="*/ 182596 h 2362447"/>
                  <a:gd name="connsiteX324" fmla="*/ 4832092 w 9459854"/>
                  <a:gd name="connsiteY324" fmla="*/ 176800 h 2362447"/>
                  <a:gd name="connsiteX325" fmla="*/ 4666125 w 9459854"/>
                  <a:gd name="connsiteY325" fmla="*/ 159409 h 2362447"/>
                  <a:gd name="connsiteX326" fmla="*/ 4957248 w 9459854"/>
                  <a:gd name="connsiteY326" fmla="*/ 179698 h 2362447"/>
                  <a:gd name="connsiteX327" fmla="*/ 4568177 w 9459854"/>
                  <a:gd name="connsiteY327" fmla="*/ 205783 h 2362447"/>
                  <a:gd name="connsiteX328" fmla="*/ 4701767 w 9459854"/>
                  <a:gd name="connsiteY328" fmla="*/ 200276 h 2362447"/>
                  <a:gd name="connsiteX329" fmla="*/ 4701495 w 9459854"/>
                  <a:gd name="connsiteY329" fmla="*/ 199986 h 2362447"/>
                  <a:gd name="connsiteX330" fmla="*/ 4709658 w 9459854"/>
                  <a:gd name="connsiteY330" fmla="*/ 199986 h 2362447"/>
                  <a:gd name="connsiteX331" fmla="*/ 4701767 w 9459854"/>
                  <a:gd name="connsiteY331" fmla="*/ 200276 h 2362447"/>
                  <a:gd name="connsiteX332" fmla="*/ 4706937 w 9459854"/>
                  <a:gd name="connsiteY332" fmla="*/ 205783 h 2362447"/>
                  <a:gd name="connsiteX333" fmla="*/ 4657963 w 9459854"/>
                  <a:gd name="connsiteY333" fmla="*/ 205783 h 2362447"/>
                  <a:gd name="connsiteX334" fmla="*/ 4592664 w 9459854"/>
                  <a:gd name="connsiteY334" fmla="*/ 208681 h 2362447"/>
                  <a:gd name="connsiteX335" fmla="*/ 4568177 w 9459854"/>
                  <a:gd name="connsiteY335" fmla="*/ 205783 h 2362447"/>
                  <a:gd name="connsiteX336" fmla="*/ 4568177 w 9459854"/>
                  <a:gd name="connsiteY336" fmla="*/ 205783 h 2362447"/>
                  <a:gd name="connsiteX337" fmla="*/ 4511041 w 9459854"/>
                  <a:gd name="connsiteY337" fmla="*/ 226072 h 2362447"/>
                  <a:gd name="connsiteX338" fmla="*/ 4619872 w 9459854"/>
                  <a:gd name="connsiteY338" fmla="*/ 223173 h 2362447"/>
                  <a:gd name="connsiteX339" fmla="*/ 4644359 w 9459854"/>
                  <a:gd name="connsiteY339" fmla="*/ 223173 h 2362447"/>
                  <a:gd name="connsiteX340" fmla="*/ 4638917 w 9459854"/>
                  <a:gd name="connsiteY340" fmla="*/ 220275 h 2362447"/>
                  <a:gd name="connsiteX341" fmla="*/ 4785839 w 9459854"/>
                  <a:gd name="connsiteY341" fmla="*/ 214478 h 2362447"/>
                  <a:gd name="connsiteX342" fmla="*/ 4785839 w 9459854"/>
                  <a:gd name="connsiteY342" fmla="*/ 211580 h 2362447"/>
                  <a:gd name="connsiteX343" fmla="*/ 4881066 w 9459854"/>
                  <a:gd name="connsiteY343" fmla="*/ 208681 h 2362447"/>
                  <a:gd name="connsiteX344" fmla="*/ 4916436 w 9459854"/>
                  <a:gd name="connsiteY344" fmla="*/ 214478 h 2362447"/>
                  <a:gd name="connsiteX345" fmla="*/ 4908274 w 9459854"/>
                  <a:gd name="connsiteY345" fmla="*/ 214478 h 2362447"/>
                  <a:gd name="connsiteX346" fmla="*/ 4271613 w 9459854"/>
                  <a:gd name="connsiteY346" fmla="*/ 237665 h 2362447"/>
                  <a:gd name="connsiteX347" fmla="*/ 4127412 w 9459854"/>
                  <a:gd name="connsiteY347" fmla="*/ 234767 h 2362447"/>
                  <a:gd name="connsiteX348" fmla="*/ 4181827 w 9459854"/>
                  <a:gd name="connsiteY348" fmla="*/ 231868 h 2362447"/>
                  <a:gd name="connsiteX349" fmla="*/ 4279775 w 9459854"/>
                  <a:gd name="connsiteY349" fmla="*/ 231868 h 2362447"/>
                  <a:gd name="connsiteX350" fmla="*/ 4339632 w 9459854"/>
                  <a:gd name="connsiteY350" fmla="*/ 231868 h 2362447"/>
                  <a:gd name="connsiteX351" fmla="*/ 4551853 w 9459854"/>
                  <a:gd name="connsiteY351" fmla="*/ 231868 h 2362447"/>
                  <a:gd name="connsiteX352" fmla="*/ 4511041 w 9459854"/>
                  <a:gd name="connsiteY352" fmla="*/ 226072 h 2362447"/>
                  <a:gd name="connsiteX353" fmla="*/ 3833569 w 9459854"/>
                  <a:gd name="connsiteY353" fmla="*/ 278242 h 2362447"/>
                  <a:gd name="connsiteX354" fmla="*/ 3890705 w 9459854"/>
                  <a:gd name="connsiteY354" fmla="*/ 269547 h 2362447"/>
                  <a:gd name="connsiteX355" fmla="*/ 3994094 w 9459854"/>
                  <a:gd name="connsiteY355" fmla="*/ 252157 h 2362447"/>
                  <a:gd name="connsiteX356" fmla="*/ 4121970 w 9459854"/>
                  <a:gd name="connsiteY356" fmla="*/ 255055 h 2362447"/>
                  <a:gd name="connsiteX357" fmla="*/ 4418535 w 9459854"/>
                  <a:gd name="connsiteY357" fmla="*/ 263750 h 2362447"/>
                  <a:gd name="connsiteX358" fmla="*/ 4407652 w 9459854"/>
                  <a:gd name="connsiteY358" fmla="*/ 263750 h 2362447"/>
                  <a:gd name="connsiteX359" fmla="*/ 4394048 w 9459854"/>
                  <a:gd name="connsiteY359" fmla="*/ 266649 h 2362447"/>
                  <a:gd name="connsiteX360" fmla="*/ 4385885 w 9459854"/>
                  <a:gd name="connsiteY360" fmla="*/ 269547 h 2362447"/>
                  <a:gd name="connsiteX361" fmla="*/ 4347795 w 9459854"/>
                  <a:gd name="connsiteY361" fmla="*/ 275344 h 2362447"/>
                  <a:gd name="connsiteX362" fmla="*/ 4266172 w 9459854"/>
                  <a:gd name="connsiteY362" fmla="*/ 278242 h 2362447"/>
                  <a:gd name="connsiteX363" fmla="*/ 3833569 w 9459854"/>
                  <a:gd name="connsiteY363" fmla="*/ 278242 h 2362447"/>
                  <a:gd name="connsiteX364" fmla="*/ 3844452 w 9459854"/>
                  <a:gd name="connsiteY364" fmla="*/ 292734 h 2362447"/>
                  <a:gd name="connsiteX365" fmla="*/ 3659439 w 9459854"/>
                  <a:gd name="connsiteY365" fmla="*/ 298530 h 2362447"/>
                  <a:gd name="connsiteX366" fmla="*/ 3795478 w 9459854"/>
                  <a:gd name="connsiteY366" fmla="*/ 284039 h 2362447"/>
                  <a:gd name="connsiteX367" fmla="*/ 3825406 w 9459854"/>
                  <a:gd name="connsiteY367" fmla="*/ 289835 h 2362447"/>
                  <a:gd name="connsiteX368" fmla="*/ 3844452 w 9459854"/>
                  <a:gd name="connsiteY368" fmla="*/ 292734 h 2362447"/>
                  <a:gd name="connsiteX369" fmla="*/ 4045789 w 9459854"/>
                  <a:gd name="connsiteY369" fmla="*/ 185495 h 2362447"/>
                  <a:gd name="connsiteX370" fmla="*/ 4331470 w 9459854"/>
                  <a:gd name="connsiteY370" fmla="*/ 191291 h 2362447"/>
                  <a:gd name="connsiteX371" fmla="*/ 4377723 w 9459854"/>
                  <a:gd name="connsiteY371" fmla="*/ 191291 h 2362447"/>
                  <a:gd name="connsiteX372" fmla="*/ 4331470 w 9459854"/>
                  <a:gd name="connsiteY372" fmla="*/ 194190 h 2362447"/>
                  <a:gd name="connsiteX373" fmla="*/ 4228081 w 9459854"/>
                  <a:gd name="connsiteY373" fmla="*/ 199986 h 2362447"/>
                  <a:gd name="connsiteX374" fmla="*/ 4113808 w 9459854"/>
                  <a:gd name="connsiteY374" fmla="*/ 191291 h 2362447"/>
                  <a:gd name="connsiteX375" fmla="*/ 4013140 w 9459854"/>
                  <a:gd name="connsiteY375" fmla="*/ 185495 h 2362447"/>
                  <a:gd name="connsiteX376" fmla="*/ 4045789 w 9459854"/>
                  <a:gd name="connsiteY376" fmla="*/ 185495 h 2362447"/>
                  <a:gd name="connsiteX377" fmla="*/ 3667601 w 9459854"/>
                  <a:gd name="connsiteY377" fmla="*/ 194190 h 2362447"/>
                  <a:gd name="connsiteX378" fmla="*/ 3926075 w 9459854"/>
                  <a:gd name="connsiteY378" fmla="*/ 205783 h 2362447"/>
                  <a:gd name="connsiteX379" fmla="*/ 4043068 w 9459854"/>
                  <a:gd name="connsiteY379" fmla="*/ 208681 h 2362447"/>
                  <a:gd name="connsiteX380" fmla="*/ 4029464 w 9459854"/>
                  <a:gd name="connsiteY380" fmla="*/ 211580 h 2362447"/>
                  <a:gd name="connsiteX381" fmla="*/ 3653998 w 9459854"/>
                  <a:gd name="connsiteY381" fmla="*/ 194190 h 2362447"/>
                  <a:gd name="connsiteX382" fmla="*/ 3667601 w 9459854"/>
                  <a:gd name="connsiteY382" fmla="*/ 194190 h 2362447"/>
                  <a:gd name="connsiteX383" fmla="*/ 3572374 w 9459854"/>
                  <a:gd name="connsiteY383" fmla="*/ 313022 h 2362447"/>
                  <a:gd name="connsiteX384" fmla="*/ 4029464 w 9459854"/>
                  <a:gd name="connsiteY384" fmla="*/ 307225 h 2362447"/>
                  <a:gd name="connsiteX385" fmla="*/ 3528842 w 9459854"/>
                  <a:gd name="connsiteY385" fmla="*/ 333311 h 2362447"/>
                  <a:gd name="connsiteX386" fmla="*/ 3526121 w 9459854"/>
                  <a:gd name="connsiteY386" fmla="*/ 330412 h 2362447"/>
                  <a:gd name="connsiteX387" fmla="*/ 3572374 w 9459854"/>
                  <a:gd name="connsiteY387" fmla="*/ 313022 h 2362447"/>
                  <a:gd name="connsiteX388" fmla="*/ 3754666 w 9459854"/>
                  <a:gd name="connsiteY388" fmla="*/ 2188257 h 2362447"/>
                  <a:gd name="connsiteX389" fmla="*/ 3629511 w 9459854"/>
                  <a:gd name="connsiteY389" fmla="*/ 2188257 h 2362447"/>
                  <a:gd name="connsiteX390" fmla="*/ 3112564 w 9459854"/>
                  <a:gd name="connsiteY390" fmla="*/ 2205647 h 2362447"/>
                  <a:gd name="connsiteX391" fmla="*/ 2682682 w 9459854"/>
                  <a:gd name="connsiteY391" fmla="*/ 2223037 h 2362447"/>
                  <a:gd name="connsiteX392" fmla="*/ 2522156 w 9459854"/>
                  <a:gd name="connsiteY392" fmla="*/ 2237529 h 2362447"/>
                  <a:gd name="connsiteX393" fmla="*/ 2475903 w 9459854"/>
                  <a:gd name="connsiteY393" fmla="*/ 2231732 h 2362447"/>
                  <a:gd name="connsiteX394" fmla="*/ 2663636 w 9459854"/>
                  <a:gd name="connsiteY394" fmla="*/ 2205647 h 2362447"/>
                  <a:gd name="connsiteX395" fmla="*/ 2802396 w 9459854"/>
                  <a:gd name="connsiteY395" fmla="*/ 2188257 h 2362447"/>
                  <a:gd name="connsiteX396" fmla="*/ 2976525 w 9459854"/>
                  <a:gd name="connsiteY396" fmla="*/ 2173765 h 2362447"/>
                  <a:gd name="connsiteX397" fmla="*/ 3711134 w 9459854"/>
                  <a:gd name="connsiteY397" fmla="*/ 2147680 h 2362447"/>
                  <a:gd name="connsiteX398" fmla="*/ 4293379 w 9459854"/>
                  <a:gd name="connsiteY398" fmla="*/ 2144782 h 2362447"/>
                  <a:gd name="connsiteX399" fmla="*/ 4298821 w 9459854"/>
                  <a:gd name="connsiteY399" fmla="*/ 2150578 h 2362447"/>
                  <a:gd name="connsiteX400" fmla="*/ 4301542 w 9459854"/>
                  <a:gd name="connsiteY400" fmla="*/ 2156375 h 2362447"/>
                  <a:gd name="connsiteX401" fmla="*/ 3754666 w 9459854"/>
                  <a:gd name="connsiteY401" fmla="*/ 2188257 h 2362447"/>
                  <a:gd name="connsiteX402" fmla="*/ 5487798 w 9459854"/>
                  <a:gd name="connsiteY402" fmla="*/ 2254919 h 2362447"/>
                  <a:gd name="connsiteX403" fmla="*/ 5485078 w 9459854"/>
                  <a:gd name="connsiteY403" fmla="*/ 2254919 h 2362447"/>
                  <a:gd name="connsiteX404" fmla="*/ 5406175 w 9459854"/>
                  <a:gd name="connsiteY404" fmla="*/ 2260716 h 2362447"/>
                  <a:gd name="connsiteX405" fmla="*/ 5400734 w 9459854"/>
                  <a:gd name="connsiteY405" fmla="*/ 2266512 h 2362447"/>
                  <a:gd name="connsiteX406" fmla="*/ 5370805 w 9459854"/>
                  <a:gd name="connsiteY406" fmla="*/ 2266512 h 2362447"/>
                  <a:gd name="connsiteX407" fmla="*/ 5368084 w 9459854"/>
                  <a:gd name="connsiteY407" fmla="*/ 2266512 h 2362447"/>
                  <a:gd name="connsiteX408" fmla="*/ 4883787 w 9459854"/>
                  <a:gd name="connsiteY408" fmla="*/ 2243326 h 2362447"/>
                  <a:gd name="connsiteX409" fmla="*/ 4663405 w 9459854"/>
                  <a:gd name="connsiteY409" fmla="*/ 2260716 h 2362447"/>
                  <a:gd name="connsiteX410" fmla="*/ 4657963 w 9459854"/>
                  <a:gd name="connsiteY410" fmla="*/ 2260716 h 2362447"/>
                  <a:gd name="connsiteX411" fmla="*/ 4247126 w 9459854"/>
                  <a:gd name="connsiteY411" fmla="*/ 2252021 h 2362447"/>
                  <a:gd name="connsiteX412" fmla="*/ 4236243 w 9459854"/>
                  <a:gd name="connsiteY412" fmla="*/ 2252021 h 2362447"/>
                  <a:gd name="connsiteX413" fmla="*/ 4883787 w 9459854"/>
                  <a:gd name="connsiteY413" fmla="*/ 2231732 h 2362447"/>
                  <a:gd name="connsiteX414" fmla="*/ 4883787 w 9459854"/>
                  <a:gd name="connsiteY414" fmla="*/ 2228834 h 2362447"/>
                  <a:gd name="connsiteX415" fmla="*/ 5291903 w 9459854"/>
                  <a:gd name="connsiteY415" fmla="*/ 2234631 h 2362447"/>
                  <a:gd name="connsiteX416" fmla="*/ 5403455 w 9459854"/>
                  <a:gd name="connsiteY416" fmla="*/ 2243326 h 2362447"/>
                  <a:gd name="connsiteX417" fmla="*/ 5406175 w 9459854"/>
                  <a:gd name="connsiteY417" fmla="*/ 2246224 h 2362447"/>
                  <a:gd name="connsiteX418" fmla="*/ 5487798 w 9459854"/>
                  <a:gd name="connsiteY418" fmla="*/ 2252021 h 2362447"/>
                  <a:gd name="connsiteX419" fmla="*/ 5487798 w 9459854"/>
                  <a:gd name="connsiteY419" fmla="*/ 2254919 h 2362447"/>
                  <a:gd name="connsiteX420" fmla="*/ 5166747 w 9459854"/>
                  <a:gd name="connsiteY420" fmla="*/ 307225 h 2362447"/>
                  <a:gd name="connsiteX421" fmla="*/ 5204838 w 9459854"/>
                  <a:gd name="connsiteY421" fmla="*/ 310124 h 2362447"/>
                  <a:gd name="connsiteX422" fmla="*/ 5188513 w 9459854"/>
                  <a:gd name="connsiteY422" fmla="*/ 310124 h 2362447"/>
                  <a:gd name="connsiteX423" fmla="*/ 5166747 w 9459854"/>
                  <a:gd name="connsiteY423" fmla="*/ 307225 h 2362447"/>
                  <a:gd name="connsiteX424" fmla="*/ 5408896 w 9459854"/>
                  <a:gd name="connsiteY424" fmla="*/ 269547 h 2362447"/>
                  <a:gd name="connsiteX425" fmla="*/ 5368084 w 9459854"/>
                  <a:gd name="connsiteY425" fmla="*/ 266649 h 2362447"/>
                  <a:gd name="connsiteX426" fmla="*/ 5368084 w 9459854"/>
                  <a:gd name="connsiteY426" fmla="*/ 272445 h 2362447"/>
                  <a:gd name="connsiteX427" fmla="*/ 5362643 w 9459854"/>
                  <a:gd name="connsiteY427" fmla="*/ 272445 h 2362447"/>
                  <a:gd name="connsiteX428" fmla="*/ 5329994 w 9459854"/>
                  <a:gd name="connsiteY428" fmla="*/ 275344 h 2362447"/>
                  <a:gd name="connsiteX429" fmla="*/ 5308228 w 9459854"/>
                  <a:gd name="connsiteY429" fmla="*/ 275344 h 2362447"/>
                  <a:gd name="connsiteX430" fmla="*/ 5310948 w 9459854"/>
                  <a:gd name="connsiteY430" fmla="*/ 272445 h 2362447"/>
                  <a:gd name="connsiteX431" fmla="*/ 5310948 w 9459854"/>
                  <a:gd name="connsiteY431" fmla="*/ 272445 h 2362447"/>
                  <a:gd name="connsiteX432" fmla="*/ 5294624 w 9459854"/>
                  <a:gd name="connsiteY432" fmla="*/ 272445 h 2362447"/>
                  <a:gd name="connsiteX433" fmla="*/ 5183072 w 9459854"/>
                  <a:gd name="connsiteY433" fmla="*/ 269547 h 2362447"/>
                  <a:gd name="connsiteX434" fmla="*/ 5150423 w 9459854"/>
                  <a:gd name="connsiteY434" fmla="*/ 269547 h 2362447"/>
                  <a:gd name="connsiteX435" fmla="*/ 5123215 w 9459854"/>
                  <a:gd name="connsiteY435" fmla="*/ 263750 h 2362447"/>
                  <a:gd name="connsiteX436" fmla="*/ 5174909 w 9459854"/>
                  <a:gd name="connsiteY436" fmla="*/ 263750 h 2362447"/>
                  <a:gd name="connsiteX437" fmla="*/ 5471474 w 9459854"/>
                  <a:gd name="connsiteY437" fmla="*/ 260852 h 2362447"/>
                  <a:gd name="connsiteX438" fmla="*/ 5523168 w 9459854"/>
                  <a:gd name="connsiteY438" fmla="*/ 260852 h 2362447"/>
                  <a:gd name="connsiteX439" fmla="*/ 5408896 w 9459854"/>
                  <a:gd name="connsiteY439" fmla="*/ 269547 h 2362447"/>
                  <a:gd name="connsiteX440" fmla="*/ 6489043 w 9459854"/>
                  <a:gd name="connsiteY440" fmla="*/ 81154 h 2362447"/>
                  <a:gd name="connsiteX441" fmla="*/ 6429186 w 9459854"/>
                  <a:gd name="connsiteY441" fmla="*/ 78256 h 2362447"/>
                  <a:gd name="connsiteX442" fmla="*/ 6320355 w 9459854"/>
                  <a:gd name="connsiteY442" fmla="*/ 72459 h 2362447"/>
                  <a:gd name="connsiteX443" fmla="*/ 6554341 w 9459854"/>
                  <a:gd name="connsiteY443" fmla="*/ 72459 h 2362447"/>
                  <a:gd name="connsiteX444" fmla="*/ 6489043 w 9459854"/>
                  <a:gd name="connsiteY444" fmla="*/ 81154 h 2362447"/>
                  <a:gd name="connsiteX445" fmla="*/ 7841266 w 9459854"/>
                  <a:gd name="connsiteY445" fmla="*/ 2223037 h 2362447"/>
                  <a:gd name="connsiteX446" fmla="*/ 7843987 w 9459854"/>
                  <a:gd name="connsiteY446" fmla="*/ 2223037 h 2362447"/>
                  <a:gd name="connsiteX447" fmla="*/ 7955539 w 9459854"/>
                  <a:gd name="connsiteY447" fmla="*/ 2217241 h 2362447"/>
                  <a:gd name="connsiteX448" fmla="*/ 8121507 w 9459854"/>
                  <a:gd name="connsiteY448" fmla="*/ 2211444 h 2362447"/>
                  <a:gd name="connsiteX449" fmla="*/ 8347330 w 9459854"/>
                  <a:gd name="connsiteY449" fmla="*/ 2214342 h 2362447"/>
                  <a:gd name="connsiteX450" fmla="*/ 8703751 w 9459854"/>
                  <a:gd name="connsiteY450" fmla="*/ 2220139 h 2362447"/>
                  <a:gd name="connsiteX451" fmla="*/ 8801699 w 9459854"/>
                  <a:gd name="connsiteY451" fmla="*/ 2228834 h 2362447"/>
                  <a:gd name="connsiteX452" fmla="*/ 8798979 w 9459854"/>
                  <a:gd name="connsiteY452" fmla="*/ 2228834 h 2362447"/>
                  <a:gd name="connsiteX453" fmla="*/ 8037162 w 9459854"/>
                  <a:gd name="connsiteY453" fmla="*/ 2234631 h 2362447"/>
                  <a:gd name="connsiteX454" fmla="*/ 7841266 w 9459854"/>
                  <a:gd name="connsiteY454" fmla="*/ 2225936 h 2362447"/>
                  <a:gd name="connsiteX455" fmla="*/ 7841266 w 9459854"/>
                  <a:gd name="connsiteY455" fmla="*/ 2223037 h 2362447"/>
                  <a:gd name="connsiteX456" fmla="*/ 8613965 w 9459854"/>
                  <a:gd name="connsiteY456" fmla="*/ 2324480 h 2362447"/>
                  <a:gd name="connsiteX457" fmla="*/ 8518738 w 9459854"/>
                  <a:gd name="connsiteY457" fmla="*/ 2324480 h 2362447"/>
                  <a:gd name="connsiteX458" fmla="*/ 8461603 w 9459854"/>
                  <a:gd name="connsiteY458" fmla="*/ 2321581 h 2362447"/>
                  <a:gd name="connsiteX459" fmla="*/ 8641173 w 9459854"/>
                  <a:gd name="connsiteY459" fmla="*/ 2321581 h 2362447"/>
                  <a:gd name="connsiteX460" fmla="*/ 8613965 w 9459854"/>
                  <a:gd name="connsiteY460" fmla="*/ 2324480 h 2362447"/>
                  <a:gd name="connsiteX461" fmla="*/ 8758167 w 9459854"/>
                  <a:gd name="connsiteY461" fmla="*/ 2304191 h 2362447"/>
                  <a:gd name="connsiteX462" fmla="*/ 8600362 w 9459854"/>
                  <a:gd name="connsiteY462" fmla="*/ 2309988 h 2362447"/>
                  <a:gd name="connsiteX463" fmla="*/ 8445278 w 9459854"/>
                  <a:gd name="connsiteY463" fmla="*/ 2321581 h 2362447"/>
                  <a:gd name="connsiteX464" fmla="*/ 8088857 w 9459854"/>
                  <a:gd name="connsiteY464" fmla="*/ 2315785 h 2362447"/>
                  <a:gd name="connsiteX465" fmla="*/ 7922890 w 9459854"/>
                  <a:gd name="connsiteY465" fmla="*/ 2321581 h 2362447"/>
                  <a:gd name="connsiteX466" fmla="*/ 7830384 w 9459854"/>
                  <a:gd name="connsiteY466" fmla="*/ 2312886 h 2362447"/>
                  <a:gd name="connsiteX467" fmla="*/ 7847252 w 9459854"/>
                  <a:gd name="connsiteY467" fmla="*/ 2312886 h 2362447"/>
                  <a:gd name="connsiteX468" fmla="*/ 7822222 w 9459854"/>
                  <a:gd name="connsiteY468" fmla="*/ 2312886 h 2362447"/>
                  <a:gd name="connsiteX469" fmla="*/ 7936494 w 9459854"/>
                  <a:gd name="connsiteY469" fmla="*/ 2292598 h 2362447"/>
                  <a:gd name="connsiteX470" fmla="*/ 7928332 w 9459854"/>
                  <a:gd name="connsiteY470" fmla="*/ 2292598 h 2362447"/>
                  <a:gd name="connsiteX471" fmla="*/ 7887520 w 9459854"/>
                  <a:gd name="connsiteY471" fmla="*/ 2292598 h 2362447"/>
                  <a:gd name="connsiteX472" fmla="*/ 7797734 w 9459854"/>
                  <a:gd name="connsiteY472" fmla="*/ 2278106 h 2362447"/>
                  <a:gd name="connsiteX473" fmla="*/ 7928332 w 9459854"/>
                  <a:gd name="connsiteY473" fmla="*/ 2263614 h 2362447"/>
                  <a:gd name="connsiteX474" fmla="*/ 8287473 w 9459854"/>
                  <a:gd name="connsiteY474" fmla="*/ 2252021 h 2362447"/>
                  <a:gd name="connsiteX475" fmla="*/ 8774492 w 9459854"/>
                  <a:gd name="connsiteY475" fmla="*/ 2263614 h 2362447"/>
                  <a:gd name="connsiteX476" fmla="*/ 8834348 w 9459854"/>
                  <a:gd name="connsiteY476" fmla="*/ 2269411 h 2362447"/>
                  <a:gd name="connsiteX477" fmla="*/ 8839790 w 9459854"/>
                  <a:gd name="connsiteY477" fmla="*/ 2275208 h 2362447"/>
                  <a:gd name="connsiteX478" fmla="*/ 8845231 w 9459854"/>
                  <a:gd name="connsiteY478" fmla="*/ 2281004 h 2362447"/>
                  <a:gd name="connsiteX479" fmla="*/ 8758167 w 9459854"/>
                  <a:gd name="connsiteY479" fmla="*/ 2304191 h 2362447"/>
                  <a:gd name="connsiteX480" fmla="*/ 8679265 w 9459854"/>
                  <a:gd name="connsiteY480" fmla="*/ 113036 h 2362447"/>
                  <a:gd name="connsiteX481" fmla="*/ 8793537 w 9459854"/>
                  <a:gd name="connsiteY481" fmla="*/ 107239 h 2362447"/>
                  <a:gd name="connsiteX482" fmla="*/ 8826186 w 9459854"/>
                  <a:gd name="connsiteY482" fmla="*/ 107239 h 2362447"/>
                  <a:gd name="connsiteX483" fmla="*/ 8801699 w 9459854"/>
                  <a:gd name="connsiteY483" fmla="*/ 98544 h 2362447"/>
                  <a:gd name="connsiteX484" fmla="*/ 8709193 w 9459854"/>
                  <a:gd name="connsiteY484" fmla="*/ 89849 h 2362447"/>
                  <a:gd name="connsiteX485" fmla="*/ 9019361 w 9459854"/>
                  <a:gd name="connsiteY485" fmla="*/ 89849 h 2362447"/>
                  <a:gd name="connsiteX486" fmla="*/ 9141796 w 9459854"/>
                  <a:gd name="connsiteY486" fmla="*/ 113036 h 2362447"/>
                  <a:gd name="connsiteX487" fmla="*/ 8679265 w 9459854"/>
                  <a:gd name="connsiteY487" fmla="*/ 113036 h 2362447"/>
                  <a:gd name="connsiteX488" fmla="*/ 9362178 w 9459854"/>
                  <a:gd name="connsiteY488" fmla="*/ 1057899 h 2362447"/>
                  <a:gd name="connsiteX489" fmla="*/ 9362178 w 9459854"/>
                  <a:gd name="connsiteY489" fmla="*/ 1260784 h 2362447"/>
                  <a:gd name="connsiteX490" fmla="*/ 9354016 w 9459854"/>
                  <a:gd name="connsiteY490" fmla="*/ 910083 h 2362447"/>
                  <a:gd name="connsiteX491" fmla="*/ 9337691 w 9459854"/>
                  <a:gd name="connsiteY491" fmla="*/ 959355 h 2362447"/>
                  <a:gd name="connsiteX492" fmla="*/ 9340412 w 9459854"/>
                  <a:gd name="connsiteY492" fmla="*/ 1026017 h 2362447"/>
                  <a:gd name="connsiteX493" fmla="*/ 9326808 w 9459854"/>
                  <a:gd name="connsiteY493" fmla="*/ 1194122 h 2362447"/>
                  <a:gd name="connsiteX494" fmla="*/ 9340412 w 9459854"/>
                  <a:gd name="connsiteY494" fmla="*/ 1570908 h 2362447"/>
                  <a:gd name="connsiteX495" fmla="*/ 9326808 w 9459854"/>
                  <a:gd name="connsiteY495" fmla="*/ 1788284 h 2362447"/>
                  <a:gd name="connsiteX496" fmla="*/ 9326808 w 9459854"/>
                  <a:gd name="connsiteY496" fmla="*/ 1866540 h 2362447"/>
                  <a:gd name="connsiteX497" fmla="*/ 9313204 w 9459854"/>
                  <a:gd name="connsiteY497" fmla="*/ 1875235 h 2362447"/>
                  <a:gd name="connsiteX498" fmla="*/ 9318646 w 9459854"/>
                  <a:gd name="connsiteY498" fmla="*/ 1524534 h 2362447"/>
                  <a:gd name="connsiteX499" fmla="*/ 9318646 w 9459854"/>
                  <a:gd name="connsiteY499" fmla="*/ 1518737 h 2362447"/>
                  <a:gd name="connsiteX500" fmla="*/ 9261510 w 9459854"/>
                  <a:gd name="connsiteY500" fmla="*/ 1002830 h 2362447"/>
                  <a:gd name="connsiteX501" fmla="*/ 9258789 w 9459854"/>
                  <a:gd name="connsiteY501" fmla="*/ 918778 h 2362447"/>
                  <a:gd name="connsiteX502" fmla="*/ 9261510 w 9459854"/>
                  <a:gd name="connsiteY502" fmla="*/ 915880 h 2362447"/>
                  <a:gd name="connsiteX503" fmla="*/ 9269672 w 9459854"/>
                  <a:gd name="connsiteY503" fmla="*/ 915880 h 2362447"/>
                  <a:gd name="connsiteX504" fmla="*/ 9277835 w 9459854"/>
                  <a:gd name="connsiteY504" fmla="*/ 921676 h 2362447"/>
                  <a:gd name="connsiteX505" fmla="*/ 9294159 w 9459854"/>
                  <a:gd name="connsiteY505" fmla="*/ 1037611 h 2362447"/>
                  <a:gd name="connsiteX506" fmla="*/ 9291438 w 9459854"/>
                  <a:gd name="connsiteY506" fmla="*/ 991237 h 2362447"/>
                  <a:gd name="connsiteX507" fmla="*/ 9288718 w 9459854"/>
                  <a:gd name="connsiteY507" fmla="*/ 663723 h 2362447"/>
                  <a:gd name="connsiteX508" fmla="*/ 9294159 w 9459854"/>
                  <a:gd name="connsiteY508" fmla="*/ 660825 h 2362447"/>
                  <a:gd name="connsiteX509" fmla="*/ 9332250 w 9459854"/>
                  <a:gd name="connsiteY509" fmla="*/ 1017322 h 2362447"/>
                  <a:gd name="connsiteX510" fmla="*/ 9326808 w 9459854"/>
                  <a:gd name="connsiteY510" fmla="*/ 799946 h 2362447"/>
                  <a:gd name="connsiteX511" fmla="*/ 9321366 w 9459854"/>
                  <a:gd name="connsiteY511" fmla="*/ 579671 h 2362447"/>
                  <a:gd name="connsiteX512" fmla="*/ 9310483 w 9459854"/>
                  <a:gd name="connsiteY512" fmla="*/ 417363 h 2362447"/>
                  <a:gd name="connsiteX513" fmla="*/ 9318646 w 9459854"/>
                  <a:gd name="connsiteY513" fmla="*/ 376786 h 2362447"/>
                  <a:gd name="connsiteX514" fmla="*/ 9356737 w 9459854"/>
                  <a:gd name="connsiteY514" fmla="*/ 727487 h 2362447"/>
                  <a:gd name="connsiteX515" fmla="*/ 9364899 w 9459854"/>
                  <a:gd name="connsiteY515" fmla="*/ 707198 h 2362447"/>
                  <a:gd name="connsiteX516" fmla="*/ 9370341 w 9459854"/>
                  <a:gd name="connsiteY516" fmla="*/ 704300 h 2362447"/>
                  <a:gd name="connsiteX517" fmla="*/ 9362178 w 9459854"/>
                  <a:gd name="connsiteY517" fmla="*/ 1057899 h 2362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</a:cxnLst>
                <a:rect l="l" t="t" r="r" b="b"/>
                <a:pathLst>
                  <a:path w="9459854" h="2362447">
                    <a:moveTo>
                      <a:pt x="9451964" y="260852"/>
                    </a:moveTo>
                    <a:cubicBezTo>
                      <a:pt x="9435639" y="237665"/>
                      <a:pt x="9413873" y="214478"/>
                      <a:pt x="9392107" y="191291"/>
                    </a:cubicBezTo>
                    <a:cubicBezTo>
                      <a:pt x="9400269" y="194190"/>
                      <a:pt x="9408431" y="194190"/>
                      <a:pt x="9416593" y="194190"/>
                    </a:cubicBezTo>
                    <a:cubicBezTo>
                      <a:pt x="9400269" y="179698"/>
                      <a:pt x="9378503" y="168105"/>
                      <a:pt x="9356737" y="159409"/>
                    </a:cubicBezTo>
                    <a:cubicBezTo>
                      <a:pt x="9324087" y="130426"/>
                      <a:pt x="9288718" y="107239"/>
                      <a:pt x="9250627" y="86951"/>
                    </a:cubicBezTo>
                    <a:cubicBezTo>
                      <a:pt x="9247906" y="89849"/>
                      <a:pt x="9245185" y="89849"/>
                      <a:pt x="9242464" y="92747"/>
                    </a:cubicBezTo>
                    <a:cubicBezTo>
                      <a:pt x="9242464" y="92747"/>
                      <a:pt x="9242464" y="95646"/>
                      <a:pt x="9242464" y="98544"/>
                    </a:cubicBezTo>
                    <a:lnTo>
                      <a:pt x="9242464" y="104341"/>
                    </a:lnTo>
                    <a:cubicBezTo>
                      <a:pt x="9247906" y="107239"/>
                      <a:pt x="9250627" y="113036"/>
                      <a:pt x="9256068" y="118832"/>
                    </a:cubicBezTo>
                    <a:cubicBezTo>
                      <a:pt x="9245185" y="115934"/>
                      <a:pt x="9231581" y="115934"/>
                      <a:pt x="9220698" y="113036"/>
                    </a:cubicBezTo>
                    <a:cubicBezTo>
                      <a:pt x="9103705" y="81154"/>
                      <a:pt x="8983991" y="63764"/>
                      <a:pt x="8866998" y="60865"/>
                    </a:cubicBezTo>
                    <a:cubicBezTo>
                      <a:pt x="8866998" y="63764"/>
                      <a:pt x="8866998" y="63764"/>
                      <a:pt x="8864277" y="63764"/>
                    </a:cubicBezTo>
                    <a:cubicBezTo>
                      <a:pt x="8861556" y="66662"/>
                      <a:pt x="8861556" y="66662"/>
                      <a:pt x="8861556" y="66662"/>
                    </a:cubicBezTo>
                    <a:lnTo>
                      <a:pt x="8861556" y="69560"/>
                    </a:lnTo>
                    <a:cubicBezTo>
                      <a:pt x="8809861" y="66662"/>
                      <a:pt x="8758167" y="66662"/>
                      <a:pt x="8706472" y="69560"/>
                    </a:cubicBezTo>
                    <a:cubicBezTo>
                      <a:pt x="8671102" y="69560"/>
                      <a:pt x="8638453" y="75357"/>
                      <a:pt x="8603083" y="78256"/>
                    </a:cubicBezTo>
                    <a:cubicBezTo>
                      <a:pt x="8581317" y="75357"/>
                      <a:pt x="8562271" y="75357"/>
                      <a:pt x="8540505" y="72459"/>
                    </a:cubicBezTo>
                    <a:cubicBezTo>
                      <a:pt x="8431674" y="66662"/>
                      <a:pt x="8325565" y="57967"/>
                      <a:pt x="8219454" y="46374"/>
                    </a:cubicBezTo>
                    <a:cubicBezTo>
                      <a:pt x="8418070" y="40577"/>
                      <a:pt x="8613965" y="34780"/>
                      <a:pt x="8807140" y="34780"/>
                    </a:cubicBezTo>
                    <a:cubicBezTo>
                      <a:pt x="8804420" y="31882"/>
                      <a:pt x="8804420" y="28984"/>
                      <a:pt x="8801699" y="28984"/>
                    </a:cubicBezTo>
                    <a:cubicBezTo>
                      <a:pt x="8690148" y="11593"/>
                      <a:pt x="8578596" y="5797"/>
                      <a:pt x="8464323" y="14492"/>
                    </a:cubicBezTo>
                    <a:cubicBezTo>
                      <a:pt x="8374538" y="20288"/>
                      <a:pt x="8284753" y="23187"/>
                      <a:pt x="8186805" y="26085"/>
                    </a:cubicBezTo>
                    <a:cubicBezTo>
                      <a:pt x="8159597" y="26085"/>
                      <a:pt x="8132389" y="28984"/>
                      <a:pt x="8105182" y="31882"/>
                    </a:cubicBezTo>
                    <a:cubicBezTo>
                      <a:pt x="8097019" y="34780"/>
                      <a:pt x="8086136" y="34780"/>
                      <a:pt x="8075253" y="34780"/>
                    </a:cubicBezTo>
                    <a:cubicBezTo>
                      <a:pt x="8067091" y="34780"/>
                      <a:pt x="8061649" y="34780"/>
                      <a:pt x="8053487" y="34780"/>
                    </a:cubicBezTo>
                    <a:lnTo>
                      <a:pt x="8048045" y="34780"/>
                    </a:lnTo>
                    <a:cubicBezTo>
                      <a:pt x="8053487" y="34780"/>
                      <a:pt x="8056207" y="34780"/>
                      <a:pt x="8061649" y="37679"/>
                    </a:cubicBezTo>
                    <a:cubicBezTo>
                      <a:pt x="7999072" y="46374"/>
                      <a:pt x="7936494" y="57967"/>
                      <a:pt x="7879357" y="69560"/>
                    </a:cubicBezTo>
                    <a:cubicBezTo>
                      <a:pt x="7933773" y="75357"/>
                      <a:pt x="7990909" y="75357"/>
                      <a:pt x="8050766" y="60865"/>
                    </a:cubicBezTo>
                    <a:cubicBezTo>
                      <a:pt x="8075253" y="57967"/>
                      <a:pt x="8099740" y="55069"/>
                      <a:pt x="8126948" y="52170"/>
                    </a:cubicBezTo>
                    <a:cubicBezTo>
                      <a:pt x="8181363" y="66662"/>
                      <a:pt x="8241220" y="75357"/>
                      <a:pt x="8298357" y="81154"/>
                    </a:cubicBezTo>
                    <a:cubicBezTo>
                      <a:pt x="8303798" y="81154"/>
                      <a:pt x="8309240" y="81154"/>
                      <a:pt x="8317402" y="81154"/>
                    </a:cubicBezTo>
                    <a:cubicBezTo>
                      <a:pt x="8189526" y="84052"/>
                      <a:pt x="8064370" y="86951"/>
                      <a:pt x="7939214" y="84052"/>
                    </a:cubicBezTo>
                    <a:cubicBezTo>
                      <a:pt x="8007234" y="98544"/>
                      <a:pt x="8077974" y="104341"/>
                      <a:pt x="8151434" y="107239"/>
                    </a:cubicBezTo>
                    <a:cubicBezTo>
                      <a:pt x="8113344" y="107239"/>
                      <a:pt x="8075253" y="110137"/>
                      <a:pt x="8039883" y="113036"/>
                    </a:cubicBezTo>
                    <a:lnTo>
                      <a:pt x="7528378" y="113036"/>
                    </a:lnTo>
                    <a:cubicBezTo>
                      <a:pt x="7514774" y="113036"/>
                      <a:pt x="7495729" y="110137"/>
                      <a:pt x="7482125" y="107239"/>
                    </a:cubicBezTo>
                    <a:cubicBezTo>
                      <a:pt x="7384177" y="101442"/>
                      <a:pt x="7283508" y="98544"/>
                      <a:pt x="7182840" y="95646"/>
                    </a:cubicBezTo>
                    <a:cubicBezTo>
                      <a:pt x="7103937" y="92747"/>
                      <a:pt x="7022314" y="92747"/>
                      <a:pt x="6943412" y="92747"/>
                    </a:cubicBezTo>
                    <a:cubicBezTo>
                      <a:pt x="6883555" y="84052"/>
                      <a:pt x="6826419" y="75357"/>
                      <a:pt x="6766561" y="72459"/>
                    </a:cubicBezTo>
                    <a:cubicBezTo>
                      <a:pt x="6916204" y="69560"/>
                      <a:pt x="7068567" y="69560"/>
                      <a:pt x="7215489" y="69560"/>
                    </a:cubicBezTo>
                    <a:cubicBezTo>
                      <a:pt x="7264463" y="69560"/>
                      <a:pt x="7310716" y="69560"/>
                      <a:pt x="7359690" y="69560"/>
                    </a:cubicBezTo>
                    <a:cubicBezTo>
                      <a:pt x="7392339" y="69560"/>
                      <a:pt x="7419547" y="60865"/>
                      <a:pt x="7435872" y="46374"/>
                    </a:cubicBezTo>
                    <a:cubicBezTo>
                      <a:pt x="7411385" y="46374"/>
                      <a:pt x="7384177" y="46374"/>
                      <a:pt x="7359690" y="49272"/>
                    </a:cubicBezTo>
                    <a:cubicBezTo>
                      <a:pt x="7351527" y="52170"/>
                      <a:pt x="7346086" y="52170"/>
                      <a:pt x="7337924" y="52170"/>
                    </a:cubicBezTo>
                    <a:cubicBezTo>
                      <a:pt x="6831860" y="34780"/>
                      <a:pt x="6328517" y="34780"/>
                      <a:pt x="5822453" y="57967"/>
                    </a:cubicBezTo>
                    <a:cubicBezTo>
                      <a:pt x="5844220" y="60865"/>
                      <a:pt x="5865986" y="63764"/>
                      <a:pt x="5887752" y="66662"/>
                    </a:cubicBezTo>
                    <a:cubicBezTo>
                      <a:pt x="5939447" y="66662"/>
                      <a:pt x="5993862" y="69560"/>
                      <a:pt x="6045557" y="69560"/>
                    </a:cubicBezTo>
                    <a:cubicBezTo>
                      <a:pt x="6072764" y="72459"/>
                      <a:pt x="6102693" y="75357"/>
                      <a:pt x="6129901" y="81154"/>
                    </a:cubicBezTo>
                    <a:cubicBezTo>
                      <a:pt x="6181595" y="84052"/>
                      <a:pt x="6236011" y="89849"/>
                      <a:pt x="6290426" y="95646"/>
                    </a:cubicBezTo>
                    <a:cubicBezTo>
                      <a:pt x="6295868" y="95646"/>
                      <a:pt x="6298589" y="95646"/>
                      <a:pt x="6301309" y="98544"/>
                    </a:cubicBezTo>
                    <a:cubicBezTo>
                      <a:pt x="6284985" y="98544"/>
                      <a:pt x="6268660" y="101442"/>
                      <a:pt x="6249615" y="104341"/>
                    </a:cubicBezTo>
                    <a:cubicBezTo>
                      <a:pt x="6037395" y="98544"/>
                      <a:pt x="5822453" y="98544"/>
                      <a:pt x="5610233" y="98544"/>
                    </a:cubicBezTo>
                    <a:cubicBezTo>
                      <a:pt x="5596629" y="98544"/>
                      <a:pt x="5583025" y="98544"/>
                      <a:pt x="5572142" y="101442"/>
                    </a:cubicBezTo>
                    <a:cubicBezTo>
                      <a:pt x="5515006" y="104341"/>
                      <a:pt x="5463311" y="107239"/>
                      <a:pt x="5406175" y="110137"/>
                    </a:cubicBezTo>
                    <a:cubicBezTo>
                      <a:pt x="5373526" y="110137"/>
                      <a:pt x="5340877" y="110137"/>
                      <a:pt x="5308228" y="110137"/>
                    </a:cubicBezTo>
                    <a:cubicBezTo>
                      <a:pt x="5291903" y="107239"/>
                      <a:pt x="5275578" y="107239"/>
                      <a:pt x="5259254" y="107239"/>
                    </a:cubicBezTo>
                    <a:cubicBezTo>
                      <a:pt x="5104170" y="92747"/>
                      <a:pt x="4946365" y="84052"/>
                      <a:pt x="4791281" y="81154"/>
                    </a:cubicBezTo>
                    <a:cubicBezTo>
                      <a:pt x="4723261" y="78256"/>
                      <a:pt x="4655242" y="72459"/>
                      <a:pt x="4589943" y="66662"/>
                    </a:cubicBezTo>
                    <a:cubicBezTo>
                      <a:pt x="4677008" y="69560"/>
                      <a:pt x="4764073" y="69560"/>
                      <a:pt x="4848417" y="72459"/>
                    </a:cubicBezTo>
                    <a:cubicBezTo>
                      <a:pt x="4851138" y="72459"/>
                      <a:pt x="4851138" y="72459"/>
                      <a:pt x="4853859" y="69560"/>
                    </a:cubicBezTo>
                    <a:cubicBezTo>
                      <a:pt x="4965410" y="75357"/>
                      <a:pt x="5076962" y="81154"/>
                      <a:pt x="5188513" y="89849"/>
                    </a:cubicBezTo>
                    <a:cubicBezTo>
                      <a:pt x="5253812" y="92747"/>
                      <a:pt x="5316390" y="95646"/>
                      <a:pt x="5378967" y="98544"/>
                    </a:cubicBezTo>
                    <a:cubicBezTo>
                      <a:pt x="5368084" y="89849"/>
                      <a:pt x="5351760" y="84052"/>
                      <a:pt x="5332714" y="84052"/>
                    </a:cubicBezTo>
                    <a:cubicBezTo>
                      <a:pt x="5215721" y="72459"/>
                      <a:pt x="5093286" y="63764"/>
                      <a:pt x="4976293" y="55069"/>
                    </a:cubicBezTo>
                    <a:cubicBezTo>
                      <a:pt x="4954527" y="52170"/>
                      <a:pt x="4930040" y="52170"/>
                      <a:pt x="4908274" y="52170"/>
                    </a:cubicBezTo>
                    <a:cubicBezTo>
                      <a:pt x="5131377" y="49272"/>
                      <a:pt x="5354481" y="46374"/>
                      <a:pt x="5577584" y="46374"/>
                    </a:cubicBezTo>
                    <a:cubicBezTo>
                      <a:pt x="5580305" y="46374"/>
                      <a:pt x="5580305" y="46374"/>
                      <a:pt x="5580305" y="43475"/>
                    </a:cubicBezTo>
                    <a:cubicBezTo>
                      <a:pt x="5509565" y="34780"/>
                      <a:pt x="5436104" y="28984"/>
                      <a:pt x="5359922" y="28984"/>
                    </a:cubicBezTo>
                    <a:lnTo>
                      <a:pt x="5289182" y="28984"/>
                    </a:lnTo>
                    <a:cubicBezTo>
                      <a:pt x="5376247" y="26085"/>
                      <a:pt x="5457870" y="23187"/>
                      <a:pt x="5544935" y="20288"/>
                    </a:cubicBezTo>
                    <a:cubicBezTo>
                      <a:pt x="5544935" y="20288"/>
                      <a:pt x="5544935" y="20288"/>
                      <a:pt x="5547656" y="17390"/>
                    </a:cubicBezTo>
                    <a:cubicBezTo>
                      <a:pt x="5468753" y="5797"/>
                      <a:pt x="5387130" y="0"/>
                      <a:pt x="5302786" y="0"/>
                    </a:cubicBezTo>
                    <a:cubicBezTo>
                      <a:pt x="5085124" y="2898"/>
                      <a:pt x="4870183" y="5797"/>
                      <a:pt x="4657963" y="5797"/>
                    </a:cubicBezTo>
                    <a:cubicBezTo>
                      <a:pt x="4530086" y="5797"/>
                      <a:pt x="4402210" y="5797"/>
                      <a:pt x="4271613" y="11593"/>
                    </a:cubicBezTo>
                    <a:cubicBezTo>
                      <a:pt x="4271613" y="11593"/>
                      <a:pt x="4266172" y="11593"/>
                      <a:pt x="4266172" y="14492"/>
                    </a:cubicBezTo>
                    <a:cubicBezTo>
                      <a:pt x="4383165" y="20288"/>
                      <a:pt x="4500158" y="23187"/>
                      <a:pt x="4617151" y="26085"/>
                    </a:cubicBezTo>
                    <a:cubicBezTo>
                      <a:pt x="4554574" y="28984"/>
                      <a:pt x="4494716" y="34780"/>
                      <a:pt x="4432139" y="43475"/>
                    </a:cubicBezTo>
                    <a:cubicBezTo>
                      <a:pt x="4396769" y="40577"/>
                      <a:pt x="4361399" y="40577"/>
                      <a:pt x="4326028" y="40577"/>
                    </a:cubicBezTo>
                    <a:cubicBezTo>
                      <a:pt x="4315146" y="37679"/>
                      <a:pt x="4306983" y="37679"/>
                      <a:pt x="4298821" y="37679"/>
                    </a:cubicBezTo>
                    <a:lnTo>
                      <a:pt x="4293379" y="37679"/>
                    </a:lnTo>
                    <a:cubicBezTo>
                      <a:pt x="4296100" y="40577"/>
                      <a:pt x="4298821" y="40577"/>
                      <a:pt x="4301542" y="40577"/>
                    </a:cubicBezTo>
                    <a:cubicBezTo>
                      <a:pt x="4260730" y="40577"/>
                      <a:pt x="4219919" y="40577"/>
                      <a:pt x="4179107" y="43475"/>
                    </a:cubicBezTo>
                    <a:cubicBezTo>
                      <a:pt x="4154620" y="43475"/>
                      <a:pt x="4130133" y="43475"/>
                      <a:pt x="4105646" y="43475"/>
                    </a:cubicBezTo>
                    <a:cubicBezTo>
                      <a:pt x="4092042" y="43475"/>
                      <a:pt x="4078438" y="43475"/>
                      <a:pt x="4064834" y="46374"/>
                    </a:cubicBezTo>
                    <a:cubicBezTo>
                      <a:pt x="4040347" y="46374"/>
                      <a:pt x="4015860" y="46374"/>
                      <a:pt x="3991373" y="49272"/>
                    </a:cubicBezTo>
                    <a:cubicBezTo>
                      <a:pt x="4002257" y="49272"/>
                      <a:pt x="4010419" y="49272"/>
                      <a:pt x="4018581" y="49272"/>
                    </a:cubicBezTo>
                    <a:cubicBezTo>
                      <a:pt x="3920633" y="57967"/>
                      <a:pt x="3817244" y="57967"/>
                      <a:pt x="3711134" y="57967"/>
                    </a:cubicBezTo>
                    <a:cubicBezTo>
                      <a:pt x="3711134" y="57967"/>
                      <a:pt x="3708413" y="57967"/>
                      <a:pt x="3705692" y="57967"/>
                    </a:cubicBezTo>
                    <a:cubicBezTo>
                      <a:pt x="3893426" y="57967"/>
                      <a:pt x="4078438" y="60865"/>
                      <a:pt x="4266172" y="63764"/>
                    </a:cubicBezTo>
                    <a:cubicBezTo>
                      <a:pt x="4260730" y="63764"/>
                      <a:pt x="4255289" y="63764"/>
                      <a:pt x="4247126" y="66662"/>
                    </a:cubicBezTo>
                    <a:cubicBezTo>
                      <a:pt x="4244405" y="66662"/>
                      <a:pt x="4244405" y="66662"/>
                      <a:pt x="4241685" y="66662"/>
                    </a:cubicBezTo>
                    <a:cubicBezTo>
                      <a:pt x="4287938" y="72459"/>
                      <a:pt x="4336912" y="69560"/>
                      <a:pt x="4388606" y="63764"/>
                    </a:cubicBezTo>
                    <a:cubicBezTo>
                      <a:pt x="4399489" y="63764"/>
                      <a:pt x="4410373" y="63764"/>
                      <a:pt x="4423976" y="66662"/>
                    </a:cubicBezTo>
                    <a:cubicBezTo>
                      <a:pt x="4467509" y="69560"/>
                      <a:pt x="4511041" y="75357"/>
                      <a:pt x="4557294" y="81154"/>
                    </a:cubicBezTo>
                    <a:cubicBezTo>
                      <a:pt x="4628034" y="84052"/>
                      <a:pt x="4698774" y="89849"/>
                      <a:pt x="4766794" y="98544"/>
                    </a:cubicBezTo>
                    <a:cubicBezTo>
                      <a:pt x="4766794" y="98544"/>
                      <a:pt x="4769514" y="98544"/>
                      <a:pt x="4772235" y="101442"/>
                    </a:cubicBezTo>
                    <a:cubicBezTo>
                      <a:pt x="4774956" y="104341"/>
                      <a:pt x="4780397" y="107239"/>
                      <a:pt x="4785839" y="107239"/>
                    </a:cubicBezTo>
                    <a:cubicBezTo>
                      <a:pt x="4766794" y="110137"/>
                      <a:pt x="4747748" y="113036"/>
                      <a:pt x="4728703" y="118832"/>
                    </a:cubicBezTo>
                    <a:cubicBezTo>
                      <a:pt x="4728703" y="118832"/>
                      <a:pt x="4725982" y="121731"/>
                      <a:pt x="4723261" y="121731"/>
                    </a:cubicBezTo>
                    <a:cubicBezTo>
                      <a:pt x="4856579" y="130426"/>
                      <a:pt x="4989897" y="136223"/>
                      <a:pt x="5123215" y="144918"/>
                    </a:cubicBezTo>
                    <a:cubicBezTo>
                      <a:pt x="5136819" y="147816"/>
                      <a:pt x="5150423" y="153613"/>
                      <a:pt x="5166747" y="159409"/>
                    </a:cubicBezTo>
                    <a:cubicBezTo>
                      <a:pt x="5253812" y="162308"/>
                      <a:pt x="5340877" y="162308"/>
                      <a:pt x="5430662" y="168105"/>
                    </a:cubicBezTo>
                    <a:cubicBezTo>
                      <a:pt x="5408352" y="168105"/>
                      <a:pt x="5387946" y="168105"/>
                      <a:pt x="5365364" y="168105"/>
                    </a:cubicBezTo>
                    <a:cubicBezTo>
                      <a:pt x="5343598" y="168105"/>
                      <a:pt x="5324552" y="168105"/>
                      <a:pt x="5302786" y="168105"/>
                    </a:cubicBezTo>
                    <a:cubicBezTo>
                      <a:pt x="5289182" y="168105"/>
                      <a:pt x="5281020" y="168105"/>
                      <a:pt x="5267416" y="168105"/>
                    </a:cubicBezTo>
                    <a:cubicBezTo>
                      <a:pt x="5109611" y="162308"/>
                      <a:pt x="4949086" y="156511"/>
                      <a:pt x="4791281" y="147816"/>
                    </a:cubicBezTo>
                    <a:lnTo>
                      <a:pt x="4780397" y="147816"/>
                    </a:lnTo>
                    <a:cubicBezTo>
                      <a:pt x="4807605" y="144918"/>
                      <a:pt x="4832092" y="144918"/>
                      <a:pt x="4862021" y="142019"/>
                    </a:cubicBezTo>
                    <a:cubicBezTo>
                      <a:pt x="4826651" y="139121"/>
                      <a:pt x="4794001" y="139121"/>
                      <a:pt x="4758632" y="136223"/>
                    </a:cubicBezTo>
                    <a:cubicBezTo>
                      <a:pt x="4649801" y="133324"/>
                      <a:pt x="4538249" y="130426"/>
                      <a:pt x="4429418" y="124629"/>
                    </a:cubicBezTo>
                    <a:cubicBezTo>
                      <a:pt x="4445743" y="124629"/>
                      <a:pt x="4459347" y="124629"/>
                      <a:pt x="4472950" y="124629"/>
                    </a:cubicBezTo>
                    <a:cubicBezTo>
                      <a:pt x="4508320" y="121731"/>
                      <a:pt x="4546411" y="121731"/>
                      <a:pt x="4581781" y="121731"/>
                    </a:cubicBezTo>
                    <a:cubicBezTo>
                      <a:pt x="4584502" y="121731"/>
                      <a:pt x="4584502" y="121731"/>
                      <a:pt x="4587223" y="118832"/>
                    </a:cubicBezTo>
                    <a:cubicBezTo>
                      <a:pt x="4595385" y="113036"/>
                      <a:pt x="4600827" y="107239"/>
                      <a:pt x="4608989" y="104341"/>
                    </a:cubicBezTo>
                    <a:cubicBezTo>
                      <a:pt x="4606268" y="104341"/>
                      <a:pt x="4600827" y="104341"/>
                      <a:pt x="4600827" y="104341"/>
                    </a:cubicBezTo>
                    <a:lnTo>
                      <a:pt x="4592664" y="104341"/>
                    </a:lnTo>
                    <a:cubicBezTo>
                      <a:pt x="4383165" y="101442"/>
                      <a:pt x="4173665" y="104341"/>
                      <a:pt x="3964166" y="110137"/>
                    </a:cubicBezTo>
                    <a:cubicBezTo>
                      <a:pt x="3947841" y="107239"/>
                      <a:pt x="3931516" y="107239"/>
                      <a:pt x="3915192" y="107239"/>
                    </a:cubicBezTo>
                    <a:cubicBezTo>
                      <a:pt x="3863497" y="104341"/>
                      <a:pt x="3809082" y="104341"/>
                      <a:pt x="3754666" y="107239"/>
                    </a:cubicBezTo>
                    <a:cubicBezTo>
                      <a:pt x="3749225" y="107239"/>
                      <a:pt x="3746504" y="107239"/>
                      <a:pt x="3743783" y="107239"/>
                    </a:cubicBezTo>
                    <a:cubicBezTo>
                      <a:pt x="3702972" y="104341"/>
                      <a:pt x="3662160" y="98544"/>
                      <a:pt x="3618628" y="89849"/>
                    </a:cubicBezTo>
                    <a:lnTo>
                      <a:pt x="3618628" y="89849"/>
                    </a:lnTo>
                    <a:cubicBezTo>
                      <a:pt x="3615907" y="92747"/>
                      <a:pt x="3615907" y="92747"/>
                      <a:pt x="3615907" y="92747"/>
                    </a:cubicBezTo>
                    <a:cubicBezTo>
                      <a:pt x="3615907" y="95646"/>
                      <a:pt x="3615907" y="98544"/>
                      <a:pt x="3615907" y="98544"/>
                    </a:cubicBezTo>
                    <a:cubicBezTo>
                      <a:pt x="3626790" y="101442"/>
                      <a:pt x="3637673" y="104341"/>
                      <a:pt x="3645835" y="107239"/>
                    </a:cubicBezTo>
                    <a:cubicBezTo>
                      <a:pt x="3651277" y="107239"/>
                      <a:pt x="3656719" y="107239"/>
                      <a:pt x="3662160" y="110137"/>
                    </a:cubicBezTo>
                    <a:cubicBezTo>
                      <a:pt x="3667601" y="113036"/>
                      <a:pt x="3675764" y="113036"/>
                      <a:pt x="3683926" y="113036"/>
                    </a:cubicBezTo>
                    <a:cubicBezTo>
                      <a:pt x="3689368" y="115934"/>
                      <a:pt x="3694809" y="115934"/>
                      <a:pt x="3697530" y="115934"/>
                    </a:cubicBezTo>
                    <a:cubicBezTo>
                      <a:pt x="3653998" y="118832"/>
                      <a:pt x="3607745" y="118832"/>
                      <a:pt x="3564212" y="121731"/>
                    </a:cubicBezTo>
                    <a:cubicBezTo>
                      <a:pt x="3564212" y="121731"/>
                      <a:pt x="3564212" y="124629"/>
                      <a:pt x="3566933" y="124629"/>
                    </a:cubicBezTo>
                    <a:cubicBezTo>
                      <a:pt x="3572374" y="127528"/>
                      <a:pt x="3575095" y="130426"/>
                      <a:pt x="3580537" y="130426"/>
                    </a:cubicBezTo>
                    <a:cubicBezTo>
                      <a:pt x="3648556" y="144918"/>
                      <a:pt x="3716575" y="153613"/>
                      <a:pt x="3781874" y="150714"/>
                    </a:cubicBezTo>
                    <a:cubicBezTo>
                      <a:pt x="3735621" y="142019"/>
                      <a:pt x="3686647" y="136223"/>
                      <a:pt x="3637673" y="133324"/>
                    </a:cubicBezTo>
                    <a:lnTo>
                      <a:pt x="3942400" y="133324"/>
                    </a:lnTo>
                    <a:cubicBezTo>
                      <a:pt x="4083880" y="136223"/>
                      <a:pt x="4225360" y="136223"/>
                      <a:pt x="4366840" y="136223"/>
                    </a:cubicBezTo>
                    <a:cubicBezTo>
                      <a:pt x="4445743" y="136223"/>
                      <a:pt x="4521924" y="139121"/>
                      <a:pt x="4600827" y="144918"/>
                    </a:cubicBezTo>
                    <a:cubicBezTo>
                      <a:pt x="4633476" y="144918"/>
                      <a:pt x="4663405" y="144918"/>
                      <a:pt x="4693333" y="147816"/>
                    </a:cubicBezTo>
                    <a:cubicBezTo>
                      <a:pt x="4677008" y="147816"/>
                      <a:pt x="4660684" y="150714"/>
                      <a:pt x="4644359" y="156511"/>
                    </a:cubicBezTo>
                    <a:cubicBezTo>
                      <a:pt x="4633476" y="153613"/>
                      <a:pt x="4619872" y="153613"/>
                      <a:pt x="4606268" y="150714"/>
                    </a:cubicBezTo>
                    <a:cubicBezTo>
                      <a:pt x="4606268" y="153613"/>
                      <a:pt x="4606268" y="153613"/>
                      <a:pt x="4606268" y="153613"/>
                    </a:cubicBezTo>
                    <a:cubicBezTo>
                      <a:pt x="4603547" y="153613"/>
                      <a:pt x="4603547" y="153613"/>
                      <a:pt x="4600827" y="156511"/>
                    </a:cubicBezTo>
                    <a:cubicBezTo>
                      <a:pt x="4600827" y="159409"/>
                      <a:pt x="4600827" y="159409"/>
                      <a:pt x="4600827" y="162308"/>
                    </a:cubicBezTo>
                    <a:cubicBezTo>
                      <a:pt x="4608989" y="162308"/>
                      <a:pt x="4614431" y="165206"/>
                      <a:pt x="4622593" y="168105"/>
                    </a:cubicBezTo>
                    <a:cubicBezTo>
                      <a:pt x="4606268" y="168105"/>
                      <a:pt x="4589943" y="171003"/>
                      <a:pt x="4576339" y="171003"/>
                    </a:cubicBezTo>
                    <a:cubicBezTo>
                      <a:pt x="4440301" y="162308"/>
                      <a:pt x="4306983" y="159409"/>
                      <a:pt x="4170944" y="159409"/>
                    </a:cubicBezTo>
                    <a:lnTo>
                      <a:pt x="4141016" y="159409"/>
                    </a:lnTo>
                    <a:cubicBezTo>
                      <a:pt x="4116529" y="156511"/>
                      <a:pt x="4089321" y="153613"/>
                      <a:pt x="4062114" y="153613"/>
                    </a:cubicBezTo>
                    <a:cubicBezTo>
                      <a:pt x="4062114" y="156511"/>
                      <a:pt x="4062114" y="156511"/>
                      <a:pt x="4059393" y="156511"/>
                    </a:cubicBezTo>
                    <a:lnTo>
                      <a:pt x="4059393" y="159409"/>
                    </a:lnTo>
                    <a:cubicBezTo>
                      <a:pt x="3896146" y="156511"/>
                      <a:pt x="3732900" y="156511"/>
                      <a:pt x="3569654" y="156511"/>
                    </a:cubicBezTo>
                    <a:cubicBezTo>
                      <a:pt x="3509797" y="153613"/>
                      <a:pt x="3449940" y="153613"/>
                      <a:pt x="3390083" y="159409"/>
                    </a:cubicBezTo>
                    <a:lnTo>
                      <a:pt x="3390083" y="156511"/>
                    </a:lnTo>
                    <a:cubicBezTo>
                      <a:pt x="3428173" y="153613"/>
                      <a:pt x="3466264" y="147816"/>
                      <a:pt x="3507076" y="147816"/>
                    </a:cubicBezTo>
                    <a:cubicBezTo>
                      <a:pt x="3515238" y="133324"/>
                      <a:pt x="3531563" y="124629"/>
                      <a:pt x="3550608" y="121731"/>
                    </a:cubicBezTo>
                    <a:cubicBezTo>
                      <a:pt x="3528842" y="121731"/>
                      <a:pt x="3507076" y="121731"/>
                      <a:pt x="3482589" y="127528"/>
                    </a:cubicBezTo>
                    <a:cubicBezTo>
                      <a:pt x="3398245" y="144918"/>
                      <a:pt x="3316622" y="153613"/>
                      <a:pt x="3232278" y="153613"/>
                    </a:cubicBezTo>
                    <a:cubicBezTo>
                      <a:pt x="3213233" y="153613"/>
                      <a:pt x="3194187" y="150714"/>
                      <a:pt x="3175142" y="147816"/>
                    </a:cubicBezTo>
                    <a:lnTo>
                      <a:pt x="3175142" y="150714"/>
                    </a:lnTo>
                    <a:cubicBezTo>
                      <a:pt x="3158817" y="150714"/>
                      <a:pt x="3142492" y="150714"/>
                      <a:pt x="3126168" y="153613"/>
                    </a:cubicBezTo>
                    <a:cubicBezTo>
                      <a:pt x="3109843" y="150714"/>
                      <a:pt x="3090798" y="150714"/>
                      <a:pt x="3077194" y="147816"/>
                    </a:cubicBezTo>
                    <a:cubicBezTo>
                      <a:pt x="3123447" y="144918"/>
                      <a:pt x="3172421" y="136223"/>
                      <a:pt x="3226836" y="127528"/>
                    </a:cubicBezTo>
                    <a:cubicBezTo>
                      <a:pt x="3254044" y="121731"/>
                      <a:pt x="3283973" y="118832"/>
                      <a:pt x="3313901" y="113036"/>
                    </a:cubicBezTo>
                    <a:lnTo>
                      <a:pt x="272077" y="113036"/>
                    </a:lnTo>
                    <a:cubicBezTo>
                      <a:pt x="231266" y="113036"/>
                      <a:pt x="193175" y="124629"/>
                      <a:pt x="160526" y="147816"/>
                    </a:cubicBezTo>
                    <a:cubicBezTo>
                      <a:pt x="146922" y="168105"/>
                      <a:pt x="138759" y="185495"/>
                      <a:pt x="127876" y="205783"/>
                    </a:cubicBezTo>
                    <a:cubicBezTo>
                      <a:pt x="133318" y="272445"/>
                      <a:pt x="141480" y="336209"/>
                      <a:pt x="146922" y="402871"/>
                    </a:cubicBezTo>
                    <a:lnTo>
                      <a:pt x="146922" y="379684"/>
                    </a:lnTo>
                    <a:cubicBezTo>
                      <a:pt x="146922" y="356498"/>
                      <a:pt x="146922" y="339107"/>
                      <a:pt x="157805" y="324616"/>
                    </a:cubicBezTo>
                    <a:cubicBezTo>
                      <a:pt x="160526" y="417363"/>
                      <a:pt x="160526" y="510110"/>
                      <a:pt x="160526" y="602858"/>
                    </a:cubicBezTo>
                    <a:cubicBezTo>
                      <a:pt x="165967" y="712995"/>
                      <a:pt x="168688" y="823132"/>
                      <a:pt x="165967" y="930371"/>
                    </a:cubicBezTo>
                    <a:lnTo>
                      <a:pt x="165967" y="944863"/>
                    </a:lnTo>
                    <a:cubicBezTo>
                      <a:pt x="171409" y="1112968"/>
                      <a:pt x="174129" y="1286869"/>
                      <a:pt x="171409" y="1460770"/>
                    </a:cubicBezTo>
                    <a:cubicBezTo>
                      <a:pt x="171409" y="1625976"/>
                      <a:pt x="168688" y="1794081"/>
                      <a:pt x="165967" y="1959287"/>
                    </a:cubicBezTo>
                    <a:cubicBezTo>
                      <a:pt x="163246" y="1915812"/>
                      <a:pt x="160526" y="1872336"/>
                      <a:pt x="160526" y="1825963"/>
                    </a:cubicBezTo>
                    <a:cubicBezTo>
                      <a:pt x="157805" y="1811471"/>
                      <a:pt x="155084" y="1796979"/>
                      <a:pt x="152363" y="1782487"/>
                    </a:cubicBezTo>
                    <a:cubicBezTo>
                      <a:pt x="152363" y="1782487"/>
                      <a:pt x="146922" y="1779589"/>
                      <a:pt x="146922" y="1773792"/>
                    </a:cubicBezTo>
                    <a:lnTo>
                      <a:pt x="146922" y="1747707"/>
                    </a:lnTo>
                    <a:cubicBezTo>
                      <a:pt x="130597" y="1617281"/>
                      <a:pt x="119714" y="1486855"/>
                      <a:pt x="116993" y="1356429"/>
                    </a:cubicBezTo>
                    <a:cubicBezTo>
                      <a:pt x="92506" y="1188325"/>
                      <a:pt x="81623" y="1014424"/>
                      <a:pt x="84344" y="840523"/>
                    </a:cubicBezTo>
                    <a:cubicBezTo>
                      <a:pt x="87065" y="712995"/>
                      <a:pt x="78902" y="591264"/>
                      <a:pt x="73461" y="469533"/>
                    </a:cubicBezTo>
                    <a:lnTo>
                      <a:pt x="73461" y="2083916"/>
                    </a:lnTo>
                    <a:cubicBezTo>
                      <a:pt x="51695" y="2057831"/>
                      <a:pt x="29929" y="2031746"/>
                      <a:pt x="8162" y="2005661"/>
                    </a:cubicBezTo>
                    <a:cubicBezTo>
                      <a:pt x="2721" y="2005661"/>
                      <a:pt x="0" y="2008559"/>
                      <a:pt x="0" y="2014356"/>
                    </a:cubicBezTo>
                    <a:cubicBezTo>
                      <a:pt x="5442" y="2034644"/>
                      <a:pt x="10883" y="2052034"/>
                      <a:pt x="16325" y="2066526"/>
                    </a:cubicBezTo>
                    <a:cubicBezTo>
                      <a:pt x="19045" y="2069424"/>
                      <a:pt x="21766" y="2072323"/>
                      <a:pt x="24487" y="2075221"/>
                    </a:cubicBezTo>
                    <a:cubicBezTo>
                      <a:pt x="40812" y="2107103"/>
                      <a:pt x="59857" y="2136087"/>
                      <a:pt x="78902" y="2167969"/>
                    </a:cubicBezTo>
                    <a:cubicBezTo>
                      <a:pt x="87065" y="2199850"/>
                      <a:pt x="106110" y="2231732"/>
                      <a:pt x="130597" y="2260716"/>
                    </a:cubicBezTo>
                    <a:cubicBezTo>
                      <a:pt x="146922" y="2275208"/>
                      <a:pt x="160526" y="2289699"/>
                      <a:pt x="174129" y="2298395"/>
                    </a:cubicBezTo>
                    <a:cubicBezTo>
                      <a:pt x="187733" y="2309988"/>
                      <a:pt x="198616" y="2321581"/>
                      <a:pt x="209499" y="2336073"/>
                    </a:cubicBezTo>
                    <a:lnTo>
                      <a:pt x="233986" y="2336073"/>
                    </a:lnTo>
                    <a:cubicBezTo>
                      <a:pt x="233986" y="2330276"/>
                      <a:pt x="231266" y="2327378"/>
                      <a:pt x="228545" y="2324480"/>
                    </a:cubicBezTo>
                    <a:cubicBezTo>
                      <a:pt x="225824" y="2321581"/>
                      <a:pt x="223103" y="2318683"/>
                      <a:pt x="220383" y="2315785"/>
                    </a:cubicBezTo>
                    <a:cubicBezTo>
                      <a:pt x="236707" y="2321581"/>
                      <a:pt x="255753" y="2321581"/>
                      <a:pt x="272077" y="2321581"/>
                    </a:cubicBezTo>
                    <a:lnTo>
                      <a:pt x="3694809" y="2321581"/>
                    </a:lnTo>
                    <a:cubicBezTo>
                      <a:pt x="3577816" y="2315785"/>
                      <a:pt x="3460823" y="2309988"/>
                      <a:pt x="3346550" y="2304191"/>
                    </a:cubicBezTo>
                    <a:cubicBezTo>
                      <a:pt x="3166979" y="2298395"/>
                      <a:pt x="2992850" y="2292598"/>
                      <a:pt x="2818721" y="2286801"/>
                    </a:cubicBezTo>
                    <a:cubicBezTo>
                      <a:pt x="2995571" y="2286801"/>
                      <a:pt x="3172421" y="2283903"/>
                      <a:pt x="3346550" y="2278106"/>
                    </a:cubicBezTo>
                    <a:cubicBezTo>
                      <a:pt x="3547888" y="2252021"/>
                      <a:pt x="3749225" y="2243326"/>
                      <a:pt x="3953283" y="2249122"/>
                    </a:cubicBezTo>
                    <a:lnTo>
                      <a:pt x="3953283" y="2246224"/>
                    </a:lnTo>
                    <a:cubicBezTo>
                      <a:pt x="3988653" y="2249122"/>
                      <a:pt x="4026743" y="2249122"/>
                      <a:pt x="4062114" y="2252021"/>
                    </a:cubicBezTo>
                    <a:cubicBezTo>
                      <a:pt x="3975049" y="2252021"/>
                      <a:pt x="3887984" y="2254919"/>
                      <a:pt x="3798199" y="2260716"/>
                    </a:cubicBezTo>
                    <a:cubicBezTo>
                      <a:pt x="3994094" y="2260716"/>
                      <a:pt x="4189990" y="2269411"/>
                      <a:pt x="4385885" y="2278106"/>
                    </a:cubicBezTo>
                    <a:cubicBezTo>
                      <a:pt x="4418535" y="2286801"/>
                      <a:pt x="4453905" y="2289699"/>
                      <a:pt x="4494716" y="2289699"/>
                    </a:cubicBezTo>
                    <a:cubicBezTo>
                      <a:pt x="4519203" y="2286801"/>
                      <a:pt x="4543690" y="2286801"/>
                      <a:pt x="4568177" y="2286801"/>
                    </a:cubicBezTo>
                    <a:cubicBezTo>
                      <a:pt x="4587223" y="2289699"/>
                      <a:pt x="4606268" y="2289699"/>
                      <a:pt x="4628034" y="2289699"/>
                    </a:cubicBezTo>
                    <a:cubicBezTo>
                      <a:pt x="4769514" y="2298395"/>
                      <a:pt x="4910995" y="2298395"/>
                      <a:pt x="5055196" y="2289699"/>
                    </a:cubicBezTo>
                    <a:cubicBezTo>
                      <a:pt x="4992618" y="2283903"/>
                      <a:pt x="4932761" y="2278106"/>
                      <a:pt x="4870183" y="2275208"/>
                    </a:cubicBezTo>
                    <a:cubicBezTo>
                      <a:pt x="4883787" y="2272309"/>
                      <a:pt x="4897391" y="2269411"/>
                      <a:pt x="4908274" y="2269411"/>
                    </a:cubicBezTo>
                    <a:lnTo>
                      <a:pt x="4794001" y="2269411"/>
                    </a:lnTo>
                    <a:cubicBezTo>
                      <a:pt x="4788560" y="2269411"/>
                      <a:pt x="4780397" y="2269411"/>
                      <a:pt x="4774956" y="2266512"/>
                    </a:cubicBezTo>
                    <a:cubicBezTo>
                      <a:pt x="4891949" y="2260716"/>
                      <a:pt x="5008943" y="2263614"/>
                      <a:pt x="5125936" y="2269411"/>
                    </a:cubicBezTo>
                    <a:cubicBezTo>
                      <a:pt x="5183072" y="2269411"/>
                      <a:pt x="5240208" y="2272309"/>
                      <a:pt x="5297344" y="2275208"/>
                    </a:cubicBezTo>
                    <a:cubicBezTo>
                      <a:pt x="5327273" y="2275208"/>
                      <a:pt x="5357202" y="2278106"/>
                      <a:pt x="5384409" y="2281004"/>
                    </a:cubicBezTo>
                    <a:cubicBezTo>
                      <a:pt x="5430662" y="2286801"/>
                      <a:pt x="5466032" y="2298395"/>
                      <a:pt x="5498682" y="2321581"/>
                    </a:cubicBezTo>
                    <a:lnTo>
                      <a:pt x="7101217" y="2321581"/>
                    </a:lnTo>
                    <a:lnTo>
                      <a:pt x="7117269" y="2339551"/>
                    </a:lnTo>
                    <a:cubicBezTo>
                      <a:pt x="7134682" y="2329986"/>
                      <a:pt x="7154544" y="2324190"/>
                      <a:pt x="7177126" y="2324190"/>
                    </a:cubicBezTo>
                    <a:lnTo>
                      <a:pt x="7357513" y="2324190"/>
                    </a:lnTo>
                    <a:cubicBezTo>
                      <a:pt x="7390163" y="2310568"/>
                      <a:pt x="7428526" y="2309408"/>
                      <a:pt x="7467976" y="2329117"/>
                    </a:cubicBezTo>
                    <a:cubicBezTo>
                      <a:pt x="7478588" y="2334624"/>
                      <a:pt x="7489198" y="2340131"/>
                      <a:pt x="7499810" y="2346217"/>
                    </a:cubicBezTo>
                    <a:lnTo>
                      <a:pt x="7484574" y="2321871"/>
                    </a:lnTo>
                    <a:lnTo>
                      <a:pt x="7906293" y="2321871"/>
                    </a:lnTo>
                    <a:cubicBezTo>
                      <a:pt x="7930780" y="2324769"/>
                      <a:pt x="7957988" y="2324769"/>
                      <a:pt x="7982475" y="2324769"/>
                    </a:cubicBezTo>
                    <a:cubicBezTo>
                      <a:pt x="7974313" y="2324769"/>
                      <a:pt x="7968871" y="2324769"/>
                      <a:pt x="7960709" y="2324769"/>
                    </a:cubicBezTo>
                    <a:cubicBezTo>
                      <a:pt x="7949826" y="2327668"/>
                      <a:pt x="7938942" y="2327668"/>
                      <a:pt x="7928059" y="2330566"/>
                    </a:cubicBezTo>
                    <a:cubicBezTo>
                      <a:pt x="7928059" y="2330566"/>
                      <a:pt x="7925338" y="2330566"/>
                      <a:pt x="7922618" y="2330566"/>
                    </a:cubicBezTo>
                    <a:cubicBezTo>
                      <a:pt x="7957988" y="2336363"/>
                      <a:pt x="7993358" y="2339261"/>
                      <a:pt x="8031449" y="2342160"/>
                    </a:cubicBezTo>
                    <a:cubicBezTo>
                      <a:pt x="8197416" y="2347956"/>
                      <a:pt x="8366104" y="2356651"/>
                      <a:pt x="8534792" y="2362448"/>
                    </a:cubicBezTo>
                    <a:cubicBezTo>
                      <a:pt x="8578323" y="2362448"/>
                      <a:pt x="8621856" y="2359550"/>
                      <a:pt x="8668109" y="2353753"/>
                    </a:cubicBezTo>
                    <a:cubicBezTo>
                      <a:pt x="8619135" y="2347956"/>
                      <a:pt x="8570161" y="2345058"/>
                      <a:pt x="8518467" y="2342160"/>
                    </a:cubicBezTo>
                    <a:cubicBezTo>
                      <a:pt x="8458610" y="2339261"/>
                      <a:pt x="8398753" y="2339261"/>
                      <a:pt x="8338896" y="2336363"/>
                    </a:cubicBezTo>
                    <a:cubicBezTo>
                      <a:pt x="8445006" y="2336363"/>
                      <a:pt x="8548396" y="2336363"/>
                      <a:pt x="8657226" y="2333465"/>
                    </a:cubicBezTo>
                    <a:cubicBezTo>
                      <a:pt x="8670830" y="2333465"/>
                      <a:pt x="8678992" y="2330566"/>
                      <a:pt x="8678992" y="2321871"/>
                    </a:cubicBezTo>
                    <a:lnTo>
                      <a:pt x="9209543" y="2321871"/>
                    </a:lnTo>
                    <a:cubicBezTo>
                      <a:pt x="9231309" y="2321871"/>
                      <a:pt x="9250355" y="2318973"/>
                      <a:pt x="9269400" y="2313176"/>
                    </a:cubicBezTo>
                    <a:cubicBezTo>
                      <a:pt x="9291166" y="2246514"/>
                      <a:pt x="9315653" y="2176953"/>
                      <a:pt x="9337420" y="2107393"/>
                    </a:cubicBezTo>
                    <a:cubicBezTo>
                      <a:pt x="9342861" y="2026239"/>
                      <a:pt x="9345582" y="1945085"/>
                      <a:pt x="9351023" y="1863931"/>
                    </a:cubicBezTo>
                    <a:cubicBezTo>
                      <a:pt x="9351023" y="1811761"/>
                      <a:pt x="9351023" y="1756692"/>
                      <a:pt x="9353744" y="1704522"/>
                    </a:cubicBezTo>
                    <a:cubicBezTo>
                      <a:pt x="9351023" y="1698725"/>
                      <a:pt x="9351023" y="1692928"/>
                      <a:pt x="9351023" y="1687132"/>
                    </a:cubicBezTo>
                    <a:cubicBezTo>
                      <a:pt x="9348303" y="1617571"/>
                      <a:pt x="9342861" y="1542214"/>
                      <a:pt x="9340140" y="1469755"/>
                    </a:cubicBezTo>
                    <a:cubicBezTo>
                      <a:pt x="9334699" y="1353821"/>
                      <a:pt x="9334699" y="1237887"/>
                      <a:pt x="9340140" y="1124851"/>
                    </a:cubicBezTo>
                    <a:cubicBezTo>
                      <a:pt x="9342861" y="1243684"/>
                      <a:pt x="9345582" y="1362516"/>
                      <a:pt x="9351023" y="1478450"/>
                    </a:cubicBezTo>
                    <a:cubicBezTo>
                      <a:pt x="9353744" y="1478450"/>
                      <a:pt x="9353744" y="1478450"/>
                      <a:pt x="9353744" y="1475552"/>
                    </a:cubicBezTo>
                    <a:cubicBezTo>
                      <a:pt x="9351023" y="1443670"/>
                      <a:pt x="9353744" y="1414686"/>
                      <a:pt x="9359185" y="1388601"/>
                    </a:cubicBezTo>
                    <a:cubicBezTo>
                      <a:pt x="9359185" y="1391500"/>
                      <a:pt x="9359185" y="1394398"/>
                      <a:pt x="9359185" y="1394398"/>
                    </a:cubicBezTo>
                    <a:cubicBezTo>
                      <a:pt x="9361906" y="1408890"/>
                      <a:pt x="9361906" y="1423381"/>
                      <a:pt x="9361906" y="1434975"/>
                    </a:cubicBezTo>
                    <a:lnTo>
                      <a:pt x="9364627" y="1434975"/>
                    </a:lnTo>
                    <a:cubicBezTo>
                      <a:pt x="9364627" y="1484247"/>
                      <a:pt x="9364627" y="1533519"/>
                      <a:pt x="9367347" y="1585689"/>
                    </a:cubicBezTo>
                    <a:cubicBezTo>
                      <a:pt x="9367347" y="1600181"/>
                      <a:pt x="9370068" y="1611774"/>
                      <a:pt x="9372789" y="1620469"/>
                    </a:cubicBezTo>
                    <a:lnTo>
                      <a:pt x="9372789" y="1690030"/>
                    </a:lnTo>
                    <a:cubicBezTo>
                      <a:pt x="9367347" y="1695827"/>
                      <a:pt x="9364627" y="1695827"/>
                      <a:pt x="9361906" y="1690030"/>
                    </a:cubicBezTo>
                    <a:lnTo>
                      <a:pt x="9361906" y="1782777"/>
                    </a:lnTo>
                    <a:cubicBezTo>
                      <a:pt x="9361906" y="1774082"/>
                      <a:pt x="9364627" y="1765387"/>
                      <a:pt x="9370068" y="1759590"/>
                    </a:cubicBezTo>
                    <a:cubicBezTo>
                      <a:pt x="9367347" y="1852338"/>
                      <a:pt x="9364627" y="1942187"/>
                      <a:pt x="9356465" y="2034934"/>
                    </a:cubicBezTo>
                    <a:cubicBezTo>
                      <a:pt x="9370068" y="1985662"/>
                      <a:pt x="9383672" y="1936390"/>
                      <a:pt x="9397276" y="1887118"/>
                    </a:cubicBezTo>
                    <a:cubicBezTo>
                      <a:pt x="9397276" y="1884220"/>
                      <a:pt x="9399997" y="1881321"/>
                      <a:pt x="9402718" y="1881321"/>
                    </a:cubicBezTo>
                    <a:cubicBezTo>
                      <a:pt x="9391835" y="1956679"/>
                      <a:pt x="9375510" y="2029137"/>
                      <a:pt x="9353744" y="2098698"/>
                    </a:cubicBezTo>
                    <a:cubicBezTo>
                      <a:pt x="9348303" y="2153767"/>
                      <a:pt x="9342861" y="2208835"/>
                      <a:pt x="9334699" y="2261006"/>
                    </a:cubicBezTo>
                    <a:cubicBezTo>
                      <a:pt x="9337420" y="2261006"/>
                      <a:pt x="9337420" y="2258107"/>
                      <a:pt x="9340140" y="2255209"/>
                    </a:cubicBezTo>
                    <a:cubicBezTo>
                      <a:pt x="9361906" y="2226225"/>
                      <a:pt x="9383672" y="2197242"/>
                      <a:pt x="9405439" y="2162462"/>
                    </a:cubicBezTo>
                    <a:cubicBezTo>
                      <a:pt x="9408159" y="2145072"/>
                      <a:pt x="9408159" y="2127682"/>
                      <a:pt x="9408159" y="2107393"/>
                    </a:cubicBezTo>
                    <a:lnTo>
                      <a:pt x="9408159" y="1913203"/>
                    </a:lnTo>
                    <a:cubicBezTo>
                      <a:pt x="9394555" y="1820456"/>
                      <a:pt x="9383672" y="1724810"/>
                      <a:pt x="9378231" y="1632063"/>
                    </a:cubicBezTo>
                    <a:cubicBezTo>
                      <a:pt x="9380951" y="1634961"/>
                      <a:pt x="9383672" y="1634961"/>
                      <a:pt x="9389114" y="1637860"/>
                    </a:cubicBezTo>
                    <a:cubicBezTo>
                      <a:pt x="9386393" y="1601051"/>
                      <a:pt x="9386393" y="1566850"/>
                      <a:pt x="9386393" y="1530041"/>
                    </a:cubicBezTo>
                    <a:cubicBezTo>
                      <a:pt x="9386393" y="1530331"/>
                      <a:pt x="9386393" y="1530621"/>
                      <a:pt x="9386393" y="1530621"/>
                    </a:cubicBezTo>
                    <a:lnTo>
                      <a:pt x="9386393" y="1527722"/>
                    </a:lnTo>
                    <a:cubicBezTo>
                      <a:pt x="9386393" y="1528592"/>
                      <a:pt x="9386393" y="1529171"/>
                      <a:pt x="9386393" y="1530041"/>
                    </a:cubicBezTo>
                    <a:cubicBezTo>
                      <a:pt x="9386393" y="1518737"/>
                      <a:pt x="9386393" y="1507434"/>
                      <a:pt x="9389114" y="1495840"/>
                    </a:cubicBezTo>
                    <a:cubicBezTo>
                      <a:pt x="9391835" y="1507434"/>
                      <a:pt x="9391835" y="1513230"/>
                      <a:pt x="9397276" y="1521925"/>
                    </a:cubicBezTo>
                    <a:cubicBezTo>
                      <a:pt x="9399997" y="1556706"/>
                      <a:pt x="9405439" y="1588588"/>
                      <a:pt x="9410880" y="1623368"/>
                    </a:cubicBezTo>
                    <a:cubicBezTo>
                      <a:pt x="9408159" y="1591486"/>
                      <a:pt x="9408159" y="1559604"/>
                      <a:pt x="9408159" y="1530621"/>
                    </a:cubicBezTo>
                    <a:cubicBezTo>
                      <a:pt x="9408159" y="1521925"/>
                      <a:pt x="9408159" y="1516129"/>
                      <a:pt x="9408159" y="1510332"/>
                    </a:cubicBezTo>
                    <a:cubicBezTo>
                      <a:pt x="9413601" y="1527722"/>
                      <a:pt x="9421763" y="1542214"/>
                      <a:pt x="9429926" y="1556706"/>
                    </a:cubicBezTo>
                    <a:cubicBezTo>
                      <a:pt x="9429926" y="1501637"/>
                      <a:pt x="9429926" y="1449467"/>
                      <a:pt x="9424484" y="1394398"/>
                    </a:cubicBezTo>
                    <a:cubicBezTo>
                      <a:pt x="9421763" y="1362516"/>
                      <a:pt x="9416322" y="1333532"/>
                      <a:pt x="9416322" y="1301651"/>
                    </a:cubicBezTo>
                    <a:lnTo>
                      <a:pt x="9416322" y="1269769"/>
                    </a:lnTo>
                    <a:cubicBezTo>
                      <a:pt x="9419043" y="1298752"/>
                      <a:pt x="9427205" y="1321939"/>
                      <a:pt x="9438088" y="1342228"/>
                    </a:cubicBezTo>
                    <a:cubicBezTo>
                      <a:pt x="9438088" y="1339329"/>
                      <a:pt x="9438088" y="1336431"/>
                      <a:pt x="9438088" y="1333532"/>
                    </a:cubicBezTo>
                    <a:cubicBezTo>
                      <a:pt x="9435367" y="1159631"/>
                      <a:pt x="9432647" y="982832"/>
                      <a:pt x="9427205" y="806032"/>
                    </a:cubicBezTo>
                    <a:cubicBezTo>
                      <a:pt x="9424484" y="840812"/>
                      <a:pt x="9421763" y="875593"/>
                      <a:pt x="9419043" y="907474"/>
                    </a:cubicBezTo>
                    <a:cubicBezTo>
                      <a:pt x="9416322" y="756760"/>
                      <a:pt x="9416322" y="608944"/>
                      <a:pt x="9410880" y="461128"/>
                    </a:cubicBezTo>
                    <a:cubicBezTo>
                      <a:pt x="9410880" y="461998"/>
                      <a:pt x="9410880" y="463447"/>
                      <a:pt x="9410880" y="464316"/>
                    </a:cubicBezTo>
                    <a:cubicBezTo>
                      <a:pt x="9410880" y="466345"/>
                      <a:pt x="9410880" y="468954"/>
                      <a:pt x="9410880" y="472432"/>
                    </a:cubicBezTo>
                    <a:cubicBezTo>
                      <a:pt x="9410880" y="469243"/>
                      <a:pt x="9410880" y="466925"/>
                      <a:pt x="9410880" y="464316"/>
                    </a:cubicBezTo>
                    <a:cubicBezTo>
                      <a:pt x="9410880" y="463157"/>
                      <a:pt x="9410880" y="461998"/>
                      <a:pt x="9410880" y="460838"/>
                    </a:cubicBezTo>
                    <a:cubicBezTo>
                      <a:pt x="9410880" y="460838"/>
                      <a:pt x="9410880" y="460838"/>
                      <a:pt x="9410880" y="460838"/>
                    </a:cubicBezTo>
                    <a:cubicBezTo>
                      <a:pt x="9410880" y="457070"/>
                      <a:pt x="9410880" y="453592"/>
                      <a:pt x="9410880" y="449245"/>
                    </a:cubicBezTo>
                    <a:cubicBezTo>
                      <a:pt x="9408159" y="455042"/>
                      <a:pt x="9408159" y="457940"/>
                      <a:pt x="9408159" y="460838"/>
                    </a:cubicBezTo>
                    <a:lnTo>
                      <a:pt x="9408159" y="327514"/>
                    </a:lnTo>
                    <a:cubicBezTo>
                      <a:pt x="9408159" y="284039"/>
                      <a:pt x="9399997" y="246360"/>
                      <a:pt x="9378231" y="214478"/>
                    </a:cubicBezTo>
                    <a:cubicBezTo>
                      <a:pt x="9405439" y="237665"/>
                      <a:pt x="9429926" y="257953"/>
                      <a:pt x="9454413" y="278242"/>
                    </a:cubicBezTo>
                    <a:cubicBezTo>
                      <a:pt x="9457133" y="278242"/>
                      <a:pt x="9459854" y="275344"/>
                      <a:pt x="9459854" y="275344"/>
                    </a:cubicBezTo>
                    <a:cubicBezTo>
                      <a:pt x="9459854" y="272445"/>
                      <a:pt x="9459854" y="269547"/>
                      <a:pt x="9459854" y="269547"/>
                    </a:cubicBezTo>
                    <a:cubicBezTo>
                      <a:pt x="9457405" y="266649"/>
                      <a:pt x="9454685" y="263750"/>
                      <a:pt x="9451964" y="260852"/>
                    </a:cubicBezTo>
                    <a:close/>
                    <a:moveTo>
                      <a:pt x="73461" y="2115798"/>
                    </a:moveTo>
                    <a:cubicBezTo>
                      <a:pt x="65299" y="2104205"/>
                      <a:pt x="54415" y="2089713"/>
                      <a:pt x="46253" y="2075221"/>
                    </a:cubicBezTo>
                    <a:cubicBezTo>
                      <a:pt x="48974" y="2078119"/>
                      <a:pt x="51695" y="2081018"/>
                      <a:pt x="51695" y="2081018"/>
                    </a:cubicBezTo>
                    <a:cubicBezTo>
                      <a:pt x="59857" y="2089713"/>
                      <a:pt x="65299" y="2098408"/>
                      <a:pt x="73461" y="2104205"/>
                    </a:cubicBezTo>
                    <a:lnTo>
                      <a:pt x="73461" y="2115798"/>
                    </a:lnTo>
                    <a:close/>
                    <a:moveTo>
                      <a:pt x="5321831" y="228970"/>
                    </a:moveTo>
                    <a:lnTo>
                      <a:pt x="5346318" y="228970"/>
                    </a:lnTo>
                    <a:cubicBezTo>
                      <a:pt x="5370805" y="231868"/>
                      <a:pt x="5398013" y="231868"/>
                      <a:pt x="5422500" y="231868"/>
                    </a:cubicBezTo>
                    <a:cubicBezTo>
                      <a:pt x="5427941" y="231868"/>
                      <a:pt x="5436104" y="231868"/>
                      <a:pt x="5441545" y="234767"/>
                    </a:cubicBezTo>
                    <a:cubicBezTo>
                      <a:pt x="5392571" y="231868"/>
                      <a:pt x="5346318" y="231868"/>
                      <a:pt x="5297344" y="231868"/>
                    </a:cubicBezTo>
                    <a:cubicBezTo>
                      <a:pt x="5305507" y="228970"/>
                      <a:pt x="5313669" y="228970"/>
                      <a:pt x="5321831" y="228970"/>
                    </a:cubicBezTo>
                    <a:close/>
                    <a:moveTo>
                      <a:pt x="5079682" y="243462"/>
                    </a:moveTo>
                    <a:cubicBezTo>
                      <a:pt x="5079682" y="246360"/>
                      <a:pt x="5079682" y="249258"/>
                      <a:pt x="5079682" y="252157"/>
                    </a:cubicBezTo>
                    <a:lnTo>
                      <a:pt x="5085124" y="252157"/>
                    </a:lnTo>
                    <a:cubicBezTo>
                      <a:pt x="5079682" y="252157"/>
                      <a:pt x="5074241" y="255055"/>
                      <a:pt x="5068799" y="257953"/>
                    </a:cubicBezTo>
                    <a:cubicBezTo>
                      <a:pt x="5030709" y="255055"/>
                      <a:pt x="4989897" y="255055"/>
                      <a:pt x="4949086" y="255055"/>
                    </a:cubicBezTo>
                    <a:cubicBezTo>
                      <a:pt x="4949086" y="255055"/>
                      <a:pt x="4946365" y="255055"/>
                      <a:pt x="4943644" y="255055"/>
                    </a:cubicBezTo>
                    <a:cubicBezTo>
                      <a:pt x="4878345" y="255055"/>
                      <a:pt x="4815768" y="252157"/>
                      <a:pt x="4750469" y="249258"/>
                    </a:cubicBezTo>
                    <a:cubicBezTo>
                      <a:pt x="4802164" y="243462"/>
                      <a:pt x="4856579" y="240563"/>
                      <a:pt x="4908274" y="243462"/>
                    </a:cubicBezTo>
                    <a:cubicBezTo>
                      <a:pt x="4968131" y="246360"/>
                      <a:pt x="5022546" y="246360"/>
                      <a:pt x="5079682" y="243462"/>
                    </a:cubicBezTo>
                    <a:close/>
                    <a:moveTo>
                      <a:pt x="4910995" y="257953"/>
                    </a:moveTo>
                    <a:cubicBezTo>
                      <a:pt x="4891949" y="260852"/>
                      <a:pt x="4875624" y="260852"/>
                      <a:pt x="4856579" y="260852"/>
                    </a:cubicBezTo>
                    <a:lnTo>
                      <a:pt x="4842975" y="260852"/>
                    </a:lnTo>
                    <a:cubicBezTo>
                      <a:pt x="4774956" y="257953"/>
                      <a:pt x="4706937" y="255055"/>
                      <a:pt x="4638917" y="255055"/>
                    </a:cubicBezTo>
                    <a:lnTo>
                      <a:pt x="4766794" y="255055"/>
                    </a:lnTo>
                    <a:cubicBezTo>
                      <a:pt x="4815768" y="257953"/>
                      <a:pt x="4862021" y="257953"/>
                      <a:pt x="4910995" y="257953"/>
                    </a:cubicBezTo>
                    <a:close/>
                    <a:moveTo>
                      <a:pt x="4957248" y="179698"/>
                    </a:moveTo>
                    <a:lnTo>
                      <a:pt x="4954527" y="182596"/>
                    </a:lnTo>
                    <a:cubicBezTo>
                      <a:pt x="4913716" y="176800"/>
                      <a:pt x="4875624" y="176800"/>
                      <a:pt x="4832092" y="176800"/>
                    </a:cubicBezTo>
                    <a:cubicBezTo>
                      <a:pt x="4777677" y="171003"/>
                      <a:pt x="4723261" y="165206"/>
                      <a:pt x="4666125" y="159409"/>
                    </a:cubicBezTo>
                    <a:cubicBezTo>
                      <a:pt x="4764073" y="168105"/>
                      <a:pt x="4859300" y="173901"/>
                      <a:pt x="4957248" y="179698"/>
                    </a:cubicBezTo>
                    <a:close/>
                    <a:moveTo>
                      <a:pt x="4568177" y="205783"/>
                    </a:moveTo>
                    <a:cubicBezTo>
                      <a:pt x="4611710" y="203175"/>
                      <a:pt x="4657691" y="200566"/>
                      <a:pt x="4701767" y="200276"/>
                    </a:cubicBezTo>
                    <a:lnTo>
                      <a:pt x="4701495" y="199986"/>
                    </a:lnTo>
                    <a:lnTo>
                      <a:pt x="4709658" y="199986"/>
                    </a:lnTo>
                    <a:cubicBezTo>
                      <a:pt x="4706937" y="199986"/>
                      <a:pt x="4704216" y="200276"/>
                      <a:pt x="4701767" y="200276"/>
                    </a:cubicBezTo>
                    <a:cubicBezTo>
                      <a:pt x="4704488" y="203175"/>
                      <a:pt x="4706937" y="205783"/>
                      <a:pt x="4706937" y="205783"/>
                    </a:cubicBezTo>
                    <a:cubicBezTo>
                      <a:pt x="4690612" y="205783"/>
                      <a:pt x="4674287" y="205783"/>
                      <a:pt x="4657963" y="205783"/>
                    </a:cubicBezTo>
                    <a:cubicBezTo>
                      <a:pt x="4636197" y="205783"/>
                      <a:pt x="4614431" y="208681"/>
                      <a:pt x="4592664" y="208681"/>
                    </a:cubicBezTo>
                    <a:cubicBezTo>
                      <a:pt x="4584502" y="208681"/>
                      <a:pt x="4576339" y="205783"/>
                      <a:pt x="4568177" y="205783"/>
                    </a:cubicBezTo>
                    <a:lnTo>
                      <a:pt x="4568177" y="205783"/>
                    </a:lnTo>
                    <a:close/>
                    <a:moveTo>
                      <a:pt x="4511041" y="226072"/>
                    </a:moveTo>
                    <a:cubicBezTo>
                      <a:pt x="4546411" y="223173"/>
                      <a:pt x="4581781" y="223173"/>
                      <a:pt x="4619872" y="223173"/>
                    </a:cubicBezTo>
                    <a:lnTo>
                      <a:pt x="4644359" y="223173"/>
                    </a:lnTo>
                    <a:cubicBezTo>
                      <a:pt x="4641638" y="223173"/>
                      <a:pt x="4641638" y="223173"/>
                      <a:pt x="4638917" y="220275"/>
                    </a:cubicBezTo>
                    <a:cubicBezTo>
                      <a:pt x="4687891" y="217377"/>
                      <a:pt x="4736865" y="214478"/>
                      <a:pt x="4785839" y="214478"/>
                    </a:cubicBezTo>
                    <a:cubicBezTo>
                      <a:pt x="4785839" y="211580"/>
                      <a:pt x="4785839" y="211580"/>
                      <a:pt x="4785839" y="211580"/>
                    </a:cubicBezTo>
                    <a:cubicBezTo>
                      <a:pt x="4815768" y="208681"/>
                      <a:pt x="4848417" y="208681"/>
                      <a:pt x="4881066" y="208681"/>
                    </a:cubicBezTo>
                    <a:cubicBezTo>
                      <a:pt x="4891949" y="208681"/>
                      <a:pt x="4905553" y="211580"/>
                      <a:pt x="4916436" y="214478"/>
                    </a:cubicBezTo>
                    <a:lnTo>
                      <a:pt x="4908274" y="214478"/>
                    </a:lnTo>
                    <a:cubicBezTo>
                      <a:pt x="4696054" y="228970"/>
                      <a:pt x="4483833" y="237665"/>
                      <a:pt x="4271613" y="237665"/>
                    </a:cubicBezTo>
                    <a:cubicBezTo>
                      <a:pt x="4222639" y="237665"/>
                      <a:pt x="4176386" y="237665"/>
                      <a:pt x="4127412" y="234767"/>
                    </a:cubicBezTo>
                    <a:cubicBezTo>
                      <a:pt x="4146458" y="231868"/>
                      <a:pt x="4162782" y="231868"/>
                      <a:pt x="4181827" y="231868"/>
                    </a:cubicBezTo>
                    <a:cubicBezTo>
                      <a:pt x="4214477" y="231868"/>
                      <a:pt x="4247126" y="231868"/>
                      <a:pt x="4279775" y="231868"/>
                    </a:cubicBezTo>
                    <a:cubicBezTo>
                      <a:pt x="4298821" y="231868"/>
                      <a:pt x="4320587" y="231868"/>
                      <a:pt x="4339632" y="231868"/>
                    </a:cubicBezTo>
                    <a:cubicBezTo>
                      <a:pt x="4410373" y="234767"/>
                      <a:pt x="4481112" y="234767"/>
                      <a:pt x="4551853" y="231868"/>
                    </a:cubicBezTo>
                    <a:cubicBezTo>
                      <a:pt x="4535528" y="228970"/>
                      <a:pt x="4524645" y="228970"/>
                      <a:pt x="4511041" y="226072"/>
                    </a:cubicBezTo>
                    <a:close/>
                    <a:moveTo>
                      <a:pt x="3833569" y="278242"/>
                    </a:moveTo>
                    <a:cubicBezTo>
                      <a:pt x="3852614" y="275344"/>
                      <a:pt x="3871659" y="272445"/>
                      <a:pt x="3890705" y="269547"/>
                    </a:cubicBezTo>
                    <a:cubicBezTo>
                      <a:pt x="3923354" y="263750"/>
                      <a:pt x="3958724" y="255055"/>
                      <a:pt x="3994094" y="252157"/>
                    </a:cubicBezTo>
                    <a:cubicBezTo>
                      <a:pt x="4034906" y="252157"/>
                      <a:pt x="4078438" y="255055"/>
                      <a:pt x="4121970" y="255055"/>
                    </a:cubicBezTo>
                    <a:cubicBezTo>
                      <a:pt x="4219919" y="260852"/>
                      <a:pt x="4320587" y="263750"/>
                      <a:pt x="4418535" y="263750"/>
                    </a:cubicBezTo>
                    <a:lnTo>
                      <a:pt x="4407652" y="263750"/>
                    </a:lnTo>
                    <a:cubicBezTo>
                      <a:pt x="4402210" y="263750"/>
                      <a:pt x="4399489" y="266649"/>
                      <a:pt x="4394048" y="266649"/>
                    </a:cubicBezTo>
                    <a:cubicBezTo>
                      <a:pt x="4391327" y="269547"/>
                      <a:pt x="4388606" y="269547"/>
                      <a:pt x="4385885" y="269547"/>
                    </a:cubicBezTo>
                    <a:cubicBezTo>
                      <a:pt x="4372282" y="269547"/>
                      <a:pt x="4358678" y="272445"/>
                      <a:pt x="4347795" y="275344"/>
                    </a:cubicBezTo>
                    <a:cubicBezTo>
                      <a:pt x="4320587" y="275344"/>
                      <a:pt x="4293379" y="278242"/>
                      <a:pt x="4266172" y="278242"/>
                    </a:cubicBezTo>
                    <a:cubicBezTo>
                      <a:pt x="4119250" y="292734"/>
                      <a:pt x="3975049" y="292734"/>
                      <a:pt x="3833569" y="278242"/>
                    </a:cubicBezTo>
                    <a:close/>
                    <a:moveTo>
                      <a:pt x="3844452" y="292734"/>
                    </a:moveTo>
                    <a:cubicBezTo>
                      <a:pt x="3784595" y="295632"/>
                      <a:pt x="3719296" y="295632"/>
                      <a:pt x="3659439" y="298530"/>
                    </a:cubicBezTo>
                    <a:cubicBezTo>
                      <a:pt x="3702972" y="292734"/>
                      <a:pt x="3749225" y="286937"/>
                      <a:pt x="3795478" y="284039"/>
                    </a:cubicBezTo>
                    <a:cubicBezTo>
                      <a:pt x="3800919" y="284039"/>
                      <a:pt x="3811803" y="286937"/>
                      <a:pt x="3825406" y="289835"/>
                    </a:cubicBezTo>
                    <a:cubicBezTo>
                      <a:pt x="3833569" y="292734"/>
                      <a:pt x="3839010" y="292734"/>
                      <a:pt x="3844452" y="292734"/>
                    </a:cubicBezTo>
                    <a:close/>
                    <a:moveTo>
                      <a:pt x="4045789" y="185495"/>
                    </a:moveTo>
                    <a:cubicBezTo>
                      <a:pt x="4141016" y="185495"/>
                      <a:pt x="4236243" y="188393"/>
                      <a:pt x="4331470" y="191291"/>
                    </a:cubicBezTo>
                    <a:cubicBezTo>
                      <a:pt x="4345074" y="191291"/>
                      <a:pt x="4364120" y="191291"/>
                      <a:pt x="4377723" y="191291"/>
                    </a:cubicBezTo>
                    <a:cubicBezTo>
                      <a:pt x="4364120" y="194190"/>
                      <a:pt x="4345074" y="194190"/>
                      <a:pt x="4331470" y="194190"/>
                    </a:cubicBezTo>
                    <a:cubicBezTo>
                      <a:pt x="4296100" y="194190"/>
                      <a:pt x="4263451" y="197088"/>
                      <a:pt x="4228081" y="199986"/>
                    </a:cubicBezTo>
                    <a:cubicBezTo>
                      <a:pt x="4189990" y="194190"/>
                      <a:pt x="4151899" y="191291"/>
                      <a:pt x="4113808" y="191291"/>
                    </a:cubicBezTo>
                    <a:cubicBezTo>
                      <a:pt x="4081159" y="188393"/>
                      <a:pt x="4045789" y="185495"/>
                      <a:pt x="4013140" y="185495"/>
                    </a:cubicBezTo>
                    <a:lnTo>
                      <a:pt x="4045789" y="185495"/>
                    </a:lnTo>
                    <a:close/>
                    <a:moveTo>
                      <a:pt x="3667601" y="194190"/>
                    </a:moveTo>
                    <a:cubicBezTo>
                      <a:pt x="3754666" y="197088"/>
                      <a:pt x="3841731" y="199986"/>
                      <a:pt x="3926075" y="205783"/>
                    </a:cubicBezTo>
                    <a:cubicBezTo>
                      <a:pt x="3964166" y="205783"/>
                      <a:pt x="4004977" y="208681"/>
                      <a:pt x="4043068" y="208681"/>
                    </a:cubicBezTo>
                    <a:cubicBezTo>
                      <a:pt x="4037627" y="208681"/>
                      <a:pt x="4032185" y="208681"/>
                      <a:pt x="4029464" y="211580"/>
                    </a:cubicBezTo>
                    <a:cubicBezTo>
                      <a:pt x="3901588" y="208681"/>
                      <a:pt x="3779153" y="205783"/>
                      <a:pt x="3653998" y="194190"/>
                    </a:cubicBezTo>
                    <a:cubicBezTo>
                      <a:pt x="3659439" y="194190"/>
                      <a:pt x="3662160" y="194190"/>
                      <a:pt x="3667601" y="194190"/>
                    </a:cubicBezTo>
                    <a:close/>
                    <a:moveTo>
                      <a:pt x="3572374" y="313022"/>
                    </a:moveTo>
                    <a:cubicBezTo>
                      <a:pt x="3724738" y="310124"/>
                      <a:pt x="3877101" y="307225"/>
                      <a:pt x="4029464" y="307225"/>
                    </a:cubicBezTo>
                    <a:cubicBezTo>
                      <a:pt x="3863497" y="324616"/>
                      <a:pt x="3697530" y="333311"/>
                      <a:pt x="3528842" y="333311"/>
                    </a:cubicBezTo>
                    <a:cubicBezTo>
                      <a:pt x="3528842" y="333311"/>
                      <a:pt x="3528842" y="330412"/>
                      <a:pt x="3526121" y="330412"/>
                    </a:cubicBezTo>
                    <a:cubicBezTo>
                      <a:pt x="3539725" y="321717"/>
                      <a:pt x="3553329" y="315921"/>
                      <a:pt x="3572374" y="313022"/>
                    </a:cubicBezTo>
                    <a:close/>
                    <a:moveTo>
                      <a:pt x="3754666" y="2188257"/>
                    </a:moveTo>
                    <a:cubicBezTo>
                      <a:pt x="3711134" y="2185359"/>
                      <a:pt x="3670322" y="2185359"/>
                      <a:pt x="3629511" y="2188257"/>
                    </a:cubicBezTo>
                    <a:cubicBezTo>
                      <a:pt x="3455381" y="2191155"/>
                      <a:pt x="3283973" y="2196952"/>
                      <a:pt x="3112564" y="2205647"/>
                    </a:cubicBezTo>
                    <a:cubicBezTo>
                      <a:pt x="2968363" y="2214342"/>
                      <a:pt x="2826883" y="2220139"/>
                      <a:pt x="2682682" y="2223037"/>
                    </a:cubicBezTo>
                    <a:cubicBezTo>
                      <a:pt x="2628266" y="2225936"/>
                      <a:pt x="2576572" y="2228834"/>
                      <a:pt x="2522156" y="2237529"/>
                    </a:cubicBezTo>
                    <a:cubicBezTo>
                      <a:pt x="2503111" y="2240427"/>
                      <a:pt x="2489507" y="2237529"/>
                      <a:pt x="2475903" y="2231732"/>
                    </a:cubicBezTo>
                    <a:cubicBezTo>
                      <a:pt x="2538481" y="2223037"/>
                      <a:pt x="2601059" y="2214342"/>
                      <a:pt x="2663636" y="2205647"/>
                    </a:cubicBezTo>
                    <a:cubicBezTo>
                      <a:pt x="2709890" y="2199850"/>
                      <a:pt x="2756143" y="2194054"/>
                      <a:pt x="2802396" y="2188257"/>
                    </a:cubicBezTo>
                    <a:cubicBezTo>
                      <a:pt x="2859532" y="2182460"/>
                      <a:pt x="2916668" y="2176664"/>
                      <a:pt x="2976525" y="2173765"/>
                    </a:cubicBezTo>
                    <a:cubicBezTo>
                      <a:pt x="3218674" y="2156375"/>
                      <a:pt x="3466264" y="2150578"/>
                      <a:pt x="3711134" y="2147680"/>
                    </a:cubicBezTo>
                    <a:cubicBezTo>
                      <a:pt x="3904309" y="2147680"/>
                      <a:pt x="4097484" y="2144782"/>
                      <a:pt x="4293379" y="2144782"/>
                    </a:cubicBezTo>
                    <a:lnTo>
                      <a:pt x="4298821" y="2150578"/>
                    </a:lnTo>
                    <a:cubicBezTo>
                      <a:pt x="4301542" y="2153477"/>
                      <a:pt x="4301542" y="2153477"/>
                      <a:pt x="4301542" y="2156375"/>
                    </a:cubicBezTo>
                    <a:cubicBezTo>
                      <a:pt x="4124691" y="2179562"/>
                      <a:pt x="3942400" y="2191155"/>
                      <a:pt x="3754666" y="2188257"/>
                    </a:cubicBezTo>
                    <a:close/>
                    <a:moveTo>
                      <a:pt x="5487798" y="2254919"/>
                    </a:moveTo>
                    <a:cubicBezTo>
                      <a:pt x="5487798" y="2254919"/>
                      <a:pt x="5487798" y="2254919"/>
                      <a:pt x="5485078" y="2254919"/>
                    </a:cubicBezTo>
                    <a:cubicBezTo>
                      <a:pt x="5457870" y="2257818"/>
                      <a:pt x="5433383" y="2260716"/>
                      <a:pt x="5406175" y="2260716"/>
                    </a:cubicBezTo>
                    <a:cubicBezTo>
                      <a:pt x="5403455" y="2263614"/>
                      <a:pt x="5403455" y="2266512"/>
                      <a:pt x="5400734" y="2266512"/>
                    </a:cubicBezTo>
                    <a:cubicBezTo>
                      <a:pt x="5392571" y="2266512"/>
                      <a:pt x="5381688" y="2266512"/>
                      <a:pt x="5370805" y="2266512"/>
                    </a:cubicBezTo>
                    <a:cubicBezTo>
                      <a:pt x="5370805" y="2266512"/>
                      <a:pt x="5370805" y="2266512"/>
                      <a:pt x="5368084" y="2266512"/>
                    </a:cubicBezTo>
                    <a:cubicBezTo>
                      <a:pt x="5204838" y="2246224"/>
                      <a:pt x="5044313" y="2237529"/>
                      <a:pt x="4883787" y="2243326"/>
                    </a:cubicBezTo>
                    <a:cubicBezTo>
                      <a:pt x="4810326" y="2249122"/>
                      <a:pt x="4736865" y="2254919"/>
                      <a:pt x="4663405" y="2260716"/>
                    </a:cubicBezTo>
                    <a:cubicBezTo>
                      <a:pt x="4660684" y="2260716"/>
                      <a:pt x="4660684" y="2260716"/>
                      <a:pt x="4657963" y="2260716"/>
                    </a:cubicBezTo>
                    <a:cubicBezTo>
                      <a:pt x="4521924" y="2254919"/>
                      <a:pt x="4385885" y="2254919"/>
                      <a:pt x="4247126" y="2252021"/>
                    </a:cubicBezTo>
                    <a:cubicBezTo>
                      <a:pt x="4244405" y="2252021"/>
                      <a:pt x="4241685" y="2252021"/>
                      <a:pt x="4236243" y="2252021"/>
                    </a:cubicBezTo>
                    <a:cubicBezTo>
                      <a:pt x="4451184" y="2243326"/>
                      <a:pt x="4666125" y="2234631"/>
                      <a:pt x="4883787" y="2231732"/>
                    </a:cubicBezTo>
                    <a:lnTo>
                      <a:pt x="4883787" y="2228834"/>
                    </a:lnTo>
                    <a:cubicBezTo>
                      <a:pt x="5019825" y="2231732"/>
                      <a:pt x="5155864" y="2231732"/>
                      <a:pt x="5291903" y="2234631"/>
                    </a:cubicBezTo>
                    <a:cubicBezTo>
                      <a:pt x="5329994" y="2237529"/>
                      <a:pt x="5368084" y="2237529"/>
                      <a:pt x="5403455" y="2243326"/>
                    </a:cubicBezTo>
                    <a:cubicBezTo>
                      <a:pt x="5406175" y="2243326"/>
                      <a:pt x="5406175" y="2243326"/>
                      <a:pt x="5406175" y="2246224"/>
                    </a:cubicBezTo>
                    <a:cubicBezTo>
                      <a:pt x="5433383" y="2246224"/>
                      <a:pt x="5460591" y="2249122"/>
                      <a:pt x="5487798" y="2252021"/>
                    </a:cubicBezTo>
                    <a:cubicBezTo>
                      <a:pt x="5487798" y="2252021"/>
                      <a:pt x="5487798" y="2252021"/>
                      <a:pt x="5487798" y="2254919"/>
                    </a:cubicBezTo>
                    <a:close/>
                    <a:moveTo>
                      <a:pt x="5166747" y="307225"/>
                    </a:moveTo>
                    <a:cubicBezTo>
                      <a:pt x="5180351" y="310124"/>
                      <a:pt x="5193955" y="310124"/>
                      <a:pt x="5204838" y="310124"/>
                    </a:cubicBezTo>
                    <a:cubicBezTo>
                      <a:pt x="5199397" y="310124"/>
                      <a:pt x="5193955" y="310124"/>
                      <a:pt x="5188513" y="310124"/>
                    </a:cubicBezTo>
                    <a:cubicBezTo>
                      <a:pt x="5180351" y="310124"/>
                      <a:pt x="5174909" y="310124"/>
                      <a:pt x="5166747" y="307225"/>
                    </a:cubicBezTo>
                    <a:close/>
                    <a:moveTo>
                      <a:pt x="5408896" y="269547"/>
                    </a:moveTo>
                    <a:cubicBezTo>
                      <a:pt x="5395292" y="266649"/>
                      <a:pt x="5381688" y="266649"/>
                      <a:pt x="5368084" y="266649"/>
                    </a:cubicBezTo>
                    <a:cubicBezTo>
                      <a:pt x="5368084" y="269547"/>
                      <a:pt x="5368084" y="269547"/>
                      <a:pt x="5368084" y="272445"/>
                    </a:cubicBezTo>
                    <a:cubicBezTo>
                      <a:pt x="5365364" y="272445"/>
                      <a:pt x="5365364" y="272445"/>
                      <a:pt x="5362643" y="272445"/>
                    </a:cubicBezTo>
                    <a:cubicBezTo>
                      <a:pt x="5351760" y="275344"/>
                      <a:pt x="5340877" y="275344"/>
                      <a:pt x="5329994" y="275344"/>
                    </a:cubicBezTo>
                    <a:lnTo>
                      <a:pt x="5308228" y="275344"/>
                    </a:lnTo>
                    <a:cubicBezTo>
                      <a:pt x="5310948" y="272445"/>
                      <a:pt x="5310948" y="272445"/>
                      <a:pt x="5310948" y="272445"/>
                    </a:cubicBezTo>
                    <a:lnTo>
                      <a:pt x="5310948" y="272445"/>
                    </a:lnTo>
                    <a:cubicBezTo>
                      <a:pt x="5305507" y="272445"/>
                      <a:pt x="5300065" y="272445"/>
                      <a:pt x="5294624" y="272445"/>
                    </a:cubicBezTo>
                    <a:cubicBezTo>
                      <a:pt x="5259254" y="269547"/>
                      <a:pt x="5221163" y="269547"/>
                      <a:pt x="5183072" y="269547"/>
                    </a:cubicBezTo>
                    <a:lnTo>
                      <a:pt x="5150423" y="269547"/>
                    </a:lnTo>
                    <a:cubicBezTo>
                      <a:pt x="5142260" y="266649"/>
                      <a:pt x="5131377" y="266649"/>
                      <a:pt x="5123215" y="263750"/>
                    </a:cubicBezTo>
                    <a:lnTo>
                      <a:pt x="5174909" y="263750"/>
                    </a:lnTo>
                    <a:cubicBezTo>
                      <a:pt x="5275578" y="263750"/>
                      <a:pt x="5373526" y="263750"/>
                      <a:pt x="5471474" y="260852"/>
                    </a:cubicBezTo>
                    <a:lnTo>
                      <a:pt x="5523168" y="260852"/>
                    </a:lnTo>
                    <a:cubicBezTo>
                      <a:pt x="5485078" y="263750"/>
                      <a:pt x="5446987" y="266649"/>
                      <a:pt x="5408896" y="269547"/>
                    </a:cubicBezTo>
                    <a:close/>
                    <a:moveTo>
                      <a:pt x="6489043" y="81154"/>
                    </a:moveTo>
                    <a:cubicBezTo>
                      <a:pt x="6467276" y="81154"/>
                      <a:pt x="6448231" y="81154"/>
                      <a:pt x="6429186" y="78256"/>
                    </a:cubicBezTo>
                    <a:cubicBezTo>
                      <a:pt x="6393816" y="75357"/>
                      <a:pt x="6358445" y="75357"/>
                      <a:pt x="6320355" y="72459"/>
                    </a:cubicBezTo>
                    <a:cubicBezTo>
                      <a:pt x="6399257" y="72459"/>
                      <a:pt x="6475439" y="72459"/>
                      <a:pt x="6554341" y="72459"/>
                    </a:cubicBezTo>
                    <a:cubicBezTo>
                      <a:pt x="6532575" y="75357"/>
                      <a:pt x="6508088" y="78256"/>
                      <a:pt x="6489043" y="81154"/>
                    </a:cubicBezTo>
                    <a:close/>
                    <a:moveTo>
                      <a:pt x="7841266" y="2223037"/>
                    </a:moveTo>
                    <a:lnTo>
                      <a:pt x="7843987" y="2223037"/>
                    </a:lnTo>
                    <a:cubicBezTo>
                      <a:pt x="7882078" y="2220139"/>
                      <a:pt x="7917449" y="2220139"/>
                      <a:pt x="7955539" y="2217241"/>
                    </a:cubicBezTo>
                    <a:cubicBezTo>
                      <a:pt x="8009955" y="2214342"/>
                      <a:pt x="8067091" y="2214342"/>
                      <a:pt x="8121507" y="2211444"/>
                    </a:cubicBezTo>
                    <a:cubicBezTo>
                      <a:pt x="8197688" y="2211444"/>
                      <a:pt x="8271149" y="2211444"/>
                      <a:pt x="8347330" y="2214342"/>
                    </a:cubicBezTo>
                    <a:cubicBezTo>
                      <a:pt x="8467044" y="2214342"/>
                      <a:pt x="8584038" y="2217241"/>
                      <a:pt x="8703751" y="2220139"/>
                    </a:cubicBezTo>
                    <a:cubicBezTo>
                      <a:pt x="8736400" y="2223037"/>
                      <a:pt x="8769050" y="2223037"/>
                      <a:pt x="8801699" y="2228834"/>
                    </a:cubicBezTo>
                    <a:cubicBezTo>
                      <a:pt x="8801699" y="2228834"/>
                      <a:pt x="8801699" y="2228834"/>
                      <a:pt x="8798979" y="2228834"/>
                    </a:cubicBezTo>
                    <a:cubicBezTo>
                      <a:pt x="8545946" y="2240427"/>
                      <a:pt x="8292915" y="2243326"/>
                      <a:pt x="8037162" y="2234631"/>
                    </a:cubicBezTo>
                    <a:cubicBezTo>
                      <a:pt x="7971864" y="2231732"/>
                      <a:pt x="7906565" y="2231732"/>
                      <a:pt x="7841266" y="2225936"/>
                    </a:cubicBezTo>
                    <a:lnTo>
                      <a:pt x="7841266" y="2223037"/>
                    </a:lnTo>
                    <a:close/>
                    <a:moveTo>
                      <a:pt x="8613965" y="2324480"/>
                    </a:moveTo>
                    <a:cubicBezTo>
                      <a:pt x="8584038" y="2324480"/>
                      <a:pt x="8551388" y="2324480"/>
                      <a:pt x="8518738" y="2324480"/>
                    </a:cubicBezTo>
                    <a:cubicBezTo>
                      <a:pt x="8499694" y="2321581"/>
                      <a:pt x="8480648" y="2321581"/>
                      <a:pt x="8461603" y="2321581"/>
                    </a:cubicBezTo>
                    <a:lnTo>
                      <a:pt x="8641173" y="2321581"/>
                    </a:lnTo>
                    <a:cubicBezTo>
                      <a:pt x="8633011" y="2324480"/>
                      <a:pt x="8622128" y="2324480"/>
                      <a:pt x="8613965" y="2324480"/>
                    </a:cubicBezTo>
                    <a:close/>
                    <a:moveTo>
                      <a:pt x="8758167" y="2304191"/>
                    </a:moveTo>
                    <a:cubicBezTo>
                      <a:pt x="8706472" y="2307089"/>
                      <a:pt x="8652057" y="2307089"/>
                      <a:pt x="8600362" y="2309988"/>
                    </a:cubicBezTo>
                    <a:cubicBezTo>
                      <a:pt x="8548667" y="2315785"/>
                      <a:pt x="8496973" y="2318683"/>
                      <a:pt x="8445278" y="2321581"/>
                    </a:cubicBezTo>
                    <a:cubicBezTo>
                      <a:pt x="8325565" y="2318683"/>
                      <a:pt x="8205850" y="2315785"/>
                      <a:pt x="8088857" y="2315785"/>
                    </a:cubicBezTo>
                    <a:cubicBezTo>
                      <a:pt x="8034442" y="2315785"/>
                      <a:pt x="7980026" y="2315785"/>
                      <a:pt x="7922890" y="2321581"/>
                    </a:cubicBezTo>
                    <a:cubicBezTo>
                      <a:pt x="7892961" y="2318683"/>
                      <a:pt x="7863033" y="2315785"/>
                      <a:pt x="7830384" y="2312886"/>
                    </a:cubicBezTo>
                    <a:cubicBezTo>
                      <a:pt x="7836369" y="2312886"/>
                      <a:pt x="7841811" y="2312886"/>
                      <a:pt x="7847252" y="2312886"/>
                    </a:cubicBezTo>
                    <a:cubicBezTo>
                      <a:pt x="7839362" y="2312886"/>
                      <a:pt x="7831200" y="2312886"/>
                      <a:pt x="7822222" y="2312886"/>
                    </a:cubicBezTo>
                    <a:cubicBezTo>
                      <a:pt x="7860312" y="2307089"/>
                      <a:pt x="7895682" y="2298395"/>
                      <a:pt x="7936494" y="2292598"/>
                    </a:cubicBezTo>
                    <a:cubicBezTo>
                      <a:pt x="7933773" y="2292598"/>
                      <a:pt x="7931052" y="2292598"/>
                      <a:pt x="7928332" y="2292598"/>
                    </a:cubicBezTo>
                    <a:cubicBezTo>
                      <a:pt x="7914728" y="2292598"/>
                      <a:pt x="7901124" y="2292598"/>
                      <a:pt x="7887520" y="2292598"/>
                    </a:cubicBezTo>
                    <a:cubicBezTo>
                      <a:pt x="7852149" y="2292598"/>
                      <a:pt x="7822222" y="2289699"/>
                      <a:pt x="7797734" y="2278106"/>
                    </a:cubicBezTo>
                    <a:cubicBezTo>
                      <a:pt x="7841266" y="2272309"/>
                      <a:pt x="7884799" y="2266512"/>
                      <a:pt x="7928332" y="2263614"/>
                    </a:cubicBezTo>
                    <a:cubicBezTo>
                      <a:pt x="8048045" y="2254919"/>
                      <a:pt x="8170480" y="2252021"/>
                      <a:pt x="8287473" y="2252021"/>
                    </a:cubicBezTo>
                    <a:cubicBezTo>
                      <a:pt x="8453440" y="2243326"/>
                      <a:pt x="8613965" y="2246224"/>
                      <a:pt x="8774492" y="2263614"/>
                    </a:cubicBezTo>
                    <a:cubicBezTo>
                      <a:pt x="8793537" y="2266512"/>
                      <a:pt x="8812582" y="2266512"/>
                      <a:pt x="8834348" y="2269411"/>
                    </a:cubicBezTo>
                    <a:cubicBezTo>
                      <a:pt x="8837069" y="2269411"/>
                      <a:pt x="8839790" y="2275208"/>
                      <a:pt x="8839790" y="2275208"/>
                    </a:cubicBezTo>
                    <a:cubicBezTo>
                      <a:pt x="8842511" y="2278106"/>
                      <a:pt x="8842511" y="2278106"/>
                      <a:pt x="8845231" y="2281004"/>
                    </a:cubicBezTo>
                    <a:cubicBezTo>
                      <a:pt x="8818023" y="2292598"/>
                      <a:pt x="8788096" y="2301293"/>
                      <a:pt x="8758167" y="2304191"/>
                    </a:cubicBezTo>
                    <a:close/>
                    <a:moveTo>
                      <a:pt x="8679265" y="113036"/>
                    </a:moveTo>
                    <a:cubicBezTo>
                      <a:pt x="8717355" y="113036"/>
                      <a:pt x="8755446" y="107239"/>
                      <a:pt x="8793537" y="107239"/>
                    </a:cubicBezTo>
                    <a:cubicBezTo>
                      <a:pt x="8804420" y="107239"/>
                      <a:pt x="8815303" y="107239"/>
                      <a:pt x="8826186" y="107239"/>
                    </a:cubicBezTo>
                    <a:cubicBezTo>
                      <a:pt x="8818023" y="104341"/>
                      <a:pt x="8809861" y="101442"/>
                      <a:pt x="8801699" y="98544"/>
                    </a:cubicBezTo>
                    <a:cubicBezTo>
                      <a:pt x="8769050" y="95646"/>
                      <a:pt x="8739121" y="92747"/>
                      <a:pt x="8709193" y="89849"/>
                    </a:cubicBezTo>
                    <a:cubicBezTo>
                      <a:pt x="8812582" y="84052"/>
                      <a:pt x="8915971" y="84052"/>
                      <a:pt x="9019361" y="89849"/>
                    </a:cubicBezTo>
                    <a:cubicBezTo>
                      <a:pt x="9060173" y="92747"/>
                      <a:pt x="9100984" y="104341"/>
                      <a:pt x="9141796" y="113036"/>
                    </a:cubicBezTo>
                    <a:lnTo>
                      <a:pt x="8679265" y="113036"/>
                    </a:lnTo>
                    <a:close/>
                    <a:moveTo>
                      <a:pt x="9362178" y="1057899"/>
                    </a:moveTo>
                    <a:lnTo>
                      <a:pt x="9362178" y="1260784"/>
                    </a:lnTo>
                    <a:cubicBezTo>
                      <a:pt x="9356737" y="1144850"/>
                      <a:pt x="9354016" y="1026017"/>
                      <a:pt x="9354016" y="910083"/>
                    </a:cubicBezTo>
                    <a:cubicBezTo>
                      <a:pt x="9343133" y="921676"/>
                      <a:pt x="9337691" y="936168"/>
                      <a:pt x="9337691" y="959355"/>
                    </a:cubicBezTo>
                    <a:cubicBezTo>
                      <a:pt x="9337691" y="982542"/>
                      <a:pt x="9337691" y="1002830"/>
                      <a:pt x="9340412" y="1026017"/>
                    </a:cubicBezTo>
                    <a:cubicBezTo>
                      <a:pt x="9332250" y="1081086"/>
                      <a:pt x="9326808" y="1136155"/>
                      <a:pt x="9326808" y="1194122"/>
                    </a:cubicBezTo>
                    <a:cubicBezTo>
                      <a:pt x="9326808" y="1321649"/>
                      <a:pt x="9332250" y="1446278"/>
                      <a:pt x="9340412" y="1570908"/>
                    </a:cubicBezTo>
                    <a:cubicBezTo>
                      <a:pt x="9334970" y="1643367"/>
                      <a:pt x="9332250" y="1712927"/>
                      <a:pt x="9326808" y="1788284"/>
                    </a:cubicBezTo>
                    <a:cubicBezTo>
                      <a:pt x="9326808" y="1814369"/>
                      <a:pt x="9324087" y="1840455"/>
                      <a:pt x="9326808" y="1866540"/>
                    </a:cubicBezTo>
                    <a:cubicBezTo>
                      <a:pt x="9321366" y="1869438"/>
                      <a:pt x="9318646" y="1872336"/>
                      <a:pt x="9313204" y="1875235"/>
                    </a:cubicBezTo>
                    <a:cubicBezTo>
                      <a:pt x="9310483" y="1759301"/>
                      <a:pt x="9310483" y="1640468"/>
                      <a:pt x="9318646" y="1524534"/>
                    </a:cubicBezTo>
                    <a:lnTo>
                      <a:pt x="9318646" y="1518737"/>
                    </a:lnTo>
                    <a:cubicBezTo>
                      <a:pt x="9305042" y="1347734"/>
                      <a:pt x="9285997" y="1176732"/>
                      <a:pt x="9261510" y="1002830"/>
                    </a:cubicBezTo>
                    <a:cubicBezTo>
                      <a:pt x="9258789" y="973847"/>
                      <a:pt x="9256068" y="944863"/>
                      <a:pt x="9258789" y="918778"/>
                    </a:cubicBezTo>
                    <a:lnTo>
                      <a:pt x="9261510" y="915880"/>
                    </a:lnTo>
                    <a:lnTo>
                      <a:pt x="9269672" y="915880"/>
                    </a:lnTo>
                    <a:cubicBezTo>
                      <a:pt x="9272393" y="918778"/>
                      <a:pt x="9275114" y="921676"/>
                      <a:pt x="9277835" y="921676"/>
                    </a:cubicBezTo>
                    <a:cubicBezTo>
                      <a:pt x="9283276" y="959355"/>
                      <a:pt x="9288718" y="999932"/>
                      <a:pt x="9294159" y="1037611"/>
                    </a:cubicBezTo>
                    <a:cubicBezTo>
                      <a:pt x="9291438" y="1023119"/>
                      <a:pt x="9291438" y="1005729"/>
                      <a:pt x="9291438" y="991237"/>
                    </a:cubicBezTo>
                    <a:cubicBezTo>
                      <a:pt x="9291438" y="881099"/>
                      <a:pt x="9288718" y="773860"/>
                      <a:pt x="9288718" y="663723"/>
                    </a:cubicBezTo>
                    <a:cubicBezTo>
                      <a:pt x="9288718" y="663723"/>
                      <a:pt x="9291438" y="663723"/>
                      <a:pt x="9294159" y="660825"/>
                    </a:cubicBezTo>
                    <a:cubicBezTo>
                      <a:pt x="9313204" y="779657"/>
                      <a:pt x="9324087" y="898490"/>
                      <a:pt x="9332250" y="1017322"/>
                    </a:cubicBezTo>
                    <a:cubicBezTo>
                      <a:pt x="9332250" y="944863"/>
                      <a:pt x="9332250" y="872404"/>
                      <a:pt x="9326808" y="799946"/>
                    </a:cubicBezTo>
                    <a:cubicBezTo>
                      <a:pt x="9326808" y="724588"/>
                      <a:pt x="9321366" y="652130"/>
                      <a:pt x="9321366" y="579671"/>
                    </a:cubicBezTo>
                    <a:cubicBezTo>
                      <a:pt x="9318646" y="524602"/>
                      <a:pt x="9315925" y="472432"/>
                      <a:pt x="9310483" y="417363"/>
                    </a:cubicBezTo>
                    <a:cubicBezTo>
                      <a:pt x="9307762" y="399973"/>
                      <a:pt x="9310483" y="385481"/>
                      <a:pt x="9318646" y="376786"/>
                    </a:cubicBezTo>
                    <a:cubicBezTo>
                      <a:pt x="9334970" y="492720"/>
                      <a:pt x="9348574" y="608654"/>
                      <a:pt x="9356737" y="727487"/>
                    </a:cubicBezTo>
                    <a:cubicBezTo>
                      <a:pt x="9359458" y="718792"/>
                      <a:pt x="9362178" y="712995"/>
                      <a:pt x="9364899" y="707198"/>
                    </a:cubicBezTo>
                    <a:cubicBezTo>
                      <a:pt x="9364899" y="704300"/>
                      <a:pt x="9367620" y="704300"/>
                      <a:pt x="9370341" y="704300"/>
                    </a:cubicBezTo>
                    <a:cubicBezTo>
                      <a:pt x="9362178" y="817336"/>
                      <a:pt x="9359458" y="936168"/>
                      <a:pt x="9362178" y="1057899"/>
                    </a:cubicBezTo>
                    <a:close/>
                  </a:path>
                </a:pathLst>
              </a:custGeom>
              <a:solidFill>
                <a:srgbClr val="B5DFE1"/>
              </a:solidFill>
              <a:ln w="27199" cap="flat">
                <a:noFill/>
                <a:prstDash val="solid"/>
                <a:miter/>
              </a:ln>
            </p:spPr>
            <p:txBody>
              <a:bodyPr lIns="180000" tIns="72000" rIns="180000" bIns="72000" rtlCol="0" anchor="ctr"/>
              <a:lstStyle/>
              <a:p>
                <a:r>
                  <a:rPr lang="ja-JP" altLang="en-US" sz="2000">
                    <a:solidFill>
                      <a:srgbClr val="000000"/>
                    </a:solidFill>
                    <a:latin typeface="Kozuka Gothic Pro R" panose="020B0400000000000000" charset="-128"/>
                    <a:ea typeface="Kozuka Gothic Pro R" panose="020B0400000000000000" charset="-128"/>
                    <a:sym typeface="微软雅黑" panose="020B0503020204020204" pitchFamily="34" charset="-122"/>
                  </a:rPr>
                  <a:t>はい。</a:t>
                </a:r>
                <a:endParaRPr lang="en-US" altLang="ja-JP" sz="2000">
                  <a:solidFill>
                    <a:srgbClr val="000000"/>
                  </a:solidFill>
                  <a:latin typeface="Kozuka Gothic Pro R" panose="020B0400000000000000" charset="-128"/>
                  <a:ea typeface="Kozuka Gothic Pro R" panose="020B0400000000000000" charset="-128"/>
                  <a:sym typeface="微软雅黑" panose="020B0503020204020204" pitchFamily="34" charset="-122"/>
                </a:endParaRPr>
              </a:p>
              <a:p>
                <a:r>
                  <a:rPr lang="ja-JP" altLang="en-US" sz="2000">
                    <a:solidFill>
                      <a:srgbClr val="000000"/>
                    </a:solidFill>
                    <a:latin typeface="Kozuka Gothic Pro R" panose="020B0400000000000000" charset="-128"/>
                    <a:ea typeface="Kozuka Gothic Pro R" panose="020B0400000000000000" charset="-128"/>
                    <a:sym typeface="微软雅黑" panose="020B0503020204020204" pitchFamily="34" charset="-122"/>
                  </a:rPr>
                  <a:t>一つは、日本のポップカルチャーなどの文化です。</a:t>
                </a:r>
                <a:endParaRPr lang="en-US" altLang="ja-JP" sz="2000">
                  <a:solidFill>
                    <a:srgbClr val="000000"/>
                  </a:solidFill>
                  <a:latin typeface="Kozuka Gothic Pro R" panose="020B0400000000000000" charset="-128"/>
                  <a:ea typeface="Kozuka Gothic Pro R" panose="020B0400000000000000" charset="-128"/>
                  <a:sym typeface="微软雅黑" panose="020B0503020204020204" pitchFamily="34" charset="-122"/>
                </a:endParaRPr>
              </a:p>
              <a:p>
                <a:r>
                  <a:rPr lang="ja-JP" altLang="en-US" sz="2000">
                    <a:solidFill>
                      <a:srgbClr val="000000"/>
                    </a:solidFill>
                    <a:latin typeface="Kozuka Gothic Pro R" panose="020B0400000000000000" charset="-128"/>
                    <a:ea typeface="Kozuka Gothic Pro R" panose="020B0400000000000000" charset="-128"/>
                    <a:sym typeface="微软雅黑" panose="020B0503020204020204" pitchFamily="34" charset="-122"/>
                  </a:rPr>
                  <a:t>比較文化の授業</a:t>
                </a:r>
                <a:r>
                  <a:rPr lang="ja-JP" altLang="en-US" sz="2000" u="sng">
                    <a:solidFill>
                      <a:srgbClr val="000000"/>
                    </a:solidFill>
                    <a:latin typeface="Kozuka Gothic Pro R" panose="020B0400000000000000" charset="-128"/>
                    <a:ea typeface="Kozuka Gothic Pro R" panose="020B0400000000000000" charset="-128"/>
                    <a:sym typeface="微软雅黑" panose="020B0503020204020204" pitchFamily="34" charset="-122"/>
                  </a:rPr>
                  <a:t>をきっかけに</a:t>
                </a:r>
                <a:r>
                  <a:rPr lang="ja-JP" altLang="en-US" sz="2000">
                    <a:solidFill>
                      <a:srgbClr val="000000"/>
                    </a:solidFill>
                    <a:latin typeface="Kozuka Gothic Pro R" panose="020B0400000000000000" charset="-128"/>
                    <a:ea typeface="Kozuka Gothic Pro R" panose="020B0400000000000000" charset="-128"/>
                    <a:sym typeface="微软雅黑" panose="020B0503020204020204" pitchFamily="34" charset="-122"/>
                  </a:rPr>
                  <a:t>、日本のポップカルチャーがどのような人々</a:t>
                </a:r>
                <a:r>
                  <a:rPr lang="ja-JP" altLang="en-US" sz="2000" u="sng">
                    <a:solidFill>
                      <a:srgbClr val="000000"/>
                    </a:solidFill>
                    <a:latin typeface="Kozuka Gothic Pro R" panose="020B0400000000000000" charset="-128"/>
                    <a:ea typeface="Kozuka Gothic Pro R" panose="020B0400000000000000" charset="-128"/>
                    <a:sym typeface="微软雅黑" panose="020B0503020204020204" pitchFamily="34" charset="-122"/>
                  </a:rPr>
                  <a:t>によって</a:t>
                </a:r>
                <a:r>
                  <a:rPr lang="ja-JP" altLang="en-US" sz="2000">
                    <a:solidFill>
                      <a:srgbClr val="000000"/>
                    </a:solidFill>
                    <a:latin typeface="Kozuka Gothic Pro R" panose="020B0400000000000000" charset="-128"/>
                    <a:ea typeface="Kozuka Gothic Pro R" panose="020B0400000000000000" charset="-128"/>
                    <a:sym typeface="微软雅黑" panose="020B0503020204020204" pitchFamily="34" charset="-122"/>
                  </a:rPr>
                  <a:t>作られているのか、興味を持ちました。</a:t>
                </a:r>
                <a:endParaRPr lang="en-US" altLang="ja-JP" sz="2000">
                  <a:solidFill>
                    <a:srgbClr val="000000"/>
                  </a:solidFill>
                  <a:latin typeface="Kozuka Gothic Pro R" panose="020B0400000000000000" charset="-128"/>
                  <a:ea typeface="Kozuka Gothic Pro R" panose="020B0400000000000000" charset="-128"/>
                  <a:sym typeface="微软雅黑" panose="020B0503020204020204" pitchFamily="34" charset="-122"/>
                </a:endParaRPr>
              </a:p>
              <a:p>
                <a:r>
                  <a:rPr lang="ja-JP" altLang="en-US" sz="2000">
                    <a:solidFill>
                      <a:srgbClr val="000000"/>
                    </a:solidFill>
                    <a:latin typeface="Kozuka Gothic Pro R" panose="020B0400000000000000" charset="-128"/>
                    <a:ea typeface="Kozuka Gothic Pro R" panose="020B0400000000000000" charset="-128"/>
                    <a:sym typeface="微软雅黑" panose="020B0503020204020204" pitchFamily="34" charset="-122"/>
                  </a:rPr>
                  <a:t>また、同年代の日本の若者が現代</a:t>
                </a:r>
                <a:r>
                  <a:rPr lang="ja-JP" altLang="en-US" sz="2000" u="sng">
                    <a:solidFill>
                      <a:srgbClr val="000000"/>
                    </a:solidFill>
                    <a:latin typeface="Kozuka Gothic Pro R" panose="020B0400000000000000" charset="-128"/>
                    <a:ea typeface="Kozuka Gothic Pro R" panose="020B0400000000000000" charset="-128"/>
                    <a:sym typeface="微软雅黑" panose="020B0503020204020204" pitchFamily="34" charset="-122"/>
                  </a:rPr>
                  <a:t>という</a:t>
                </a:r>
                <a:r>
                  <a:rPr lang="ja-JP" altLang="en-US" sz="2000">
                    <a:solidFill>
                      <a:srgbClr val="000000"/>
                    </a:solidFill>
                    <a:latin typeface="Kozuka Gothic Pro R" panose="020B0400000000000000" charset="-128"/>
                    <a:ea typeface="Kozuka Gothic Pro R" panose="020B0400000000000000" charset="-128"/>
                    <a:sym typeface="微软雅黑" panose="020B0503020204020204" pitchFamily="34" charset="-122"/>
                  </a:rPr>
                  <a:t>時代を実際にどう考え、何を感じているのか、知りたいと思っています。</a:t>
                </a:r>
                <a:endParaRPr lang="en-US" altLang="ja-JP" sz="2000">
                  <a:solidFill>
                    <a:srgbClr val="000000"/>
                  </a:solidFill>
                  <a:latin typeface="Kozuka Gothic Pro R" panose="020B0400000000000000" charset="-128"/>
                  <a:ea typeface="Kozuka Gothic Pro R" panose="020B0400000000000000" charset="-128"/>
                  <a:sym typeface="微软雅黑" panose="020B0503020204020204" pitchFamily="34" charset="-122"/>
                </a:endParaRPr>
              </a:p>
              <a:p>
                <a:r>
                  <a:rPr lang="ja-JP" altLang="en-US" sz="2000">
                    <a:solidFill>
                      <a:srgbClr val="000000"/>
                    </a:solidFill>
                    <a:latin typeface="Kozuka Gothic Pro R" panose="020B0400000000000000" charset="-128"/>
                    <a:ea typeface="Kozuka Gothic Pro R" panose="020B0400000000000000" charset="-128"/>
                    <a:sym typeface="微软雅黑" panose="020B0503020204020204" pitchFamily="34" charset="-122"/>
                  </a:rPr>
                  <a:t>あの、思っております。</a:t>
                </a:r>
                <a:endParaRPr lang="ja-JP" altLang="en-US" sz="2000">
                  <a:solidFill>
                    <a:srgbClr val="000000"/>
                  </a:solidFill>
                  <a:latin typeface="Kozuka Gothic Pro R" panose="020B0400000000000000" charset="-128"/>
                  <a:ea typeface="Kozuka Gothic Pro R" panose="020B0400000000000000" charset="-128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1" name="任意多边形: 形状 60"/>
              <p:cNvSpPr/>
              <p:nvPr/>
            </p:nvSpPr>
            <p:spPr>
              <a:xfrm>
                <a:off x="7337992" y="3157775"/>
                <a:ext cx="4897" cy="28983"/>
              </a:xfrm>
              <a:custGeom>
                <a:avLst/>
                <a:gdLst>
                  <a:gd name="connsiteX0" fmla="*/ 4897 w 4897"/>
                  <a:gd name="connsiteY0" fmla="*/ 0 h 28983"/>
                  <a:gd name="connsiteX1" fmla="*/ 0 w 4897"/>
                  <a:gd name="connsiteY1" fmla="*/ 0 h 28983"/>
                  <a:gd name="connsiteX2" fmla="*/ 4897 w 4897"/>
                  <a:gd name="connsiteY2" fmla="*/ 0 h 28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97" h="28983">
                    <a:moveTo>
                      <a:pt x="4897" y="0"/>
                    </a:moveTo>
                    <a:lnTo>
                      <a:pt x="0" y="0"/>
                    </a:lnTo>
                    <a:cubicBezTo>
                      <a:pt x="2449" y="0"/>
                      <a:pt x="4897" y="0"/>
                      <a:pt x="4897" y="0"/>
                    </a:cubicBezTo>
                    <a:close/>
                  </a:path>
                </a:pathLst>
              </a:custGeom>
              <a:solidFill>
                <a:srgbClr val="B5DFE1"/>
              </a:solidFill>
              <a:ln w="27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2" name="任意多边形: 形状 61"/>
              <p:cNvSpPr/>
              <p:nvPr/>
            </p:nvSpPr>
            <p:spPr>
              <a:xfrm>
                <a:off x="9947213" y="3102706"/>
                <a:ext cx="13060" cy="28983"/>
              </a:xfrm>
              <a:custGeom>
                <a:avLst/>
                <a:gdLst>
                  <a:gd name="connsiteX0" fmla="*/ 13060 w 13060"/>
                  <a:gd name="connsiteY0" fmla="*/ 0 h 28983"/>
                  <a:gd name="connsiteX1" fmla="*/ 0 w 13060"/>
                  <a:gd name="connsiteY1" fmla="*/ 0 h 28983"/>
                  <a:gd name="connsiteX2" fmla="*/ 13060 w 13060"/>
                  <a:gd name="connsiteY2" fmla="*/ 0 h 28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60" h="28983">
                    <a:moveTo>
                      <a:pt x="13060" y="0"/>
                    </a:moveTo>
                    <a:lnTo>
                      <a:pt x="0" y="0"/>
                    </a:lnTo>
                    <a:cubicBezTo>
                      <a:pt x="4897" y="0"/>
                      <a:pt x="7890" y="0"/>
                      <a:pt x="13060" y="0"/>
                    </a:cubicBezTo>
                    <a:close/>
                  </a:path>
                </a:pathLst>
              </a:custGeom>
              <a:solidFill>
                <a:srgbClr val="B5DFE1"/>
              </a:solidFill>
              <a:ln w="27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3" name="任意多边形: 形状 62"/>
              <p:cNvSpPr/>
              <p:nvPr/>
            </p:nvSpPr>
            <p:spPr>
              <a:xfrm>
                <a:off x="11187341" y="3111401"/>
                <a:ext cx="16324" cy="14491"/>
              </a:xfrm>
              <a:custGeom>
                <a:avLst/>
                <a:gdLst>
                  <a:gd name="connsiteX0" fmla="*/ 0 w 16324"/>
                  <a:gd name="connsiteY0" fmla="*/ 0 h 14491"/>
                  <a:gd name="connsiteX1" fmla="*/ 16325 w 16324"/>
                  <a:gd name="connsiteY1" fmla="*/ 14492 h 14491"/>
                  <a:gd name="connsiteX2" fmla="*/ 2721 w 16324"/>
                  <a:gd name="connsiteY2" fmla="*/ 5797 h 14491"/>
                  <a:gd name="connsiteX3" fmla="*/ 0 w 16324"/>
                  <a:gd name="connsiteY3" fmla="*/ 0 h 14491"/>
                  <a:gd name="connsiteX4" fmla="*/ 0 w 16324"/>
                  <a:gd name="connsiteY4" fmla="*/ 0 h 14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24" h="14491">
                    <a:moveTo>
                      <a:pt x="0" y="0"/>
                    </a:moveTo>
                    <a:cubicBezTo>
                      <a:pt x="5442" y="2898"/>
                      <a:pt x="10884" y="8695"/>
                      <a:pt x="16325" y="14492"/>
                    </a:cubicBezTo>
                    <a:cubicBezTo>
                      <a:pt x="10884" y="11593"/>
                      <a:pt x="8163" y="8695"/>
                      <a:pt x="2721" y="5797"/>
                    </a:cubicBezTo>
                    <a:cubicBezTo>
                      <a:pt x="2721" y="2898"/>
                      <a:pt x="2721" y="2898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DFE1"/>
              </a:solidFill>
              <a:ln w="27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4" name="任意多边形: 形状 63"/>
              <p:cNvSpPr/>
              <p:nvPr/>
            </p:nvSpPr>
            <p:spPr>
              <a:xfrm>
                <a:off x="11285289" y="3627308"/>
                <a:ext cx="2720" cy="14491"/>
              </a:xfrm>
              <a:custGeom>
                <a:avLst/>
                <a:gdLst>
                  <a:gd name="connsiteX0" fmla="*/ 0 w 2720"/>
                  <a:gd name="connsiteY0" fmla="*/ 2898 h 14491"/>
                  <a:gd name="connsiteX1" fmla="*/ 2721 w 2720"/>
                  <a:gd name="connsiteY1" fmla="*/ 0 h 14491"/>
                  <a:gd name="connsiteX2" fmla="*/ 2721 w 2720"/>
                  <a:gd name="connsiteY2" fmla="*/ 2898 h 14491"/>
                  <a:gd name="connsiteX3" fmla="*/ 2721 w 2720"/>
                  <a:gd name="connsiteY3" fmla="*/ 14492 h 14491"/>
                  <a:gd name="connsiteX4" fmla="*/ 0 w 2720"/>
                  <a:gd name="connsiteY4" fmla="*/ 2898 h 14491"/>
                  <a:gd name="connsiteX5" fmla="*/ 0 w 2720"/>
                  <a:gd name="connsiteY5" fmla="*/ 2898 h 14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0" h="14491">
                    <a:moveTo>
                      <a:pt x="0" y="2898"/>
                    </a:moveTo>
                    <a:cubicBezTo>
                      <a:pt x="2721" y="0"/>
                      <a:pt x="2721" y="0"/>
                      <a:pt x="2721" y="0"/>
                    </a:cubicBezTo>
                    <a:cubicBezTo>
                      <a:pt x="2721" y="0"/>
                      <a:pt x="2721" y="0"/>
                      <a:pt x="2721" y="2898"/>
                    </a:cubicBezTo>
                    <a:cubicBezTo>
                      <a:pt x="2721" y="5797"/>
                      <a:pt x="2721" y="8695"/>
                      <a:pt x="2721" y="14492"/>
                    </a:cubicBezTo>
                    <a:cubicBezTo>
                      <a:pt x="0" y="8695"/>
                      <a:pt x="0" y="5797"/>
                      <a:pt x="0" y="2898"/>
                    </a:cubicBezTo>
                    <a:lnTo>
                      <a:pt x="0" y="2898"/>
                    </a:lnTo>
                    <a:close/>
                  </a:path>
                </a:pathLst>
              </a:custGeom>
              <a:solidFill>
                <a:srgbClr val="B5DFE1"/>
              </a:solidFill>
              <a:ln w="27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5" name="任意多边形: 形状 64"/>
              <p:cNvSpPr/>
              <p:nvPr/>
            </p:nvSpPr>
            <p:spPr>
              <a:xfrm>
                <a:off x="11304334" y="3856278"/>
                <a:ext cx="27207" cy="107239"/>
              </a:xfrm>
              <a:custGeom>
                <a:avLst/>
                <a:gdLst>
                  <a:gd name="connsiteX0" fmla="*/ 0 w 27207"/>
                  <a:gd name="connsiteY0" fmla="*/ 0 h 107239"/>
                  <a:gd name="connsiteX1" fmla="*/ 0 w 27207"/>
                  <a:gd name="connsiteY1" fmla="*/ 31882 h 107239"/>
                  <a:gd name="connsiteX2" fmla="*/ 0 w 27207"/>
                  <a:gd name="connsiteY2" fmla="*/ 107239 h 107239"/>
                  <a:gd name="connsiteX3" fmla="*/ 0 w 27207"/>
                  <a:gd name="connsiteY3" fmla="*/ 14492 h 107239"/>
                  <a:gd name="connsiteX4" fmla="*/ 0 w 27207"/>
                  <a:gd name="connsiteY4" fmla="*/ 0 h 107239"/>
                  <a:gd name="connsiteX5" fmla="*/ 0 w 27207"/>
                  <a:gd name="connsiteY5" fmla="*/ 0 h 107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07" h="107239">
                    <a:moveTo>
                      <a:pt x="0" y="0"/>
                    </a:moveTo>
                    <a:cubicBezTo>
                      <a:pt x="0" y="8695"/>
                      <a:pt x="0" y="20288"/>
                      <a:pt x="0" y="31882"/>
                    </a:cubicBezTo>
                    <a:cubicBezTo>
                      <a:pt x="0" y="55069"/>
                      <a:pt x="0" y="81154"/>
                      <a:pt x="0" y="107239"/>
                    </a:cubicBezTo>
                    <a:cubicBezTo>
                      <a:pt x="0" y="78256"/>
                      <a:pt x="0" y="46374"/>
                      <a:pt x="0" y="14492"/>
                    </a:cubicBezTo>
                    <a:cubicBezTo>
                      <a:pt x="0" y="8695"/>
                      <a:pt x="0" y="5797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DFE1"/>
              </a:solidFill>
              <a:ln w="27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7685707" y="3296896"/>
                <a:ext cx="40811" cy="28983"/>
              </a:xfrm>
              <a:custGeom>
                <a:avLst/>
                <a:gdLst>
                  <a:gd name="connsiteX0" fmla="*/ 40812 w 40811"/>
                  <a:gd name="connsiteY0" fmla="*/ 0 h 28983"/>
                  <a:gd name="connsiteX1" fmla="*/ 13604 w 40811"/>
                  <a:gd name="connsiteY1" fmla="*/ 0 h 28983"/>
                  <a:gd name="connsiteX2" fmla="*/ 0 w 40811"/>
                  <a:gd name="connsiteY2" fmla="*/ 0 h 28983"/>
                  <a:gd name="connsiteX3" fmla="*/ 40812 w 40811"/>
                  <a:gd name="connsiteY3" fmla="*/ 0 h 28983"/>
                  <a:gd name="connsiteX4" fmla="*/ 40812 w 40811"/>
                  <a:gd name="connsiteY4" fmla="*/ 0 h 28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811" h="28983">
                    <a:moveTo>
                      <a:pt x="40812" y="0"/>
                    </a:moveTo>
                    <a:cubicBezTo>
                      <a:pt x="32649" y="0"/>
                      <a:pt x="21766" y="0"/>
                      <a:pt x="13604" y="0"/>
                    </a:cubicBezTo>
                    <a:cubicBezTo>
                      <a:pt x="10883" y="0"/>
                      <a:pt x="5441" y="0"/>
                      <a:pt x="0" y="0"/>
                    </a:cubicBezTo>
                    <a:cubicBezTo>
                      <a:pt x="13604" y="0"/>
                      <a:pt x="27208" y="0"/>
                      <a:pt x="40812" y="0"/>
                    </a:cubicBezTo>
                    <a:lnTo>
                      <a:pt x="40812" y="0"/>
                    </a:lnTo>
                    <a:close/>
                  </a:path>
                </a:pathLst>
              </a:custGeom>
              <a:solidFill>
                <a:srgbClr val="B5DFE1"/>
              </a:solidFill>
              <a:ln w="27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7" name="任意多边形: 形状 66"/>
              <p:cNvSpPr/>
              <p:nvPr/>
            </p:nvSpPr>
            <p:spPr>
              <a:xfrm>
                <a:off x="2102682" y="5296760"/>
                <a:ext cx="19045" cy="17390"/>
              </a:xfrm>
              <a:custGeom>
                <a:avLst/>
                <a:gdLst>
                  <a:gd name="connsiteX0" fmla="*/ 19045 w 19045"/>
                  <a:gd name="connsiteY0" fmla="*/ 17390 h 17390"/>
                  <a:gd name="connsiteX1" fmla="*/ 10883 w 19045"/>
                  <a:gd name="connsiteY1" fmla="*/ 11593 h 17390"/>
                  <a:gd name="connsiteX2" fmla="*/ 0 w 19045"/>
                  <a:gd name="connsiteY2" fmla="*/ 0 h 17390"/>
                  <a:gd name="connsiteX3" fmla="*/ 5442 w 19045"/>
                  <a:gd name="connsiteY3" fmla="*/ 2898 h 17390"/>
                  <a:gd name="connsiteX4" fmla="*/ 19045 w 19045"/>
                  <a:gd name="connsiteY4" fmla="*/ 17390 h 17390"/>
                  <a:gd name="connsiteX5" fmla="*/ 19045 w 19045"/>
                  <a:gd name="connsiteY5" fmla="*/ 17390 h 17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045" h="17390">
                    <a:moveTo>
                      <a:pt x="19045" y="17390"/>
                    </a:moveTo>
                    <a:cubicBezTo>
                      <a:pt x="16325" y="14492"/>
                      <a:pt x="13604" y="14492"/>
                      <a:pt x="10883" y="11593"/>
                    </a:cubicBezTo>
                    <a:cubicBezTo>
                      <a:pt x="5442" y="8695"/>
                      <a:pt x="2721" y="5797"/>
                      <a:pt x="0" y="0"/>
                    </a:cubicBezTo>
                    <a:cubicBezTo>
                      <a:pt x="2721" y="0"/>
                      <a:pt x="5442" y="0"/>
                      <a:pt x="5442" y="2898"/>
                    </a:cubicBezTo>
                    <a:cubicBezTo>
                      <a:pt x="10883" y="8695"/>
                      <a:pt x="16325" y="11593"/>
                      <a:pt x="19045" y="17390"/>
                    </a:cubicBezTo>
                    <a:lnTo>
                      <a:pt x="19045" y="17390"/>
                    </a:lnTo>
                    <a:close/>
                  </a:path>
                </a:pathLst>
              </a:custGeom>
              <a:solidFill>
                <a:srgbClr val="B5DFE1"/>
              </a:solidFill>
              <a:ln w="27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8" name="任意多边形: 形状 67"/>
              <p:cNvSpPr/>
              <p:nvPr/>
            </p:nvSpPr>
            <p:spPr>
              <a:xfrm>
                <a:off x="9865046" y="5279370"/>
                <a:ext cx="625777" cy="23304"/>
              </a:xfrm>
              <a:custGeom>
                <a:avLst/>
                <a:gdLst>
                  <a:gd name="connsiteX0" fmla="*/ 625778 w 625777"/>
                  <a:gd name="connsiteY0" fmla="*/ 8695 h 23304"/>
                  <a:gd name="connsiteX1" fmla="*/ 625778 w 625777"/>
                  <a:gd name="connsiteY1" fmla="*/ 8695 h 23304"/>
                  <a:gd name="connsiteX2" fmla="*/ 481576 w 625777"/>
                  <a:gd name="connsiteY2" fmla="*/ 0 h 23304"/>
                  <a:gd name="connsiteX3" fmla="*/ 345538 w 625777"/>
                  <a:gd name="connsiteY3" fmla="*/ 8695 h 23304"/>
                  <a:gd name="connsiteX4" fmla="*/ 255752 w 625777"/>
                  <a:gd name="connsiteY4" fmla="*/ 2898 h 23304"/>
                  <a:gd name="connsiteX5" fmla="*/ 250311 w 625777"/>
                  <a:gd name="connsiteY5" fmla="*/ 2898 h 23304"/>
                  <a:gd name="connsiteX6" fmla="*/ 299285 w 625777"/>
                  <a:gd name="connsiteY6" fmla="*/ 8695 h 23304"/>
                  <a:gd name="connsiteX7" fmla="*/ 0 w 625777"/>
                  <a:gd name="connsiteY7" fmla="*/ 14492 h 23304"/>
                  <a:gd name="connsiteX8" fmla="*/ 459810 w 625777"/>
                  <a:gd name="connsiteY8" fmla="*/ 20288 h 23304"/>
                  <a:gd name="connsiteX9" fmla="*/ 593128 w 625777"/>
                  <a:gd name="connsiteY9" fmla="*/ 17390 h 23304"/>
                  <a:gd name="connsiteX10" fmla="*/ 590407 w 625777"/>
                  <a:gd name="connsiteY10" fmla="*/ 17390 h 23304"/>
                  <a:gd name="connsiteX11" fmla="*/ 541434 w 625777"/>
                  <a:gd name="connsiteY11" fmla="*/ 17390 h 23304"/>
                  <a:gd name="connsiteX12" fmla="*/ 625778 w 625777"/>
                  <a:gd name="connsiteY12" fmla="*/ 8695 h 23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5777" h="23304">
                    <a:moveTo>
                      <a:pt x="625778" y="8695"/>
                    </a:moveTo>
                    <a:lnTo>
                      <a:pt x="625778" y="8695"/>
                    </a:lnTo>
                    <a:cubicBezTo>
                      <a:pt x="576803" y="2898"/>
                      <a:pt x="530551" y="2898"/>
                      <a:pt x="481576" y="0"/>
                    </a:cubicBezTo>
                    <a:cubicBezTo>
                      <a:pt x="435324" y="2898"/>
                      <a:pt x="391791" y="5797"/>
                      <a:pt x="345538" y="8695"/>
                    </a:cubicBezTo>
                    <a:cubicBezTo>
                      <a:pt x="315609" y="5797"/>
                      <a:pt x="285681" y="2898"/>
                      <a:pt x="255752" y="2898"/>
                    </a:cubicBezTo>
                    <a:lnTo>
                      <a:pt x="250311" y="2898"/>
                    </a:lnTo>
                    <a:cubicBezTo>
                      <a:pt x="266635" y="5797"/>
                      <a:pt x="282960" y="8695"/>
                      <a:pt x="299285" y="8695"/>
                    </a:cubicBezTo>
                    <a:cubicBezTo>
                      <a:pt x="198616" y="11593"/>
                      <a:pt x="100668" y="14492"/>
                      <a:pt x="0" y="14492"/>
                    </a:cubicBezTo>
                    <a:cubicBezTo>
                      <a:pt x="152363" y="23187"/>
                      <a:pt x="304726" y="26085"/>
                      <a:pt x="459810" y="20288"/>
                    </a:cubicBezTo>
                    <a:cubicBezTo>
                      <a:pt x="503343" y="23187"/>
                      <a:pt x="546875" y="20288"/>
                      <a:pt x="593128" y="17390"/>
                    </a:cubicBezTo>
                    <a:lnTo>
                      <a:pt x="590407" y="17390"/>
                    </a:lnTo>
                    <a:cubicBezTo>
                      <a:pt x="574082" y="17390"/>
                      <a:pt x="557758" y="17390"/>
                      <a:pt x="541434" y="17390"/>
                    </a:cubicBezTo>
                    <a:cubicBezTo>
                      <a:pt x="568641" y="14492"/>
                      <a:pt x="598570" y="11593"/>
                      <a:pt x="625778" y="8695"/>
                    </a:cubicBezTo>
                    <a:close/>
                  </a:path>
                </a:pathLst>
              </a:custGeom>
              <a:solidFill>
                <a:srgbClr val="B5DFE1"/>
              </a:solidFill>
              <a:ln w="27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9" name="任意多边形: 形状 68"/>
              <p:cNvSpPr/>
              <p:nvPr/>
            </p:nvSpPr>
            <p:spPr>
              <a:xfrm>
                <a:off x="5541738" y="3102706"/>
                <a:ext cx="48973" cy="2898"/>
              </a:xfrm>
              <a:custGeom>
                <a:avLst/>
                <a:gdLst>
                  <a:gd name="connsiteX0" fmla="*/ 19045 w 48973"/>
                  <a:gd name="connsiteY0" fmla="*/ 0 h 2898"/>
                  <a:gd name="connsiteX1" fmla="*/ 0 w 48973"/>
                  <a:gd name="connsiteY1" fmla="*/ 2898 h 2898"/>
                  <a:gd name="connsiteX2" fmla="*/ 48974 w 48973"/>
                  <a:gd name="connsiteY2" fmla="*/ 0 h 2898"/>
                  <a:gd name="connsiteX3" fmla="*/ 19045 w 48973"/>
                  <a:gd name="connsiteY3" fmla="*/ 0 h 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73" h="2898">
                    <a:moveTo>
                      <a:pt x="19045" y="0"/>
                    </a:moveTo>
                    <a:cubicBezTo>
                      <a:pt x="10883" y="0"/>
                      <a:pt x="5441" y="0"/>
                      <a:pt x="0" y="2898"/>
                    </a:cubicBezTo>
                    <a:cubicBezTo>
                      <a:pt x="16324" y="0"/>
                      <a:pt x="32649" y="0"/>
                      <a:pt x="48974" y="0"/>
                    </a:cubicBezTo>
                    <a:lnTo>
                      <a:pt x="19045" y="0"/>
                    </a:lnTo>
                    <a:close/>
                  </a:path>
                </a:pathLst>
              </a:custGeom>
              <a:solidFill>
                <a:srgbClr val="B5DFE1"/>
              </a:solidFill>
              <a:ln w="27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0" name="任意多边形: 形状 69"/>
              <p:cNvSpPr/>
              <p:nvPr/>
            </p:nvSpPr>
            <p:spPr>
              <a:xfrm>
                <a:off x="11366912" y="3760633"/>
                <a:ext cx="27207" cy="637637"/>
              </a:xfrm>
              <a:custGeom>
                <a:avLst/>
                <a:gdLst>
                  <a:gd name="connsiteX0" fmla="*/ 10883 w 27207"/>
                  <a:gd name="connsiteY0" fmla="*/ 0 h 637637"/>
                  <a:gd name="connsiteX1" fmla="*/ 0 w 27207"/>
                  <a:gd name="connsiteY1" fmla="*/ 110137 h 637637"/>
                  <a:gd name="connsiteX2" fmla="*/ 19046 w 27207"/>
                  <a:gd name="connsiteY2" fmla="*/ 637638 h 637637"/>
                  <a:gd name="connsiteX3" fmla="*/ 27208 w 27207"/>
                  <a:gd name="connsiteY3" fmla="*/ 628943 h 637637"/>
                  <a:gd name="connsiteX4" fmla="*/ 21767 w 27207"/>
                  <a:gd name="connsiteY4" fmla="*/ 527500 h 637637"/>
                  <a:gd name="connsiteX5" fmla="*/ 10883 w 27207"/>
                  <a:gd name="connsiteY5" fmla="*/ 0 h 637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07" h="637637">
                    <a:moveTo>
                      <a:pt x="10883" y="0"/>
                    </a:moveTo>
                    <a:cubicBezTo>
                      <a:pt x="2721" y="31882"/>
                      <a:pt x="0" y="69560"/>
                      <a:pt x="0" y="110137"/>
                    </a:cubicBezTo>
                    <a:cubicBezTo>
                      <a:pt x="0" y="286937"/>
                      <a:pt x="5442" y="460838"/>
                      <a:pt x="19046" y="637638"/>
                    </a:cubicBezTo>
                    <a:cubicBezTo>
                      <a:pt x="21767" y="634739"/>
                      <a:pt x="27208" y="631841"/>
                      <a:pt x="27208" y="628943"/>
                    </a:cubicBezTo>
                    <a:cubicBezTo>
                      <a:pt x="24487" y="594162"/>
                      <a:pt x="21767" y="562281"/>
                      <a:pt x="21767" y="527500"/>
                    </a:cubicBezTo>
                    <a:cubicBezTo>
                      <a:pt x="16325" y="350701"/>
                      <a:pt x="10883" y="176800"/>
                      <a:pt x="10883" y="0"/>
                    </a:cubicBezTo>
                    <a:close/>
                  </a:path>
                </a:pathLst>
              </a:custGeom>
              <a:solidFill>
                <a:srgbClr val="B5DFE1"/>
              </a:solidFill>
              <a:ln w="27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1" name="任意多边形: 形状 70"/>
              <p:cNvSpPr/>
              <p:nvPr/>
            </p:nvSpPr>
            <p:spPr>
              <a:xfrm>
                <a:off x="11181900" y="5151842"/>
                <a:ext cx="57136" cy="150714"/>
              </a:xfrm>
              <a:custGeom>
                <a:avLst/>
                <a:gdLst>
                  <a:gd name="connsiteX0" fmla="*/ 0 w 57136"/>
                  <a:gd name="connsiteY0" fmla="*/ 150715 h 150714"/>
                  <a:gd name="connsiteX1" fmla="*/ 29929 w 57136"/>
                  <a:gd name="connsiteY1" fmla="*/ 136223 h 150714"/>
                  <a:gd name="connsiteX2" fmla="*/ 48974 w 57136"/>
                  <a:gd name="connsiteY2" fmla="*/ 113036 h 150714"/>
                  <a:gd name="connsiteX3" fmla="*/ 57136 w 57136"/>
                  <a:gd name="connsiteY3" fmla="*/ 0 h 150714"/>
                  <a:gd name="connsiteX4" fmla="*/ 0 w 57136"/>
                  <a:gd name="connsiteY4" fmla="*/ 150715 h 150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36" h="150714">
                    <a:moveTo>
                      <a:pt x="0" y="150715"/>
                    </a:moveTo>
                    <a:cubicBezTo>
                      <a:pt x="8162" y="144918"/>
                      <a:pt x="19045" y="142019"/>
                      <a:pt x="29929" y="136223"/>
                    </a:cubicBezTo>
                    <a:cubicBezTo>
                      <a:pt x="35370" y="127528"/>
                      <a:pt x="43533" y="121731"/>
                      <a:pt x="48974" y="113036"/>
                    </a:cubicBezTo>
                    <a:cubicBezTo>
                      <a:pt x="51695" y="75357"/>
                      <a:pt x="57136" y="37679"/>
                      <a:pt x="57136" y="0"/>
                    </a:cubicBezTo>
                    <a:cubicBezTo>
                      <a:pt x="40812" y="49272"/>
                      <a:pt x="21766" y="98544"/>
                      <a:pt x="0" y="150715"/>
                    </a:cubicBezTo>
                    <a:close/>
                  </a:path>
                </a:pathLst>
              </a:custGeom>
              <a:solidFill>
                <a:srgbClr val="B5DFE1"/>
              </a:solidFill>
              <a:ln w="27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2" name="任意多边形: 形状 71"/>
              <p:cNvSpPr/>
              <p:nvPr/>
            </p:nvSpPr>
            <p:spPr>
              <a:xfrm>
                <a:off x="5196200" y="5262065"/>
                <a:ext cx="1681437" cy="59886"/>
              </a:xfrm>
              <a:custGeom>
                <a:avLst/>
                <a:gdLst>
                  <a:gd name="connsiteX0" fmla="*/ 0 w 1681437"/>
                  <a:gd name="connsiteY0" fmla="*/ 14406 h 59886"/>
                  <a:gd name="connsiteX1" fmla="*/ 38091 w 1681437"/>
                  <a:gd name="connsiteY1" fmla="*/ 17305 h 59886"/>
                  <a:gd name="connsiteX2" fmla="*/ 1259718 w 1681437"/>
                  <a:gd name="connsiteY2" fmla="*/ 54983 h 59886"/>
                  <a:gd name="connsiteX3" fmla="*/ 1681437 w 1681437"/>
                  <a:gd name="connsiteY3" fmla="*/ 26000 h 59886"/>
                  <a:gd name="connsiteX4" fmla="*/ 1354945 w 1681437"/>
                  <a:gd name="connsiteY4" fmla="*/ 28898 h 59886"/>
                  <a:gd name="connsiteX5" fmla="*/ 1368549 w 1681437"/>
                  <a:gd name="connsiteY5" fmla="*/ 28898 h 59886"/>
                  <a:gd name="connsiteX6" fmla="*/ 1240672 w 1681437"/>
                  <a:gd name="connsiteY6" fmla="*/ 20203 h 59886"/>
                  <a:gd name="connsiteX7" fmla="*/ 1265159 w 1681437"/>
                  <a:gd name="connsiteY7" fmla="*/ 26000 h 59886"/>
                  <a:gd name="connsiteX8" fmla="*/ 1224348 w 1681437"/>
                  <a:gd name="connsiteY8" fmla="*/ 26000 h 59886"/>
                  <a:gd name="connsiteX9" fmla="*/ 783582 w 1681437"/>
                  <a:gd name="connsiteY9" fmla="*/ 5711 h 59886"/>
                  <a:gd name="connsiteX10" fmla="*/ 0 w 1681437"/>
                  <a:gd name="connsiteY10" fmla="*/ 14406 h 59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1437" h="59886">
                    <a:moveTo>
                      <a:pt x="0" y="14406"/>
                    </a:moveTo>
                    <a:cubicBezTo>
                      <a:pt x="13604" y="17305"/>
                      <a:pt x="27208" y="17305"/>
                      <a:pt x="38091" y="17305"/>
                    </a:cubicBezTo>
                    <a:cubicBezTo>
                      <a:pt x="443486" y="11508"/>
                      <a:pt x="851602" y="26000"/>
                      <a:pt x="1259718" y="54983"/>
                    </a:cubicBezTo>
                    <a:cubicBezTo>
                      <a:pt x="1401198" y="66577"/>
                      <a:pt x="1542678" y="57882"/>
                      <a:pt x="1681437" y="26000"/>
                    </a:cubicBezTo>
                    <a:cubicBezTo>
                      <a:pt x="1572606" y="31797"/>
                      <a:pt x="1463776" y="31797"/>
                      <a:pt x="1354945" y="28898"/>
                    </a:cubicBezTo>
                    <a:cubicBezTo>
                      <a:pt x="1357666" y="28898"/>
                      <a:pt x="1363107" y="28898"/>
                      <a:pt x="1368549" y="28898"/>
                    </a:cubicBezTo>
                    <a:cubicBezTo>
                      <a:pt x="1325016" y="26000"/>
                      <a:pt x="1281484" y="23101"/>
                      <a:pt x="1240672" y="20203"/>
                    </a:cubicBezTo>
                    <a:cubicBezTo>
                      <a:pt x="1248835" y="23101"/>
                      <a:pt x="1256997" y="26000"/>
                      <a:pt x="1265159" y="26000"/>
                    </a:cubicBezTo>
                    <a:cubicBezTo>
                      <a:pt x="1251556" y="26000"/>
                      <a:pt x="1237952" y="26000"/>
                      <a:pt x="1224348" y="26000"/>
                    </a:cubicBezTo>
                    <a:cubicBezTo>
                      <a:pt x="1077426" y="20203"/>
                      <a:pt x="930504" y="11508"/>
                      <a:pt x="783582" y="5711"/>
                    </a:cubicBezTo>
                    <a:cubicBezTo>
                      <a:pt x="522388" y="-2984"/>
                      <a:pt x="261194" y="-2984"/>
                      <a:pt x="0" y="14406"/>
                    </a:cubicBezTo>
                    <a:close/>
                  </a:path>
                </a:pathLst>
              </a:custGeom>
              <a:solidFill>
                <a:srgbClr val="B5DFE1"/>
              </a:solidFill>
              <a:ln w="27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3" name="任意多边形: 形状 72"/>
              <p:cNvSpPr/>
              <p:nvPr/>
            </p:nvSpPr>
            <p:spPr>
              <a:xfrm>
                <a:off x="1991130" y="3233132"/>
                <a:ext cx="48973" cy="895591"/>
              </a:xfrm>
              <a:custGeom>
                <a:avLst/>
                <a:gdLst>
                  <a:gd name="connsiteX0" fmla="*/ 32649 w 48973"/>
                  <a:gd name="connsiteY0" fmla="*/ 327514 h 895591"/>
                  <a:gd name="connsiteX1" fmla="*/ 21766 w 48973"/>
                  <a:gd name="connsiteY1" fmla="*/ 0 h 895591"/>
                  <a:gd name="connsiteX2" fmla="*/ 0 w 48973"/>
                  <a:gd name="connsiteY2" fmla="*/ 43475 h 895591"/>
                  <a:gd name="connsiteX3" fmla="*/ 10883 w 48973"/>
                  <a:gd name="connsiteY3" fmla="*/ 150714 h 895591"/>
                  <a:gd name="connsiteX4" fmla="*/ 32649 w 48973"/>
                  <a:gd name="connsiteY4" fmla="*/ 541992 h 895591"/>
                  <a:gd name="connsiteX5" fmla="*/ 40812 w 48973"/>
                  <a:gd name="connsiteY5" fmla="*/ 895591 h 895591"/>
                  <a:gd name="connsiteX6" fmla="*/ 48974 w 48973"/>
                  <a:gd name="connsiteY6" fmla="*/ 675316 h 895591"/>
                  <a:gd name="connsiteX7" fmla="*/ 32649 w 48973"/>
                  <a:gd name="connsiteY7" fmla="*/ 327514 h 895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973" h="895591">
                    <a:moveTo>
                      <a:pt x="32649" y="327514"/>
                    </a:moveTo>
                    <a:cubicBezTo>
                      <a:pt x="27208" y="217377"/>
                      <a:pt x="24487" y="110137"/>
                      <a:pt x="21766" y="0"/>
                    </a:cubicBezTo>
                    <a:cubicBezTo>
                      <a:pt x="13604" y="11593"/>
                      <a:pt x="8162" y="26085"/>
                      <a:pt x="0" y="43475"/>
                    </a:cubicBezTo>
                    <a:cubicBezTo>
                      <a:pt x="2721" y="78256"/>
                      <a:pt x="5442" y="113036"/>
                      <a:pt x="10883" y="150714"/>
                    </a:cubicBezTo>
                    <a:cubicBezTo>
                      <a:pt x="27208" y="281140"/>
                      <a:pt x="32649" y="411566"/>
                      <a:pt x="32649" y="541992"/>
                    </a:cubicBezTo>
                    <a:cubicBezTo>
                      <a:pt x="35370" y="660825"/>
                      <a:pt x="35370" y="776759"/>
                      <a:pt x="40812" y="895591"/>
                    </a:cubicBezTo>
                    <a:cubicBezTo>
                      <a:pt x="38091" y="826031"/>
                      <a:pt x="40812" y="750674"/>
                      <a:pt x="48974" y="675316"/>
                    </a:cubicBezTo>
                    <a:cubicBezTo>
                      <a:pt x="40812" y="559382"/>
                      <a:pt x="35370" y="443448"/>
                      <a:pt x="32649" y="327514"/>
                    </a:cubicBezTo>
                    <a:close/>
                  </a:path>
                </a:pathLst>
              </a:custGeom>
              <a:solidFill>
                <a:srgbClr val="B5DFE1"/>
              </a:solidFill>
              <a:ln w="27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4" name="任意多边形: 形状 73"/>
              <p:cNvSpPr/>
              <p:nvPr/>
            </p:nvSpPr>
            <p:spPr>
              <a:xfrm>
                <a:off x="2050987" y="3891058"/>
                <a:ext cx="2720" cy="26085"/>
              </a:xfrm>
              <a:custGeom>
                <a:avLst/>
                <a:gdLst>
                  <a:gd name="connsiteX0" fmla="*/ 2721 w 2720"/>
                  <a:gd name="connsiteY0" fmla="*/ 26085 h 26085"/>
                  <a:gd name="connsiteX1" fmla="*/ 2721 w 2720"/>
                  <a:gd name="connsiteY1" fmla="*/ 0 h 26085"/>
                  <a:gd name="connsiteX2" fmla="*/ 0 w 2720"/>
                  <a:gd name="connsiteY2" fmla="*/ 5797 h 26085"/>
                  <a:gd name="connsiteX3" fmla="*/ 2721 w 2720"/>
                  <a:gd name="connsiteY3" fmla="*/ 26085 h 26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20" h="26085">
                    <a:moveTo>
                      <a:pt x="2721" y="26085"/>
                    </a:moveTo>
                    <a:cubicBezTo>
                      <a:pt x="0" y="17390"/>
                      <a:pt x="0" y="8695"/>
                      <a:pt x="2721" y="0"/>
                    </a:cubicBezTo>
                    <a:cubicBezTo>
                      <a:pt x="0" y="2898"/>
                      <a:pt x="0" y="5797"/>
                      <a:pt x="0" y="5797"/>
                    </a:cubicBezTo>
                    <a:cubicBezTo>
                      <a:pt x="0" y="11593"/>
                      <a:pt x="0" y="20288"/>
                      <a:pt x="2721" y="26085"/>
                    </a:cubicBezTo>
                    <a:close/>
                  </a:path>
                </a:pathLst>
              </a:custGeom>
              <a:solidFill>
                <a:srgbClr val="B5DFE1"/>
              </a:solidFill>
              <a:ln w="27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5" name="任意多边形: 形状 74"/>
              <p:cNvSpPr/>
              <p:nvPr/>
            </p:nvSpPr>
            <p:spPr>
              <a:xfrm>
                <a:off x="2026500" y="3305591"/>
                <a:ext cx="27207" cy="495618"/>
              </a:xfrm>
              <a:custGeom>
                <a:avLst/>
                <a:gdLst>
                  <a:gd name="connsiteX0" fmla="*/ 13604 w 27207"/>
                  <a:gd name="connsiteY0" fmla="*/ 315921 h 495618"/>
                  <a:gd name="connsiteX1" fmla="*/ 21766 w 27207"/>
                  <a:gd name="connsiteY1" fmla="*/ 495618 h 495618"/>
                  <a:gd name="connsiteX2" fmla="*/ 27208 w 27207"/>
                  <a:gd name="connsiteY2" fmla="*/ 420261 h 495618"/>
                  <a:gd name="connsiteX3" fmla="*/ 27208 w 27207"/>
                  <a:gd name="connsiteY3" fmla="*/ 408668 h 495618"/>
                  <a:gd name="connsiteX4" fmla="*/ 0 w 27207"/>
                  <a:gd name="connsiteY4" fmla="*/ 0 h 495618"/>
                  <a:gd name="connsiteX5" fmla="*/ 13604 w 27207"/>
                  <a:gd name="connsiteY5" fmla="*/ 315921 h 495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07" h="495618">
                    <a:moveTo>
                      <a:pt x="13604" y="315921"/>
                    </a:moveTo>
                    <a:cubicBezTo>
                      <a:pt x="19045" y="373888"/>
                      <a:pt x="21766" y="434753"/>
                      <a:pt x="21766" y="495618"/>
                    </a:cubicBezTo>
                    <a:cubicBezTo>
                      <a:pt x="24487" y="472432"/>
                      <a:pt x="24487" y="446346"/>
                      <a:pt x="27208" y="420261"/>
                    </a:cubicBezTo>
                    <a:cubicBezTo>
                      <a:pt x="27208" y="417363"/>
                      <a:pt x="27208" y="411566"/>
                      <a:pt x="27208" y="408668"/>
                    </a:cubicBezTo>
                    <a:cubicBezTo>
                      <a:pt x="24487" y="269547"/>
                      <a:pt x="13604" y="133324"/>
                      <a:pt x="0" y="0"/>
                    </a:cubicBezTo>
                    <a:cubicBezTo>
                      <a:pt x="5442" y="107239"/>
                      <a:pt x="10883" y="208681"/>
                      <a:pt x="13604" y="315921"/>
                    </a:cubicBezTo>
                    <a:close/>
                  </a:path>
                </a:pathLst>
              </a:custGeom>
              <a:solidFill>
                <a:srgbClr val="B5DFE1"/>
              </a:solidFill>
              <a:ln w="27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7" name="任意多边形: 形状 76"/>
              <p:cNvSpPr/>
              <p:nvPr/>
            </p:nvSpPr>
            <p:spPr>
              <a:xfrm>
                <a:off x="1932926" y="5105469"/>
                <a:ext cx="126222" cy="189117"/>
              </a:xfrm>
              <a:custGeom>
                <a:avLst/>
                <a:gdLst>
                  <a:gd name="connsiteX0" fmla="*/ 82691 w 126222"/>
                  <a:gd name="connsiteY0" fmla="*/ 159409 h 189117"/>
                  <a:gd name="connsiteX1" fmla="*/ 90853 w 126222"/>
                  <a:gd name="connsiteY1" fmla="*/ 171003 h 189117"/>
                  <a:gd name="connsiteX2" fmla="*/ 126223 w 126222"/>
                  <a:gd name="connsiteY2" fmla="*/ 188393 h 189117"/>
                  <a:gd name="connsiteX3" fmla="*/ 120781 w 126222"/>
                  <a:gd name="connsiteY3" fmla="*/ 182596 h 189117"/>
                  <a:gd name="connsiteX4" fmla="*/ 6509 w 126222"/>
                  <a:gd name="connsiteY4" fmla="*/ 0 h 189117"/>
                  <a:gd name="connsiteX5" fmla="*/ 1067 w 126222"/>
                  <a:gd name="connsiteY5" fmla="*/ 5797 h 189117"/>
                  <a:gd name="connsiteX6" fmla="*/ 82691 w 126222"/>
                  <a:gd name="connsiteY6" fmla="*/ 159409 h 189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6222" h="189117">
                    <a:moveTo>
                      <a:pt x="82691" y="159409"/>
                    </a:moveTo>
                    <a:cubicBezTo>
                      <a:pt x="85411" y="162308"/>
                      <a:pt x="90853" y="168105"/>
                      <a:pt x="90853" y="171003"/>
                    </a:cubicBezTo>
                    <a:cubicBezTo>
                      <a:pt x="104457" y="185495"/>
                      <a:pt x="115340" y="191291"/>
                      <a:pt x="126223" y="188393"/>
                    </a:cubicBezTo>
                    <a:cubicBezTo>
                      <a:pt x="126223" y="185495"/>
                      <a:pt x="126223" y="182596"/>
                      <a:pt x="120781" y="182596"/>
                    </a:cubicBezTo>
                    <a:cubicBezTo>
                      <a:pt x="77249" y="127528"/>
                      <a:pt x="39158" y="66662"/>
                      <a:pt x="6509" y="0"/>
                    </a:cubicBezTo>
                    <a:cubicBezTo>
                      <a:pt x="1067" y="0"/>
                      <a:pt x="-1653" y="0"/>
                      <a:pt x="1067" y="5797"/>
                    </a:cubicBezTo>
                    <a:cubicBezTo>
                      <a:pt x="22834" y="60865"/>
                      <a:pt x="50041" y="110138"/>
                      <a:pt x="82691" y="159409"/>
                    </a:cubicBezTo>
                    <a:close/>
                  </a:path>
                </a:pathLst>
              </a:custGeom>
              <a:solidFill>
                <a:srgbClr val="B5DFE1"/>
              </a:solidFill>
              <a:ln w="27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8" name="任意多边形: 形状 77"/>
              <p:cNvSpPr/>
              <p:nvPr/>
            </p:nvSpPr>
            <p:spPr>
              <a:xfrm>
                <a:off x="2031941" y="3975111"/>
                <a:ext cx="16324" cy="521703"/>
              </a:xfrm>
              <a:custGeom>
                <a:avLst/>
                <a:gdLst>
                  <a:gd name="connsiteX0" fmla="*/ 8162 w 16324"/>
                  <a:gd name="connsiteY0" fmla="*/ 362294 h 521703"/>
                  <a:gd name="connsiteX1" fmla="*/ 2721 w 16324"/>
                  <a:gd name="connsiteY1" fmla="*/ 370989 h 521703"/>
                  <a:gd name="connsiteX2" fmla="*/ 8162 w 16324"/>
                  <a:gd name="connsiteY2" fmla="*/ 521704 h 521703"/>
                  <a:gd name="connsiteX3" fmla="*/ 13604 w 16324"/>
                  <a:gd name="connsiteY3" fmla="*/ 266649 h 521703"/>
                  <a:gd name="connsiteX4" fmla="*/ 16325 w 16324"/>
                  <a:gd name="connsiteY4" fmla="*/ 57967 h 521703"/>
                  <a:gd name="connsiteX5" fmla="*/ 13604 w 16324"/>
                  <a:gd name="connsiteY5" fmla="*/ 0 h 521703"/>
                  <a:gd name="connsiteX6" fmla="*/ 0 w 16324"/>
                  <a:gd name="connsiteY6" fmla="*/ 182596 h 521703"/>
                  <a:gd name="connsiteX7" fmla="*/ 5442 w 16324"/>
                  <a:gd name="connsiteY7" fmla="*/ 330412 h 521703"/>
                  <a:gd name="connsiteX8" fmla="*/ 8162 w 16324"/>
                  <a:gd name="connsiteY8" fmla="*/ 362294 h 521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24" h="521703">
                    <a:moveTo>
                      <a:pt x="8162" y="362294"/>
                    </a:moveTo>
                    <a:cubicBezTo>
                      <a:pt x="5442" y="365193"/>
                      <a:pt x="5442" y="368091"/>
                      <a:pt x="2721" y="370989"/>
                    </a:cubicBezTo>
                    <a:cubicBezTo>
                      <a:pt x="5442" y="423160"/>
                      <a:pt x="8162" y="472432"/>
                      <a:pt x="8162" y="521704"/>
                    </a:cubicBezTo>
                    <a:cubicBezTo>
                      <a:pt x="8162" y="437651"/>
                      <a:pt x="8162" y="353599"/>
                      <a:pt x="13604" y="266649"/>
                    </a:cubicBezTo>
                    <a:cubicBezTo>
                      <a:pt x="13604" y="197088"/>
                      <a:pt x="16325" y="127528"/>
                      <a:pt x="16325" y="57967"/>
                    </a:cubicBezTo>
                    <a:cubicBezTo>
                      <a:pt x="16325" y="37679"/>
                      <a:pt x="16325" y="20288"/>
                      <a:pt x="13604" y="0"/>
                    </a:cubicBezTo>
                    <a:cubicBezTo>
                      <a:pt x="8162" y="60865"/>
                      <a:pt x="5442" y="121731"/>
                      <a:pt x="0" y="182596"/>
                    </a:cubicBezTo>
                    <a:cubicBezTo>
                      <a:pt x="0" y="231868"/>
                      <a:pt x="2721" y="281140"/>
                      <a:pt x="5442" y="330412"/>
                    </a:cubicBezTo>
                    <a:cubicBezTo>
                      <a:pt x="5442" y="339107"/>
                      <a:pt x="5442" y="350701"/>
                      <a:pt x="8162" y="362294"/>
                    </a:cubicBezTo>
                    <a:close/>
                  </a:path>
                </a:pathLst>
              </a:custGeom>
              <a:solidFill>
                <a:srgbClr val="B5DFE1"/>
              </a:solidFill>
              <a:ln w="27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" cstate="print">
              <a:duotone>
                <a:prstClr val="black"/>
                <a:srgbClr val="40B2B2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ackgroundRemoval t="10000" b="90000" l="10000" r="90000">
                          <a14:foregroundMark x1="44534" y1="39171" x2="44534" y2="39171"/>
                          <a14:foregroundMark x1="45749" y1="43779" x2="45749" y2="43779"/>
                          <a14:foregroundMark x1="55466" y1="44700" x2="55466" y2="44700"/>
                          <a14:foregroundMark x1="49393" y1="49309" x2="49393" y2="49309"/>
                          <a14:foregroundMark x1="51012" y1="58525" x2="51012" y2="58525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9721" y="2521979"/>
              <a:ext cx="932290" cy="819056"/>
            </a:xfrm>
            <a:prstGeom prst="rect">
              <a:avLst/>
            </a:prstGeom>
          </p:spPr>
        </p:pic>
        <p:sp>
          <p:nvSpPr>
            <p:cNvPr id="42" name="文本框 41"/>
            <p:cNvSpPr txBox="1"/>
            <p:nvPr/>
          </p:nvSpPr>
          <p:spPr>
            <a:xfrm>
              <a:off x="10014881" y="2626740"/>
              <a:ext cx="7973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王：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0" name="矩形 79"/>
          <p:cNvSpPr/>
          <p:nvPr/>
        </p:nvSpPr>
        <p:spPr>
          <a:xfrm>
            <a:off x="659874" y="312023"/>
            <a:ext cx="857841" cy="5106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P189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16940" y="822960"/>
            <a:ext cx="638175" cy="633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393578" y="2401665"/>
            <a:ext cx="10168433" cy="2667899"/>
            <a:chOff x="1393578" y="2521979"/>
            <a:chExt cx="10168433" cy="2667899"/>
          </a:xfrm>
        </p:grpSpPr>
        <p:grpSp>
          <p:nvGrpSpPr>
            <p:cNvPr id="33" name="图形 27"/>
            <p:cNvGrpSpPr/>
            <p:nvPr/>
          </p:nvGrpSpPr>
          <p:grpSpPr>
            <a:xfrm>
              <a:off x="1393578" y="2989671"/>
              <a:ext cx="10000394" cy="2200207"/>
              <a:chOff x="1393578" y="2989671"/>
              <a:chExt cx="10000394" cy="2200207"/>
            </a:xfrm>
            <a:solidFill>
              <a:srgbClr val="B5DFE1"/>
            </a:solidFill>
          </p:grpSpPr>
          <p:sp>
            <p:nvSpPr>
              <p:cNvPr id="34" name="任意多边形: 形状 33"/>
              <p:cNvSpPr/>
              <p:nvPr/>
            </p:nvSpPr>
            <p:spPr>
              <a:xfrm>
                <a:off x="1393578" y="2989671"/>
                <a:ext cx="9971429" cy="2200207"/>
              </a:xfrm>
              <a:custGeom>
                <a:avLst/>
                <a:gdLst>
                  <a:gd name="connsiteX0" fmla="*/ 9963112 w 9971429"/>
                  <a:gd name="connsiteY0" fmla="*/ 210841 h 1909513"/>
                  <a:gd name="connsiteX1" fmla="*/ 9900018 w 9971429"/>
                  <a:gd name="connsiteY1" fmla="*/ 154617 h 1909513"/>
                  <a:gd name="connsiteX2" fmla="*/ 9925829 w 9971429"/>
                  <a:gd name="connsiteY2" fmla="*/ 156959 h 1909513"/>
                  <a:gd name="connsiteX3" fmla="*/ 9862736 w 9971429"/>
                  <a:gd name="connsiteY3" fmla="*/ 128847 h 1909513"/>
                  <a:gd name="connsiteX4" fmla="*/ 9750887 w 9971429"/>
                  <a:gd name="connsiteY4" fmla="*/ 70280 h 1909513"/>
                  <a:gd name="connsiteX5" fmla="*/ 9742283 w 9971429"/>
                  <a:gd name="connsiteY5" fmla="*/ 74966 h 1909513"/>
                  <a:gd name="connsiteX6" fmla="*/ 9742283 w 9971429"/>
                  <a:gd name="connsiteY6" fmla="*/ 79651 h 1909513"/>
                  <a:gd name="connsiteX7" fmla="*/ 9742283 w 9971429"/>
                  <a:gd name="connsiteY7" fmla="*/ 84336 h 1909513"/>
                  <a:gd name="connsiteX8" fmla="*/ 9756623 w 9971429"/>
                  <a:gd name="connsiteY8" fmla="*/ 96050 h 1909513"/>
                  <a:gd name="connsiteX9" fmla="*/ 9719340 w 9971429"/>
                  <a:gd name="connsiteY9" fmla="*/ 91364 h 1909513"/>
                  <a:gd name="connsiteX10" fmla="*/ 9346512 w 9971429"/>
                  <a:gd name="connsiteY10" fmla="*/ 49196 h 1909513"/>
                  <a:gd name="connsiteX11" fmla="*/ 9343644 w 9971429"/>
                  <a:gd name="connsiteY11" fmla="*/ 51539 h 1909513"/>
                  <a:gd name="connsiteX12" fmla="*/ 9340776 w 9971429"/>
                  <a:gd name="connsiteY12" fmla="*/ 53882 h 1909513"/>
                  <a:gd name="connsiteX13" fmla="*/ 9340776 w 9971429"/>
                  <a:gd name="connsiteY13" fmla="*/ 56224 h 1909513"/>
                  <a:gd name="connsiteX14" fmla="*/ 9177306 w 9971429"/>
                  <a:gd name="connsiteY14" fmla="*/ 56224 h 1909513"/>
                  <a:gd name="connsiteX15" fmla="*/ 9068325 w 9971429"/>
                  <a:gd name="connsiteY15" fmla="*/ 63252 h 1909513"/>
                  <a:gd name="connsiteX16" fmla="*/ 9002363 w 9971429"/>
                  <a:gd name="connsiteY16" fmla="*/ 58567 h 1909513"/>
                  <a:gd name="connsiteX17" fmla="*/ 8663950 w 9971429"/>
                  <a:gd name="connsiteY17" fmla="*/ 37483 h 1909513"/>
                  <a:gd name="connsiteX18" fmla="*/ 9283418 w 9971429"/>
                  <a:gd name="connsiteY18" fmla="*/ 28112 h 1909513"/>
                  <a:gd name="connsiteX19" fmla="*/ 9277683 w 9971429"/>
                  <a:gd name="connsiteY19" fmla="*/ 23427 h 1909513"/>
                  <a:gd name="connsiteX20" fmla="*/ 8922061 w 9971429"/>
                  <a:gd name="connsiteY20" fmla="*/ 11713 h 1909513"/>
                  <a:gd name="connsiteX21" fmla="*/ 8629535 w 9971429"/>
                  <a:gd name="connsiteY21" fmla="*/ 21084 h 1909513"/>
                  <a:gd name="connsiteX22" fmla="*/ 8543498 w 9971429"/>
                  <a:gd name="connsiteY22" fmla="*/ 25769 h 1909513"/>
                  <a:gd name="connsiteX23" fmla="*/ 8511951 w 9971429"/>
                  <a:gd name="connsiteY23" fmla="*/ 28112 h 1909513"/>
                  <a:gd name="connsiteX24" fmla="*/ 8489008 w 9971429"/>
                  <a:gd name="connsiteY24" fmla="*/ 28112 h 1909513"/>
                  <a:gd name="connsiteX25" fmla="*/ 8483272 w 9971429"/>
                  <a:gd name="connsiteY25" fmla="*/ 28112 h 1909513"/>
                  <a:gd name="connsiteX26" fmla="*/ 8497611 w 9971429"/>
                  <a:gd name="connsiteY26" fmla="*/ 30455 h 1909513"/>
                  <a:gd name="connsiteX27" fmla="*/ 8305461 w 9971429"/>
                  <a:gd name="connsiteY27" fmla="*/ 56224 h 1909513"/>
                  <a:gd name="connsiteX28" fmla="*/ 8486140 w 9971429"/>
                  <a:gd name="connsiteY28" fmla="*/ 49196 h 1909513"/>
                  <a:gd name="connsiteX29" fmla="*/ 8566441 w 9971429"/>
                  <a:gd name="connsiteY29" fmla="*/ 42168 h 1909513"/>
                  <a:gd name="connsiteX30" fmla="*/ 8747120 w 9971429"/>
                  <a:gd name="connsiteY30" fmla="*/ 65595 h 1909513"/>
                  <a:gd name="connsiteX31" fmla="*/ 8767194 w 9971429"/>
                  <a:gd name="connsiteY31" fmla="*/ 65595 h 1909513"/>
                  <a:gd name="connsiteX32" fmla="*/ 8368556 w 9971429"/>
                  <a:gd name="connsiteY32" fmla="*/ 67938 h 1909513"/>
                  <a:gd name="connsiteX33" fmla="*/ 8592252 w 9971429"/>
                  <a:gd name="connsiteY33" fmla="*/ 86679 h 1909513"/>
                  <a:gd name="connsiteX34" fmla="*/ 8474668 w 9971429"/>
                  <a:gd name="connsiteY34" fmla="*/ 91364 h 1909513"/>
                  <a:gd name="connsiteX35" fmla="*/ 7935501 w 9971429"/>
                  <a:gd name="connsiteY35" fmla="*/ 91364 h 1909513"/>
                  <a:gd name="connsiteX36" fmla="*/ 7886747 w 9971429"/>
                  <a:gd name="connsiteY36" fmla="*/ 86679 h 1909513"/>
                  <a:gd name="connsiteX37" fmla="*/ 7571278 w 9971429"/>
                  <a:gd name="connsiteY37" fmla="*/ 77308 h 1909513"/>
                  <a:gd name="connsiteX38" fmla="*/ 7318901 w 9971429"/>
                  <a:gd name="connsiteY38" fmla="*/ 74966 h 1909513"/>
                  <a:gd name="connsiteX39" fmla="*/ 7132487 w 9971429"/>
                  <a:gd name="connsiteY39" fmla="*/ 58567 h 1909513"/>
                  <a:gd name="connsiteX40" fmla="*/ 7605692 w 9971429"/>
                  <a:gd name="connsiteY40" fmla="*/ 56224 h 1909513"/>
                  <a:gd name="connsiteX41" fmla="*/ 7757692 w 9971429"/>
                  <a:gd name="connsiteY41" fmla="*/ 56224 h 1909513"/>
                  <a:gd name="connsiteX42" fmla="*/ 7837993 w 9971429"/>
                  <a:gd name="connsiteY42" fmla="*/ 37483 h 1909513"/>
                  <a:gd name="connsiteX43" fmla="*/ 7757692 w 9971429"/>
                  <a:gd name="connsiteY43" fmla="*/ 39825 h 1909513"/>
                  <a:gd name="connsiteX44" fmla="*/ 7734748 w 9971429"/>
                  <a:gd name="connsiteY44" fmla="*/ 42168 h 1909513"/>
                  <a:gd name="connsiteX45" fmla="*/ 6137323 w 9971429"/>
                  <a:gd name="connsiteY45" fmla="*/ 46853 h 1909513"/>
                  <a:gd name="connsiteX46" fmla="*/ 6206153 w 9971429"/>
                  <a:gd name="connsiteY46" fmla="*/ 53882 h 1909513"/>
                  <a:gd name="connsiteX47" fmla="*/ 6372492 w 9971429"/>
                  <a:gd name="connsiteY47" fmla="*/ 56224 h 1909513"/>
                  <a:gd name="connsiteX48" fmla="*/ 6461397 w 9971429"/>
                  <a:gd name="connsiteY48" fmla="*/ 65595 h 1909513"/>
                  <a:gd name="connsiteX49" fmla="*/ 6630603 w 9971429"/>
                  <a:gd name="connsiteY49" fmla="*/ 77308 h 1909513"/>
                  <a:gd name="connsiteX50" fmla="*/ 6642075 w 9971429"/>
                  <a:gd name="connsiteY50" fmla="*/ 79651 h 1909513"/>
                  <a:gd name="connsiteX51" fmla="*/ 6587585 w 9971429"/>
                  <a:gd name="connsiteY51" fmla="*/ 84336 h 1909513"/>
                  <a:gd name="connsiteX52" fmla="*/ 5913626 w 9971429"/>
                  <a:gd name="connsiteY52" fmla="*/ 79651 h 1909513"/>
                  <a:gd name="connsiteX53" fmla="*/ 5873476 w 9971429"/>
                  <a:gd name="connsiteY53" fmla="*/ 81994 h 1909513"/>
                  <a:gd name="connsiteX54" fmla="*/ 5698533 w 9971429"/>
                  <a:gd name="connsiteY54" fmla="*/ 89022 h 1909513"/>
                  <a:gd name="connsiteX55" fmla="*/ 5595289 w 9971429"/>
                  <a:gd name="connsiteY55" fmla="*/ 89022 h 1909513"/>
                  <a:gd name="connsiteX56" fmla="*/ 5543666 w 9971429"/>
                  <a:gd name="connsiteY56" fmla="*/ 86679 h 1909513"/>
                  <a:gd name="connsiteX57" fmla="*/ 5050386 w 9971429"/>
                  <a:gd name="connsiteY57" fmla="*/ 65595 h 1909513"/>
                  <a:gd name="connsiteX58" fmla="*/ 4838161 w 9971429"/>
                  <a:gd name="connsiteY58" fmla="*/ 53882 h 1909513"/>
                  <a:gd name="connsiteX59" fmla="*/ 5110612 w 9971429"/>
                  <a:gd name="connsiteY59" fmla="*/ 58567 h 1909513"/>
                  <a:gd name="connsiteX60" fmla="*/ 5116348 w 9971429"/>
                  <a:gd name="connsiteY60" fmla="*/ 56224 h 1909513"/>
                  <a:gd name="connsiteX61" fmla="*/ 5469101 w 9971429"/>
                  <a:gd name="connsiteY61" fmla="*/ 72623 h 1909513"/>
                  <a:gd name="connsiteX62" fmla="*/ 5669854 w 9971429"/>
                  <a:gd name="connsiteY62" fmla="*/ 79651 h 1909513"/>
                  <a:gd name="connsiteX63" fmla="*/ 5621100 w 9971429"/>
                  <a:gd name="connsiteY63" fmla="*/ 67938 h 1909513"/>
                  <a:gd name="connsiteX64" fmla="*/ 5245404 w 9971429"/>
                  <a:gd name="connsiteY64" fmla="*/ 44511 h 1909513"/>
                  <a:gd name="connsiteX65" fmla="*/ 5173706 w 9971429"/>
                  <a:gd name="connsiteY65" fmla="*/ 42168 h 1909513"/>
                  <a:gd name="connsiteX66" fmla="*/ 5879211 w 9971429"/>
                  <a:gd name="connsiteY66" fmla="*/ 37483 h 1909513"/>
                  <a:gd name="connsiteX67" fmla="*/ 5882080 w 9971429"/>
                  <a:gd name="connsiteY67" fmla="*/ 35140 h 1909513"/>
                  <a:gd name="connsiteX68" fmla="*/ 5649779 w 9971429"/>
                  <a:gd name="connsiteY68" fmla="*/ 23427 h 1909513"/>
                  <a:gd name="connsiteX69" fmla="*/ 5575213 w 9971429"/>
                  <a:gd name="connsiteY69" fmla="*/ 23427 h 1909513"/>
                  <a:gd name="connsiteX70" fmla="*/ 5844797 w 9971429"/>
                  <a:gd name="connsiteY70" fmla="*/ 16399 h 1909513"/>
                  <a:gd name="connsiteX71" fmla="*/ 5847665 w 9971429"/>
                  <a:gd name="connsiteY71" fmla="*/ 14056 h 1909513"/>
                  <a:gd name="connsiteX72" fmla="*/ 5589553 w 9971429"/>
                  <a:gd name="connsiteY72" fmla="*/ 0 h 1909513"/>
                  <a:gd name="connsiteX73" fmla="*/ 4909858 w 9971429"/>
                  <a:gd name="connsiteY73" fmla="*/ 4685 h 1909513"/>
                  <a:gd name="connsiteX74" fmla="*/ 4502616 w 9971429"/>
                  <a:gd name="connsiteY74" fmla="*/ 9371 h 1909513"/>
                  <a:gd name="connsiteX75" fmla="*/ 4496880 w 9971429"/>
                  <a:gd name="connsiteY75" fmla="*/ 11713 h 1909513"/>
                  <a:gd name="connsiteX76" fmla="*/ 4866840 w 9971429"/>
                  <a:gd name="connsiteY76" fmla="*/ 21084 h 1909513"/>
                  <a:gd name="connsiteX77" fmla="*/ 4671822 w 9971429"/>
                  <a:gd name="connsiteY77" fmla="*/ 35140 h 1909513"/>
                  <a:gd name="connsiteX78" fmla="*/ 4559974 w 9971429"/>
                  <a:gd name="connsiteY78" fmla="*/ 32797 h 1909513"/>
                  <a:gd name="connsiteX79" fmla="*/ 4531295 w 9971429"/>
                  <a:gd name="connsiteY79" fmla="*/ 30455 h 1909513"/>
                  <a:gd name="connsiteX80" fmla="*/ 4525559 w 9971429"/>
                  <a:gd name="connsiteY80" fmla="*/ 30455 h 1909513"/>
                  <a:gd name="connsiteX81" fmla="*/ 4534163 w 9971429"/>
                  <a:gd name="connsiteY81" fmla="*/ 32797 h 1909513"/>
                  <a:gd name="connsiteX82" fmla="*/ 4405107 w 9971429"/>
                  <a:gd name="connsiteY82" fmla="*/ 35140 h 1909513"/>
                  <a:gd name="connsiteX83" fmla="*/ 4327673 w 9971429"/>
                  <a:gd name="connsiteY83" fmla="*/ 35140 h 1909513"/>
                  <a:gd name="connsiteX84" fmla="*/ 4284655 w 9971429"/>
                  <a:gd name="connsiteY84" fmla="*/ 37483 h 1909513"/>
                  <a:gd name="connsiteX85" fmla="*/ 4207221 w 9971429"/>
                  <a:gd name="connsiteY85" fmla="*/ 39825 h 1909513"/>
                  <a:gd name="connsiteX86" fmla="*/ 4235900 w 9971429"/>
                  <a:gd name="connsiteY86" fmla="*/ 39825 h 1909513"/>
                  <a:gd name="connsiteX87" fmla="*/ 3911827 w 9971429"/>
                  <a:gd name="connsiteY87" fmla="*/ 46853 h 1909513"/>
                  <a:gd name="connsiteX88" fmla="*/ 3906091 w 9971429"/>
                  <a:gd name="connsiteY88" fmla="*/ 46853 h 1909513"/>
                  <a:gd name="connsiteX89" fmla="*/ 4496880 w 9971429"/>
                  <a:gd name="connsiteY89" fmla="*/ 51539 h 1909513"/>
                  <a:gd name="connsiteX90" fmla="*/ 4476805 w 9971429"/>
                  <a:gd name="connsiteY90" fmla="*/ 53882 h 1909513"/>
                  <a:gd name="connsiteX91" fmla="*/ 4471069 w 9971429"/>
                  <a:gd name="connsiteY91" fmla="*/ 53882 h 1909513"/>
                  <a:gd name="connsiteX92" fmla="*/ 4625936 w 9971429"/>
                  <a:gd name="connsiteY92" fmla="*/ 51539 h 1909513"/>
                  <a:gd name="connsiteX93" fmla="*/ 4663219 w 9971429"/>
                  <a:gd name="connsiteY93" fmla="*/ 53882 h 1909513"/>
                  <a:gd name="connsiteX94" fmla="*/ 4803746 w 9971429"/>
                  <a:gd name="connsiteY94" fmla="*/ 65595 h 1909513"/>
                  <a:gd name="connsiteX95" fmla="*/ 5024575 w 9971429"/>
                  <a:gd name="connsiteY95" fmla="*/ 79651 h 1909513"/>
                  <a:gd name="connsiteX96" fmla="*/ 5030311 w 9971429"/>
                  <a:gd name="connsiteY96" fmla="*/ 81994 h 1909513"/>
                  <a:gd name="connsiteX97" fmla="*/ 5044650 w 9971429"/>
                  <a:gd name="connsiteY97" fmla="*/ 86679 h 1909513"/>
                  <a:gd name="connsiteX98" fmla="*/ 4984424 w 9971429"/>
                  <a:gd name="connsiteY98" fmla="*/ 96050 h 1909513"/>
                  <a:gd name="connsiteX99" fmla="*/ 4978689 w 9971429"/>
                  <a:gd name="connsiteY99" fmla="*/ 98392 h 1909513"/>
                  <a:gd name="connsiteX100" fmla="*/ 5400271 w 9971429"/>
                  <a:gd name="connsiteY100" fmla="*/ 117134 h 1909513"/>
                  <a:gd name="connsiteX101" fmla="*/ 5446158 w 9971429"/>
                  <a:gd name="connsiteY101" fmla="*/ 128847 h 1909513"/>
                  <a:gd name="connsiteX102" fmla="*/ 5724345 w 9971429"/>
                  <a:gd name="connsiteY102" fmla="*/ 135875 h 1909513"/>
                  <a:gd name="connsiteX103" fmla="*/ 5655515 w 9971429"/>
                  <a:gd name="connsiteY103" fmla="*/ 135875 h 1909513"/>
                  <a:gd name="connsiteX104" fmla="*/ 5589553 w 9971429"/>
                  <a:gd name="connsiteY104" fmla="*/ 135875 h 1909513"/>
                  <a:gd name="connsiteX105" fmla="*/ 5552270 w 9971429"/>
                  <a:gd name="connsiteY105" fmla="*/ 135875 h 1909513"/>
                  <a:gd name="connsiteX106" fmla="*/ 5050386 w 9971429"/>
                  <a:gd name="connsiteY106" fmla="*/ 119476 h 1909513"/>
                  <a:gd name="connsiteX107" fmla="*/ 5038914 w 9971429"/>
                  <a:gd name="connsiteY107" fmla="*/ 119476 h 1909513"/>
                  <a:gd name="connsiteX108" fmla="*/ 5124952 w 9971429"/>
                  <a:gd name="connsiteY108" fmla="*/ 114791 h 1909513"/>
                  <a:gd name="connsiteX109" fmla="*/ 5015971 w 9971429"/>
                  <a:gd name="connsiteY109" fmla="*/ 110106 h 1909513"/>
                  <a:gd name="connsiteX110" fmla="*/ 4668954 w 9971429"/>
                  <a:gd name="connsiteY110" fmla="*/ 100735 h 1909513"/>
                  <a:gd name="connsiteX111" fmla="*/ 4714841 w 9971429"/>
                  <a:gd name="connsiteY111" fmla="*/ 100735 h 1909513"/>
                  <a:gd name="connsiteX112" fmla="*/ 4829557 w 9971429"/>
                  <a:gd name="connsiteY112" fmla="*/ 98392 h 1909513"/>
                  <a:gd name="connsiteX113" fmla="*/ 4835293 w 9971429"/>
                  <a:gd name="connsiteY113" fmla="*/ 96050 h 1909513"/>
                  <a:gd name="connsiteX114" fmla="*/ 4858236 w 9971429"/>
                  <a:gd name="connsiteY114" fmla="*/ 84336 h 1909513"/>
                  <a:gd name="connsiteX115" fmla="*/ 4849633 w 9971429"/>
                  <a:gd name="connsiteY115" fmla="*/ 84336 h 1909513"/>
                  <a:gd name="connsiteX116" fmla="*/ 4841029 w 9971429"/>
                  <a:gd name="connsiteY116" fmla="*/ 84336 h 1909513"/>
                  <a:gd name="connsiteX117" fmla="*/ 4178542 w 9971429"/>
                  <a:gd name="connsiteY117" fmla="*/ 89022 h 1909513"/>
                  <a:gd name="connsiteX118" fmla="*/ 4126920 w 9971429"/>
                  <a:gd name="connsiteY118" fmla="*/ 86679 h 1909513"/>
                  <a:gd name="connsiteX119" fmla="*/ 3957713 w 9971429"/>
                  <a:gd name="connsiteY119" fmla="*/ 86679 h 1909513"/>
                  <a:gd name="connsiteX120" fmla="*/ 3946242 w 9971429"/>
                  <a:gd name="connsiteY120" fmla="*/ 86679 h 1909513"/>
                  <a:gd name="connsiteX121" fmla="*/ 3814318 w 9971429"/>
                  <a:gd name="connsiteY121" fmla="*/ 72623 h 1909513"/>
                  <a:gd name="connsiteX122" fmla="*/ 3814318 w 9971429"/>
                  <a:gd name="connsiteY122" fmla="*/ 72623 h 1909513"/>
                  <a:gd name="connsiteX123" fmla="*/ 3811450 w 9971429"/>
                  <a:gd name="connsiteY123" fmla="*/ 74966 h 1909513"/>
                  <a:gd name="connsiteX124" fmla="*/ 3811450 w 9971429"/>
                  <a:gd name="connsiteY124" fmla="*/ 79651 h 1909513"/>
                  <a:gd name="connsiteX125" fmla="*/ 3842997 w 9971429"/>
                  <a:gd name="connsiteY125" fmla="*/ 86679 h 1909513"/>
                  <a:gd name="connsiteX126" fmla="*/ 3860204 w 9971429"/>
                  <a:gd name="connsiteY126" fmla="*/ 89022 h 1909513"/>
                  <a:gd name="connsiteX127" fmla="*/ 3883148 w 9971429"/>
                  <a:gd name="connsiteY127" fmla="*/ 91364 h 1909513"/>
                  <a:gd name="connsiteX128" fmla="*/ 3897487 w 9971429"/>
                  <a:gd name="connsiteY128" fmla="*/ 93707 h 1909513"/>
                  <a:gd name="connsiteX129" fmla="*/ 3756959 w 9971429"/>
                  <a:gd name="connsiteY129" fmla="*/ 98392 h 1909513"/>
                  <a:gd name="connsiteX130" fmla="*/ 3759828 w 9971429"/>
                  <a:gd name="connsiteY130" fmla="*/ 100735 h 1909513"/>
                  <a:gd name="connsiteX131" fmla="*/ 3774167 w 9971429"/>
                  <a:gd name="connsiteY131" fmla="*/ 105420 h 1909513"/>
                  <a:gd name="connsiteX132" fmla="*/ 3986392 w 9971429"/>
                  <a:gd name="connsiteY132" fmla="*/ 121819 h 1909513"/>
                  <a:gd name="connsiteX133" fmla="*/ 3834393 w 9971429"/>
                  <a:gd name="connsiteY133" fmla="*/ 107763 h 1909513"/>
                  <a:gd name="connsiteX134" fmla="*/ 4155599 w 9971429"/>
                  <a:gd name="connsiteY134" fmla="*/ 107763 h 1909513"/>
                  <a:gd name="connsiteX135" fmla="*/ 4602992 w 9971429"/>
                  <a:gd name="connsiteY135" fmla="*/ 110106 h 1909513"/>
                  <a:gd name="connsiteX136" fmla="*/ 4849633 w 9971429"/>
                  <a:gd name="connsiteY136" fmla="*/ 117134 h 1909513"/>
                  <a:gd name="connsiteX137" fmla="*/ 4947141 w 9971429"/>
                  <a:gd name="connsiteY137" fmla="*/ 119476 h 1909513"/>
                  <a:gd name="connsiteX138" fmla="*/ 4895519 w 9971429"/>
                  <a:gd name="connsiteY138" fmla="*/ 126504 h 1909513"/>
                  <a:gd name="connsiteX139" fmla="*/ 4855368 w 9971429"/>
                  <a:gd name="connsiteY139" fmla="*/ 121819 h 1909513"/>
                  <a:gd name="connsiteX140" fmla="*/ 4855368 w 9971429"/>
                  <a:gd name="connsiteY140" fmla="*/ 124162 h 1909513"/>
                  <a:gd name="connsiteX141" fmla="*/ 4849633 w 9971429"/>
                  <a:gd name="connsiteY141" fmla="*/ 126504 h 1909513"/>
                  <a:gd name="connsiteX142" fmla="*/ 4849633 w 9971429"/>
                  <a:gd name="connsiteY142" fmla="*/ 131190 h 1909513"/>
                  <a:gd name="connsiteX143" fmla="*/ 4872576 w 9971429"/>
                  <a:gd name="connsiteY143" fmla="*/ 135875 h 1909513"/>
                  <a:gd name="connsiteX144" fmla="*/ 4823821 w 9971429"/>
                  <a:gd name="connsiteY144" fmla="*/ 138218 h 1909513"/>
                  <a:gd name="connsiteX145" fmla="*/ 4396503 w 9971429"/>
                  <a:gd name="connsiteY145" fmla="*/ 128847 h 1909513"/>
                  <a:gd name="connsiteX146" fmla="*/ 4364956 w 9971429"/>
                  <a:gd name="connsiteY146" fmla="*/ 128847 h 1909513"/>
                  <a:gd name="connsiteX147" fmla="*/ 4281787 w 9971429"/>
                  <a:gd name="connsiteY147" fmla="*/ 124162 h 1909513"/>
                  <a:gd name="connsiteX148" fmla="*/ 4278919 w 9971429"/>
                  <a:gd name="connsiteY148" fmla="*/ 126504 h 1909513"/>
                  <a:gd name="connsiteX149" fmla="*/ 4278919 w 9971429"/>
                  <a:gd name="connsiteY149" fmla="*/ 128847 h 1909513"/>
                  <a:gd name="connsiteX150" fmla="*/ 3762695 w 9971429"/>
                  <a:gd name="connsiteY150" fmla="*/ 126504 h 1909513"/>
                  <a:gd name="connsiteX151" fmla="*/ 3573414 w 9971429"/>
                  <a:gd name="connsiteY151" fmla="*/ 128847 h 1909513"/>
                  <a:gd name="connsiteX152" fmla="*/ 3573414 w 9971429"/>
                  <a:gd name="connsiteY152" fmla="*/ 126504 h 1909513"/>
                  <a:gd name="connsiteX153" fmla="*/ 3696734 w 9971429"/>
                  <a:gd name="connsiteY153" fmla="*/ 119476 h 1909513"/>
                  <a:gd name="connsiteX154" fmla="*/ 3742620 w 9971429"/>
                  <a:gd name="connsiteY154" fmla="*/ 98392 h 1909513"/>
                  <a:gd name="connsiteX155" fmla="*/ 3670922 w 9971429"/>
                  <a:gd name="connsiteY155" fmla="*/ 103078 h 1909513"/>
                  <a:gd name="connsiteX156" fmla="*/ 3407075 w 9971429"/>
                  <a:gd name="connsiteY156" fmla="*/ 124162 h 1909513"/>
                  <a:gd name="connsiteX157" fmla="*/ 3346849 w 9971429"/>
                  <a:gd name="connsiteY157" fmla="*/ 119476 h 1909513"/>
                  <a:gd name="connsiteX158" fmla="*/ 3346849 w 9971429"/>
                  <a:gd name="connsiteY158" fmla="*/ 121819 h 1909513"/>
                  <a:gd name="connsiteX159" fmla="*/ 3295226 w 9971429"/>
                  <a:gd name="connsiteY159" fmla="*/ 124162 h 1909513"/>
                  <a:gd name="connsiteX160" fmla="*/ 3243604 w 9971429"/>
                  <a:gd name="connsiteY160" fmla="*/ 119476 h 1909513"/>
                  <a:gd name="connsiteX161" fmla="*/ 3401339 w 9971429"/>
                  <a:gd name="connsiteY161" fmla="*/ 103078 h 1909513"/>
                  <a:gd name="connsiteX162" fmla="*/ 3493112 w 9971429"/>
                  <a:gd name="connsiteY162" fmla="*/ 91364 h 1909513"/>
                  <a:gd name="connsiteX163" fmla="*/ 286791 w 9971429"/>
                  <a:gd name="connsiteY163" fmla="*/ 91364 h 1909513"/>
                  <a:gd name="connsiteX164" fmla="*/ 169207 w 9971429"/>
                  <a:gd name="connsiteY164" fmla="*/ 119476 h 1909513"/>
                  <a:gd name="connsiteX165" fmla="*/ 134792 w 9971429"/>
                  <a:gd name="connsiteY165" fmla="*/ 166330 h 1909513"/>
                  <a:gd name="connsiteX166" fmla="*/ 154867 w 9971429"/>
                  <a:gd name="connsiteY166" fmla="*/ 325632 h 1909513"/>
                  <a:gd name="connsiteX167" fmla="*/ 154867 w 9971429"/>
                  <a:gd name="connsiteY167" fmla="*/ 306890 h 1909513"/>
                  <a:gd name="connsiteX168" fmla="*/ 166339 w 9971429"/>
                  <a:gd name="connsiteY168" fmla="*/ 262380 h 1909513"/>
                  <a:gd name="connsiteX169" fmla="*/ 169207 w 9971429"/>
                  <a:gd name="connsiteY169" fmla="*/ 487276 h 1909513"/>
                  <a:gd name="connsiteX170" fmla="*/ 174942 w 9971429"/>
                  <a:gd name="connsiteY170" fmla="*/ 751998 h 1909513"/>
                  <a:gd name="connsiteX171" fmla="*/ 174942 w 9971429"/>
                  <a:gd name="connsiteY171" fmla="*/ 763712 h 1909513"/>
                  <a:gd name="connsiteX172" fmla="*/ 180678 w 9971429"/>
                  <a:gd name="connsiteY172" fmla="*/ 1180708 h 1909513"/>
                  <a:gd name="connsiteX173" fmla="*/ 174942 w 9971429"/>
                  <a:gd name="connsiteY173" fmla="*/ 1583648 h 1909513"/>
                  <a:gd name="connsiteX174" fmla="*/ 169207 w 9971429"/>
                  <a:gd name="connsiteY174" fmla="*/ 1475885 h 1909513"/>
                  <a:gd name="connsiteX175" fmla="*/ 160603 w 9971429"/>
                  <a:gd name="connsiteY175" fmla="*/ 1440745 h 1909513"/>
                  <a:gd name="connsiteX176" fmla="*/ 154867 w 9971429"/>
                  <a:gd name="connsiteY176" fmla="*/ 1433717 h 1909513"/>
                  <a:gd name="connsiteX177" fmla="*/ 154867 w 9971429"/>
                  <a:gd name="connsiteY177" fmla="*/ 1412633 h 1909513"/>
                  <a:gd name="connsiteX178" fmla="*/ 123320 w 9971429"/>
                  <a:gd name="connsiteY178" fmla="*/ 1096372 h 1909513"/>
                  <a:gd name="connsiteX179" fmla="*/ 88905 w 9971429"/>
                  <a:gd name="connsiteY179" fmla="*/ 679376 h 1909513"/>
                  <a:gd name="connsiteX180" fmla="*/ 77434 w 9971429"/>
                  <a:gd name="connsiteY180" fmla="*/ 379513 h 1909513"/>
                  <a:gd name="connsiteX181" fmla="*/ 77434 w 9971429"/>
                  <a:gd name="connsiteY181" fmla="*/ 1684383 h 1909513"/>
                  <a:gd name="connsiteX182" fmla="*/ 8604 w 9971429"/>
                  <a:gd name="connsiteY182" fmla="*/ 1621131 h 1909513"/>
                  <a:gd name="connsiteX183" fmla="*/ 0 w 9971429"/>
                  <a:gd name="connsiteY183" fmla="*/ 1628159 h 1909513"/>
                  <a:gd name="connsiteX184" fmla="*/ 17207 w 9971429"/>
                  <a:gd name="connsiteY184" fmla="*/ 1670327 h 1909513"/>
                  <a:gd name="connsiteX185" fmla="*/ 25811 w 9971429"/>
                  <a:gd name="connsiteY185" fmla="*/ 1677355 h 1909513"/>
                  <a:gd name="connsiteX186" fmla="*/ 83169 w 9971429"/>
                  <a:gd name="connsiteY186" fmla="*/ 1752321 h 1909513"/>
                  <a:gd name="connsiteX187" fmla="*/ 137660 w 9971429"/>
                  <a:gd name="connsiteY187" fmla="*/ 1827286 h 1909513"/>
                  <a:gd name="connsiteX188" fmla="*/ 183546 w 9971429"/>
                  <a:gd name="connsiteY188" fmla="*/ 1857741 h 1909513"/>
                  <a:gd name="connsiteX189" fmla="*/ 220829 w 9971429"/>
                  <a:gd name="connsiteY189" fmla="*/ 1888196 h 1909513"/>
                  <a:gd name="connsiteX190" fmla="*/ 246640 w 9971429"/>
                  <a:gd name="connsiteY190" fmla="*/ 1888196 h 1909513"/>
                  <a:gd name="connsiteX191" fmla="*/ 240904 w 9971429"/>
                  <a:gd name="connsiteY191" fmla="*/ 1878825 h 1909513"/>
                  <a:gd name="connsiteX192" fmla="*/ 232301 w 9971429"/>
                  <a:gd name="connsiteY192" fmla="*/ 1871797 h 1909513"/>
                  <a:gd name="connsiteX193" fmla="*/ 286791 w 9971429"/>
                  <a:gd name="connsiteY193" fmla="*/ 1876482 h 1909513"/>
                  <a:gd name="connsiteX194" fmla="*/ 3894619 w 9971429"/>
                  <a:gd name="connsiteY194" fmla="*/ 1876482 h 1909513"/>
                  <a:gd name="connsiteX195" fmla="*/ 3527527 w 9971429"/>
                  <a:gd name="connsiteY195" fmla="*/ 1862426 h 1909513"/>
                  <a:gd name="connsiteX196" fmla="*/ 2971153 w 9971429"/>
                  <a:gd name="connsiteY196" fmla="*/ 1848370 h 1909513"/>
                  <a:gd name="connsiteX197" fmla="*/ 3527527 w 9971429"/>
                  <a:gd name="connsiteY197" fmla="*/ 1841342 h 1909513"/>
                  <a:gd name="connsiteX198" fmla="*/ 4167070 w 9971429"/>
                  <a:gd name="connsiteY198" fmla="*/ 1817915 h 1909513"/>
                  <a:gd name="connsiteX199" fmla="*/ 4167070 w 9971429"/>
                  <a:gd name="connsiteY199" fmla="*/ 1815573 h 1909513"/>
                  <a:gd name="connsiteX200" fmla="*/ 4281787 w 9971429"/>
                  <a:gd name="connsiteY200" fmla="*/ 1820258 h 1909513"/>
                  <a:gd name="connsiteX201" fmla="*/ 4003600 w 9971429"/>
                  <a:gd name="connsiteY201" fmla="*/ 1827286 h 1909513"/>
                  <a:gd name="connsiteX202" fmla="*/ 4623068 w 9971429"/>
                  <a:gd name="connsiteY202" fmla="*/ 1841342 h 1909513"/>
                  <a:gd name="connsiteX203" fmla="*/ 4737784 w 9971429"/>
                  <a:gd name="connsiteY203" fmla="*/ 1850713 h 1909513"/>
                  <a:gd name="connsiteX204" fmla="*/ 4815218 w 9971429"/>
                  <a:gd name="connsiteY204" fmla="*/ 1848370 h 1909513"/>
                  <a:gd name="connsiteX205" fmla="*/ 4878312 w 9971429"/>
                  <a:gd name="connsiteY205" fmla="*/ 1850713 h 1909513"/>
                  <a:gd name="connsiteX206" fmla="*/ 5328573 w 9971429"/>
                  <a:gd name="connsiteY206" fmla="*/ 1850713 h 1909513"/>
                  <a:gd name="connsiteX207" fmla="*/ 5133555 w 9971429"/>
                  <a:gd name="connsiteY207" fmla="*/ 1838999 h 1909513"/>
                  <a:gd name="connsiteX208" fmla="*/ 5173706 w 9971429"/>
                  <a:gd name="connsiteY208" fmla="*/ 1834314 h 1909513"/>
                  <a:gd name="connsiteX209" fmla="*/ 5053254 w 9971429"/>
                  <a:gd name="connsiteY209" fmla="*/ 1834314 h 1909513"/>
                  <a:gd name="connsiteX210" fmla="*/ 5033179 w 9971429"/>
                  <a:gd name="connsiteY210" fmla="*/ 1831971 h 1909513"/>
                  <a:gd name="connsiteX211" fmla="*/ 5403139 w 9971429"/>
                  <a:gd name="connsiteY211" fmla="*/ 1834314 h 1909513"/>
                  <a:gd name="connsiteX212" fmla="*/ 5583817 w 9971429"/>
                  <a:gd name="connsiteY212" fmla="*/ 1838999 h 1909513"/>
                  <a:gd name="connsiteX213" fmla="*/ 5675590 w 9971429"/>
                  <a:gd name="connsiteY213" fmla="*/ 1843685 h 1909513"/>
                  <a:gd name="connsiteX214" fmla="*/ 5796042 w 9971429"/>
                  <a:gd name="connsiteY214" fmla="*/ 1876482 h 1909513"/>
                  <a:gd name="connsiteX215" fmla="*/ 7485240 w 9971429"/>
                  <a:gd name="connsiteY215" fmla="*/ 1876482 h 1909513"/>
                  <a:gd name="connsiteX216" fmla="*/ 7502161 w 9971429"/>
                  <a:gd name="connsiteY216" fmla="*/ 1891007 h 1909513"/>
                  <a:gd name="connsiteX217" fmla="*/ 7565254 w 9971429"/>
                  <a:gd name="connsiteY217" fmla="*/ 1878591 h 1909513"/>
                  <a:gd name="connsiteX218" fmla="*/ 7755397 w 9971429"/>
                  <a:gd name="connsiteY218" fmla="*/ 1878591 h 1909513"/>
                  <a:gd name="connsiteX219" fmla="*/ 7871834 w 9971429"/>
                  <a:gd name="connsiteY219" fmla="*/ 1882573 h 1909513"/>
                  <a:gd name="connsiteX220" fmla="*/ 7905389 w 9971429"/>
                  <a:gd name="connsiteY220" fmla="*/ 1896395 h 1909513"/>
                  <a:gd name="connsiteX221" fmla="*/ 7889328 w 9971429"/>
                  <a:gd name="connsiteY221" fmla="*/ 1876717 h 1909513"/>
                  <a:gd name="connsiteX222" fmla="*/ 8333854 w 9971429"/>
                  <a:gd name="connsiteY222" fmla="*/ 1876717 h 1909513"/>
                  <a:gd name="connsiteX223" fmla="*/ 8414155 w 9971429"/>
                  <a:gd name="connsiteY223" fmla="*/ 1879059 h 1909513"/>
                  <a:gd name="connsiteX224" fmla="*/ 8391212 w 9971429"/>
                  <a:gd name="connsiteY224" fmla="*/ 1879059 h 1909513"/>
                  <a:gd name="connsiteX225" fmla="*/ 8356797 w 9971429"/>
                  <a:gd name="connsiteY225" fmla="*/ 1883745 h 1909513"/>
                  <a:gd name="connsiteX226" fmla="*/ 8351062 w 9971429"/>
                  <a:gd name="connsiteY226" fmla="*/ 1883745 h 1909513"/>
                  <a:gd name="connsiteX227" fmla="*/ 8465778 w 9971429"/>
                  <a:gd name="connsiteY227" fmla="*/ 1893115 h 1909513"/>
                  <a:gd name="connsiteX228" fmla="*/ 8996341 w 9971429"/>
                  <a:gd name="connsiteY228" fmla="*/ 1909514 h 1909513"/>
                  <a:gd name="connsiteX229" fmla="*/ 9136868 w 9971429"/>
                  <a:gd name="connsiteY229" fmla="*/ 1902486 h 1909513"/>
                  <a:gd name="connsiteX230" fmla="*/ 8979133 w 9971429"/>
                  <a:gd name="connsiteY230" fmla="*/ 1893115 h 1909513"/>
                  <a:gd name="connsiteX231" fmla="*/ 8789851 w 9971429"/>
                  <a:gd name="connsiteY231" fmla="*/ 1888430 h 1909513"/>
                  <a:gd name="connsiteX232" fmla="*/ 9125397 w 9971429"/>
                  <a:gd name="connsiteY232" fmla="*/ 1886087 h 1909513"/>
                  <a:gd name="connsiteX233" fmla="*/ 9148340 w 9971429"/>
                  <a:gd name="connsiteY233" fmla="*/ 1876717 h 1909513"/>
                  <a:gd name="connsiteX234" fmla="*/ 9707582 w 9971429"/>
                  <a:gd name="connsiteY234" fmla="*/ 1876717 h 1909513"/>
                  <a:gd name="connsiteX235" fmla="*/ 9770676 w 9971429"/>
                  <a:gd name="connsiteY235" fmla="*/ 1869688 h 1909513"/>
                  <a:gd name="connsiteX236" fmla="*/ 9842374 w 9971429"/>
                  <a:gd name="connsiteY236" fmla="*/ 1703359 h 1909513"/>
                  <a:gd name="connsiteX237" fmla="*/ 9856713 w 9971429"/>
                  <a:gd name="connsiteY237" fmla="*/ 1506574 h 1909513"/>
                  <a:gd name="connsiteX238" fmla="*/ 9859580 w 9971429"/>
                  <a:gd name="connsiteY238" fmla="*/ 1377727 h 1909513"/>
                  <a:gd name="connsiteX239" fmla="*/ 9856713 w 9971429"/>
                  <a:gd name="connsiteY239" fmla="*/ 1363671 h 1909513"/>
                  <a:gd name="connsiteX240" fmla="*/ 9845241 w 9971429"/>
                  <a:gd name="connsiteY240" fmla="*/ 1187970 h 1909513"/>
                  <a:gd name="connsiteX241" fmla="*/ 9845241 w 9971429"/>
                  <a:gd name="connsiteY241" fmla="*/ 909192 h 1909513"/>
                  <a:gd name="connsiteX242" fmla="*/ 9856713 w 9971429"/>
                  <a:gd name="connsiteY242" fmla="*/ 1194998 h 1909513"/>
                  <a:gd name="connsiteX243" fmla="*/ 9859580 w 9971429"/>
                  <a:gd name="connsiteY243" fmla="*/ 1192656 h 1909513"/>
                  <a:gd name="connsiteX244" fmla="*/ 9865317 w 9971429"/>
                  <a:gd name="connsiteY244" fmla="*/ 1122375 h 1909513"/>
                  <a:gd name="connsiteX245" fmla="*/ 9865317 w 9971429"/>
                  <a:gd name="connsiteY245" fmla="*/ 1127061 h 1909513"/>
                  <a:gd name="connsiteX246" fmla="*/ 9868185 w 9971429"/>
                  <a:gd name="connsiteY246" fmla="*/ 1159858 h 1909513"/>
                  <a:gd name="connsiteX247" fmla="*/ 9871053 w 9971429"/>
                  <a:gd name="connsiteY247" fmla="*/ 1159858 h 1909513"/>
                  <a:gd name="connsiteX248" fmla="*/ 9873920 w 9971429"/>
                  <a:gd name="connsiteY248" fmla="*/ 1281677 h 1909513"/>
                  <a:gd name="connsiteX249" fmla="*/ 9879656 w 9971429"/>
                  <a:gd name="connsiteY249" fmla="*/ 1309789 h 1909513"/>
                  <a:gd name="connsiteX250" fmla="*/ 9879656 w 9971429"/>
                  <a:gd name="connsiteY250" fmla="*/ 1366014 h 1909513"/>
                  <a:gd name="connsiteX251" fmla="*/ 9868185 w 9971429"/>
                  <a:gd name="connsiteY251" fmla="*/ 1366014 h 1909513"/>
                  <a:gd name="connsiteX252" fmla="*/ 9868185 w 9971429"/>
                  <a:gd name="connsiteY252" fmla="*/ 1440979 h 1909513"/>
                  <a:gd name="connsiteX253" fmla="*/ 9876788 w 9971429"/>
                  <a:gd name="connsiteY253" fmla="*/ 1422238 h 1909513"/>
                  <a:gd name="connsiteX254" fmla="*/ 9862448 w 9971429"/>
                  <a:gd name="connsiteY254" fmla="*/ 1644792 h 1909513"/>
                  <a:gd name="connsiteX255" fmla="*/ 9905467 w 9971429"/>
                  <a:gd name="connsiteY255" fmla="*/ 1525315 h 1909513"/>
                  <a:gd name="connsiteX256" fmla="*/ 9911203 w 9971429"/>
                  <a:gd name="connsiteY256" fmla="*/ 1520630 h 1909513"/>
                  <a:gd name="connsiteX257" fmla="*/ 9859580 w 9971429"/>
                  <a:gd name="connsiteY257" fmla="*/ 1696331 h 1909513"/>
                  <a:gd name="connsiteX258" fmla="*/ 9839506 w 9971429"/>
                  <a:gd name="connsiteY258" fmla="*/ 1827520 h 1909513"/>
                  <a:gd name="connsiteX259" fmla="*/ 9845241 w 9971429"/>
                  <a:gd name="connsiteY259" fmla="*/ 1822835 h 1909513"/>
                  <a:gd name="connsiteX260" fmla="*/ 9914071 w 9971429"/>
                  <a:gd name="connsiteY260" fmla="*/ 1747869 h 1909513"/>
                  <a:gd name="connsiteX261" fmla="*/ 9916939 w 9971429"/>
                  <a:gd name="connsiteY261" fmla="*/ 1703359 h 1909513"/>
                  <a:gd name="connsiteX262" fmla="*/ 9916939 w 9971429"/>
                  <a:gd name="connsiteY262" fmla="*/ 1546399 h 1909513"/>
                  <a:gd name="connsiteX263" fmla="*/ 9885392 w 9971429"/>
                  <a:gd name="connsiteY263" fmla="*/ 1319160 h 1909513"/>
                  <a:gd name="connsiteX264" fmla="*/ 9896864 w 9971429"/>
                  <a:gd name="connsiteY264" fmla="*/ 1323845 h 1909513"/>
                  <a:gd name="connsiteX265" fmla="*/ 9893996 w 9971429"/>
                  <a:gd name="connsiteY265" fmla="*/ 1236698 h 1909513"/>
                  <a:gd name="connsiteX266" fmla="*/ 9893996 w 9971429"/>
                  <a:gd name="connsiteY266" fmla="*/ 1237166 h 1909513"/>
                  <a:gd name="connsiteX267" fmla="*/ 9893996 w 9971429"/>
                  <a:gd name="connsiteY267" fmla="*/ 1234824 h 1909513"/>
                  <a:gd name="connsiteX268" fmla="*/ 9893996 w 9971429"/>
                  <a:gd name="connsiteY268" fmla="*/ 1236698 h 1909513"/>
                  <a:gd name="connsiteX269" fmla="*/ 9896864 w 9971429"/>
                  <a:gd name="connsiteY269" fmla="*/ 1209054 h 1909513"/>
                  <a:gd name="connsiteX270" fmla="*/ 9905467 w 9971429"/>
                  <a:gd name="connsiteY270" fmla="*/ 1230138 h 1909513"/>
                  <a:gd name="connsiteX271" fmla="*/ 9919807 w 9971429"/>
                  <a:gd name="connsiteY271" fmla="*/ 1312132 h 1909513"/>
                  <a:gd name="connsiteX272" fmla="*/ 9916939 w 9971429"/>
                  <a:gd name="connsiteY272" fmla="*/ 1237166 h 1909513"/>
                  <a:gd name="connsiteX273" fmla="*/ 9916939 w 9971429"/>
                  <a:gd name="connsiteY273" fmla="*/ 1220768 h 1909513"/>
                  <a:gd name="connsiteX274" fmla="*/ 9939882 w 9971429"/>
                  <a:gd name="connsiteY274" fmla="*/ 1258250 h 1909513"/>
                  <a:gd name="connsiteX275" fmla="*/ 9934146 w 9971429"/>
                  <a:gd name="connsiteY275" fmla="*/ 1127061 h 1909513"/>
                  <a:gd name="connsiteX276" fmla="*/ 9925543 w 9971429"/>
                  <a:gd name="connsiteY276" fmla="*/ 1052095 h 1909513"/>
                  <a:gd name="connsiteX277" fmla="*/ 9925543 w 9971429"/>
                  <a:gd name="connsiteY277" fmla="*/ 1026326 h 1909513"/>
                  <a:gd name="connsiteX278" fmla="*/ 9948486 w 9971429"/>
                  <a:gd name="connsiteY278" fmla="*/ 1084893 h 1909513"/>
                  <a:gd name="connsiteX279" fmla="*/ 9948486 w 9971429"/>
                  <a:gd name="connsiteY279" fmla="*/ 1077865 h 1909513"/>
                  <a:gd name="connsiteX280" fmla="*/ 9937014 w 9971429"/>
                  <a:gd name="connsiteY280" fmla="*/ 651498 h 1909513"/>
                  <a:gd name="connsiteX281" fmla="*/ 9928411 w 9971429"/>
                  <a:gd name="connsiteY281" fmla="*/ 733491 h 1909513"/>
                  <a:gd name="connsiteX282" fmla="*/ 9919807 w 9971429"/>
                  <a:gd name="connsiteY282" fmla="*/ 372720 h 1909513"/>
                  <a:gd name="connsiteX283" fmla="*/ 9919807 w 9971429"/>
                  <a:gd name="connsiteY283" fmla="*/ 375296 h 1909513"/>
                  <a:gd name="connsiteX284" fmla="*/ 9919807 w 9971429"/>
                  <a:gd name="connsiteY284" fmla="*/ 381856 h 1909513"/>
                  <a:gd name="connsiteX285" fmla="*/ 9919807 w 9971429"/>
                  <a:gd name="connsiteY285" fmla="*/ 375296 h 1909513"/>
                  <a:gd name="connsiteX286" fmla="*/ 9919807 w 9971429"/>
                  <a:gd name="connsiteY286" fmla="*/ 372485 h 1909513"/>
                  <a:gd name="connsiteX287" fmla="*/ 9919807 w 9971429"/>
                  <a:gd name="connsiteY287" fmla="*/ 372485 h 1909513"/>
                  <a:gd name="connsiteX288" fmla="*/ 9919807 w 9971429"/>
                  <a:gd name="connsiteY288" fmla="*/ 363115 h 1909513"/>
                  <a:gd name="connsiteX289" fmla="*/ 9916939 w 9971429"/>
                  <a:gd name="connsiteY289" fmla="*/ 372485 h 1909513"/>
                  <a:gd name="connsiteX290" fmla="*/ 9916939 w 9971429"/>
                  <a:gd name="connsiteY290" fmla="*/ 264722 h 1909513"/>
                  <a:gd name="connsiteX291" fmla="*/ 9885392 w 9971429"/>
                  <a:gd name="connsiteY291" fmla="*/ 173358 h 1909513"/>
                  <a:gd name="connsiteX292" fmla="*/ 9965693 w 9971429"/>
                  <a:gd name="connsiteY292" fmla="*/ 224897 h 1909513"/>
                  <a:gd name="connsiteX293" fmla="*/ 9971430 w 9971429"/>
                  <a:gd name="connsiteY293" fmla="*/ 222554 h 1909513"/>
                  <a:gd name="connsiteX294" fmla="*/ 9971430 w 9971429"/>
                  <a:gd name="connsiteY294" fmla="*/ 217869 h 1909513"/>
                  <a:gd name="connsiteX295" fmla="*/ 9963112 w 9971429"/>
                  <a:gd name="connsiteY295" fmla="*/ 210841 h 1909513"/>
                  <a:gd name="connsiteX296" fmla="*/ 77434 w 9971429"/>
                  <a:gd name="connsiteY296" fmla="*/ 1710152 h 1909513"/>
                  <a:gd name="connsiteX297" fmla="*/ 48754 w 9971429"/>
                  <a:gd name="connsiteY297" fmla="*/ 1677355 h 1909513"/>
                  <a:gd name="connsiteX298" fmla="*/ 54490 w 9971429"/>
                  <a:gd name="connsiteY298" fmla="*/ 1682040 h 1909513"/>
                  <a:gd name="connsiteX299" fmla="*/ 77434 w 9971429"/>
                  <a:gd name="connsiteY299" fmla="*/ 1700782 h 1909513"/>
                  <a:gd name="connsiteX300" fmla="*/ 77434 w 9971429"/>
                  <a:gd name="connsiteY300" fmla="*/ 1710152 h 1909513"/>
                  <a:gd name="connsiteX301" fmla="*/ 5609628 w 9971429"/>
                  <a:gd name="connsiteY301" fmla="*/ 185071 h 1909513"/>
                  <a:gd name="connsiteX302" fmla="*/ 5635439 w 9971429"/>
                  <a:gd name="connsiteY302" fmla="*/ 185071 h 1909513"/>
                  <a:gd name="connsiteX303" fmla="*/ 5715741 w 9971429"/>
                  <a:gd name="connsiteY303" fmla="*/ 187414 h 1909513"/>
                  <a:gd name="connsiteX304" fmla="*/ 5735816 w 9971429"/>
                  <a:gd name="connsiteY304" fmla="*/ 189757 h 1909513"/>
                  <a:gd name="connsiteX305" fmla="*/ 5583817 w 9971429"/>
                  <a:gd name="connsiteY305" fmla="*/ 187414 h 1909513"/>
                  <a:gd name="connsiteX306" fmla="*/ 5609628 w 9971429"/>
                  <a:gd name="connsiteY306" fmla="*/ 185071 h 1909513"/>
                  <a:gd name="connsiteX307" fmla="*/ 5354384 w 9971429"/>
                  <a:gd name="connsiteY307" fmla="*/ 196785 h 1909513"/>
                  <a:gd name="connsiteX308" fmla="*/ 5354384 w 9971429"/>
                  <a:gd name="connsiteY308" fmla="*/ 203813 h 1909513"/>
                  <a:gd name="connsiteX309" fmla="*/ 5360120 w 9971429"/>
                  <a:gd name="connsiteY309" fmla="*/ 203813 h 1909513"/>
                  <a:gd name="connsiteX310" fmla="*/ 5342913 w 9971429"/>
                  <a:gd name="connsiteY310" fmla="*/ 208498 h 1909513"/>
                  <a:gd name="connsiteX311" fmla="*/ 5216725 w 9971429"/>
                  <a:gd name="connsiteY311" fmla="*/ 206155 h 1909513"/>
                  <a:gd name="connsiteX312" fmla="*/ 5210989 w 9971429"/>
                  <a:gd name="connsiteY312" fmla="*/ 206155 h 1909513"/>
                  <a:gd name="connsiteX313" fmla="*/ 5007368 w 9971429"/>
                  <a:gd name="connsiteY313" fmla="*/ 201470 h 1909513"/>
                  <a:gd name="connsiteX314" fmla="*/ 5173706 w 9971429"/>
                  <a:gd name="connsiteY314" fmla="*/ 196785 h 1909513"/>
                  <a:gd name="connsiteX315" fmla="*/ 5354384 w 9971429"/>
                  <a:gd name="connsiteY315" fmla="*/ 196785 h 1909513"/>
                  <a:gd name="connsiteX316" fmla="*/ 5176574 w 9971429"/>
                  <a:gd name="connsiteY316" fmla="*/ 208498 h 1909513"/>
                  <a:gd name="connsiteX317" fmla="*/ 5119216 w 9971429"/>
                  <a:gd name="connsiteY317" fmla="*/ 210841 h 1909513"/>
                  <a:gd name="connsiteX318" fmla="*/ 5104876 w 9971429"/>
                  <a:gd name="connsiteY318" fmla="*/ 210841 h 1909513"/>
                  <a:gd name="connsiteX319" fmla="*/ 4889783 w 9971429"/>
                  <a:gd name="connsiteY319" fmla="*/ 206155 h 1909513"/>
                  <a:gd name="connsiteX320" fmla="*/ 5024575 w 9971429"/>
                  <a:gd name="connsiteY320" fmla="*/ 206155 h 1909513"/>
                  <a:gd name="connsiteX321" fmla="*/ 5176574 w 9971429"/>
                  <a:gd name="connsiteY321" fmla="*/ 208498 h 1909513"/>
                  <a:gd name="connsiteX322" fmla="*/ 5225328 w 9971429"/>
                  <a:gd name="connsiteY322" fmla="*/ 145246 h 1909513"/>
                  <a:gd name="connsiteX323" fmla="*/ 5222461 w 9971429"/>
                  <a:gd name="connsiteY323" fmla="*/ 147589 h 1909513"/>
                  <a:gd name="connsiteX324" fmla="*/ 5093405 w 9971429"/>
                  <a:gd name="connsiteY324" fmla="*/ 142903 h 1909513"/>
                  <a:gd name="connsiteX325" fmla="*/ 4918462 w 9971429"/>
                  <a:gd name="connsiteY325" fmla="*/ 128847 h 1909513"/>
                  <a:gd name="connsiteX326" fmla="*/ 5225328 w 9971429"/>
                  <a:gd name="connsiteY326" fmla="*/ 145246 h 1909513"/>
                  <a:gd name="connsiteX327" fmla="*/ 4815218 w 9971429"/>
                  <a:gd name="connsiteY327" fmla="*/ 166330 h 1909513"/>
                  <a:gd name="connsiteX328" fmla="*/ 4956032 w 9971429"/>
                  <a:gd name="connsiteY328" fmla="*/ 161879 h 1909513"/>
                  <a:gd name="connsiteX329" fmla="*/ 4955745 w 9971429"/>
                  <a:gd name="connsiteY329" fmla="*/ 161645 h 1909513"/>
                  <a:gd name="connsiteX330" fmla="*/ 4964349 w 9971429"/>
                  <a:gd name="connsiteY330" fmla="*/ 161645 h 1909513"/>
                  <a:gd name="connsiteX331" fmla="*/ 4956032 w 9971429"/>
                  <a:gd name="connsiteY331" fmla="*/ 161879 h 1909513"/>
                  <a:gd name="connsiteX332" fmla="*/ 4961481 w 9971429"/>
                  <a:gd name="connsiteY332" fmla="*/ 166330 h 1909513"/>
                  <a:gd name="connsiteX333" fmla="*/ 4909858 w 9971429"/>
                  <a:gd name="connsiteY333" fmla="*/ 166330 h 1909513"/>
                  <a:gd name="connsiteX334" fmla="*/ 4841029 w 9971429"/>
                  <a:gd name="connsiteY334" fmla="*/ 168673 h 1909513"/>
                  <a:gd name="connsiteX335" fmla="*/ 4815218 w 9971429"/>
                  <a:gd name="connsiteY335" fmla="*/ 166330 h 1909513"/>
                  <a:gd name="connsiteX336" fmla="*/ 4815218 w 9971429"/>
                  <a:gd name="connsiteY336" fmla="*/ 166330 h 1909513"/>
                  <a:gd name="connsiteX337" fmla="*/ 4754992 w 9971429"/>
                  <a:gd name="connsiteY337" fmla="*/ 182729 h 1909513"/>
                  <a:gd name="connsiteX338" fmla="*/ 4869708 w 9971429"/>
                  <a:gd name="connsiteY338" fmla="*/ 180386 h 1909513"/>
                  <a:gd name="connsiteX339" fmla="*/ 4895519 w 9971429"/>
                  <a:gd name="connsiteY339" fmla="*/ 180386 h 1909513"/>
                  <a:gd name="connsiteX340" fmla="*/ 4889783 w 9971429"/>
                  <a:gd name="connsiteY340" fmla="*/ 178043 h 1909513"/>
                  <a:gd name="connsiteX341" fmla="*/ 5044650 w 9971429"/>
                  <a:gd name="connsiteY341" fmla="*/ 173358 h 1909513"/>
                  <a:gd name="connsiteX342" fmla="*/ 5044650 w 9971429"/>
                  <a:gd name="connsiteY342" fmla="*/ 171015 h 1909513"/>
                  <a:gd name="connsiteX343" fmla="*/ 5145027 w 9971429"/>
                  <a:gd name="connsiteY343" fmla="*/ 168673 h 1909513"/>
                  <a:gd name="connsiteX344" fmla="*/ 5182310 w 9971429"/>
                  <a:gd name="connsiteY344" fmla="*/ 173358 h 1909513"/>
                  <a:gd name="connsiteX345" fmla="*/ 5173706 w 9971429"/>
                  <a:gd name="connsiteY345" fmla="*/ 173358 h 1909513"/>
                  <a:gd name="connsiteX346" fmla="*/ 4502616 w 9971429"/>
                  <a:gd name="connsiteY346" fmla="*/ 192099 h 1909513"/>
                  <a:gd name="connsiteX347" fmla="*/ 4350616 w 9971429"/>
                  <a:gd name="connsiteY347" fmla="*/ 189757 h 1909513"/>
                  <a:gd name="connsiteX348" fmla="*/ 4407975 w 9971429"/>
                  <a:gd name="connsiteY348" fmla="*/ 187414 h 1909513"/>
                  <a:gd name="connsiteX349" fmla="*/ 4511219 w 9971429"/>
                  <a:gd name="connsiteY349" fmla="*/ 187414 h 1909513"/>
                  <a:gd name="connsiteX350" fmla="*/ 4574313 w 9971429"/>
                  <a:gd name="connsiteY350" fmla="*/ 187414 h 1909513"/>
                  <a:gd name="connsiteX351" fmla="*/ 4798010 w 9971429"/>
                  <a:gd name="connsiteY351" fmla="*/ 187414 h 1909513"/>
                  <a:gd name="connsiteX352" fmla="*/ 4754992 w 9971429"/>
                  <a:gd name="connsiteY352" fmla="*/ 182729 h 1909513"/>
                  <a:gd name="connsiteX353" fmla="*/ 4040883 w 9971429"/>
                  <a:gd name="connsiteY353" fmla="*/ 224897 h 1909513"/>
                  <a:gd name="connsiteX354" fmla="*/ 4101108 w 9971429"/>
                  <a:gd name="connsiteY354" fmla="*/ 217869 h 1909513"/>
                  <a:gd name="connsiteX355" fmla="*/ 4210089 w 9971429"/>
                  <a:gd name="connsiteY355" fmla="*/ 203813 h 1909513"/>
                  <a:gd name="connsiteX356" fmla="*/ 4344881 w 9971429"/>
                  <a:gd name="connsiteY356" fmla="*/ 206155 h 1909513"/>
                  <a:gd name="connsiteX357" fmla="*/ 4657483 w 9971429"/>
                  <a:gd name="connsiteY357" fmla="*/ 213183 h 1909513"/>
                  <a:gd name="connsiteX358" fmla="*/ 4646011 w 9971429"/>
                  <a:gd name="connsiteY358" fmla="*/ 213183 h 1909513"/>
                  <a:gd name="connsiteX359" fmla="*/ 4631671 w 9971429"/>
                  <a:gd name="connsiteY359" fmla="*/ 215526 h 1909513"/>
                  <a:gd name="connsiteX360" fmla="*/ 4623068 w 9971429"/>
                  <a:gd name="connsiteY360" fmla="*/ 217869 h 1909513"/>
                  <a:gd name="connsiteX361" fmla="*/ 4582917 w 9971429"/>
                  <a:gd name="connsiteY361" fmla="*/ 222554 h 1909513"/>
                  <a:gd name="connsiteX362" fmla="*/ 4496880 w 9971429"/>
                  <a:gd name="connsiteY362" fmla="*/ 224897 h 1909513"/>
                  <a:gd name="connsiteX363" fmla="*/ 4040883 w 9971429"/>
                  <a:gd name="connsiteY363" fmla="*/ 224897 h 1909513"/>
                  <a:gd name="connsiteX364" fmla="*/ 4052354 w 9971429"/>
                  <a:gd name="connsiteY364" fmla="*/ 236610 h 1909513"/>
                  <a:gd name="connsiteX365" fmla="*/ 3857336 w 9971429"/>
                  <a:gd name="connsiteY365" fmla="*/ 241295 h 1909513"/>
                  <a:gd name="connsiteX366" fmla="*/ 4000732 w 9971429"/>
                  <a:gd name="connsiteY366" fmla="*/ 229582 h 1909513"/>
                  <a:gd name="connsiteX367" fmla="*/ 4032279 w 9971429"/>
                  <a:gd name="connsiteY367" fmla="*/ 234267 h 1909513"/>
                  <a:gd name="connsiteX368" fmla="*/ 4052354 w 9971429"/>
                  <a:gd name="connsiteY368" fmla="*/ 236610 h 1909513"/>
                  <a:gd name="connsiteX369" fmla="*/ 4264579 w 9971429"/>
                  <a:gd name="connsiteY369" fmla="*/ 149931 h 1909513"/>
                  <a:gd name="connsiteX370" fmla="*/ 4565710 w 9971429"/>
                  <a:gd name="connsiteY370" fmla="*/ 154617 h 1909513"/>
                  <a:gd name="connsiteX371" fmla="*/ 4614464 w 9971429"/>
                  <a:gd name="connsiteY371" fmla="*/ 154617 h 1909513"/>
                  <a:gd name="connsiteX372" fmla="*/ 4565710 w 9971429"/>
                  <a:gd name="connsiteY372" fmla="*/ 156959 h 1909513"/>
                  <a:gd name="connsiteX373" fmla="*/ 4456729 w 9971429"/>
                  <a:gd name="connsiteY373" fmla="*/ 161645 h 1909513"/>
                  <a:gd name="connsiteX374" fmla="*/ 4336277 w 9971429"/>
                  <a:gd name="connsiteY374" fmla="*/ 154617 h 1909513"/>
                  <a:gd name="connsiteX375" fmla="*/ 4230164 w 9971429"/>
                  <a:gd name="connsiteY375" fmla="*/ 149931 h 1909513"/>
                  <a:gd name="connsiteX376" fmla="*/ 4264579 w 9971429"/>
                  <a:gd name="connsiteY376" fmla="*/ 149931 h 1909513"/>
                  <a:gd name="connsiteX377" fmla="*/ 3865940 w 9971429"/>
                  <a:gd name="connsiteY377" fmla="*/ 156959 h 1909513"/>
                  <a:gd name="connsiteX378" fmla="*/ 4138391 w 9971429"/>
                  <a:gd name="connsiteY378" fmla="*/ 166330 h 1909513"/>
                  <a:gd name="connsiteX379" fmla="*/ 4261712 w 9971429"/>
                  <a:gd name="connsiteY379" fmla="*/ 168673 h 1909513"/>
                  <a:gd name="connsiteX380" fmla="*/ 4247372 w 9971429"/>
                  <a:gd name="connsiteY380" fmla="*/ 171015 h 1909513"/>
                  <a:gd name="connsiteX381" fmla="*/ 3851600 w 9971429"/>
                  <a:gd name="connsiteY381" fmla="*/ 156959 h 1909513"/>
                  <a:gd name="connsiteX382" fmla="*/ 3865940 w 9971429"/>
                  <a:gd name="connsiteY382" fmla="*/ 156959 h 1909513"/>
                  <a:gd name="connsiteX383" fmla="*/ 3765563 w 9971429"/>
                  <a:gd name="connsiteY383" fmla="*/ 253009 h 1909513"/>
                  <a:gd name="connsiteX384" fmla="*/ 4247372 w 9971429"/>
                  <a:gd name="connsiteY384" fmla="*/ 248324 h 1909513"/>
                  <a:gd name="connsiteX385" fmla="*/ 3719677 w 9971429"/>
                  <a:gd name="connsiteY385" fmla="*/ 269408 h 1909513"/>
                  <a:gd name="connsiteX386" fmla="*/ 3716809 w 9971429"/>
                  <a:gd name="connsiteY386" fmla="*/ 267065 h 1909513"/>
                  <a:gd name="connsiteX387" fmla="*/ 3765563 w 9971429"/>
                  <a:gd name="connsiteY387" fmla="*/ 253009 h 1909513"/>
                  <a:gd name="connsiteX388" fmla="*/ 3957713 w 9971429"/>
                  <a:gd name="connsiteY388" fmla="*/ 1768719 h 1909513"/>
                  <a:gd name="connsiteX389" fmla="*/ 3825789 w 9971429"/>
                  <a:gd name="connsiteY389" fmla="*/ 1768719 h 1909513"/>
                  <a:gd name="connsiteX390" fmla="*/ 3280887 w 9971429"/>
                  <a:gd name="connsiteY390" fmla="*/ 1782775 h 1909513"/>
                  <a:gd name="connsiteX391" fmla="*/ 2827757 w 9971429"/>
                  <a:gd name="connsiteY391" fmla="*/ 1796831 h 1909513"/>
                  <a:gd name="connsiteX392" fmla="*/ 2658551 w 9971429"/>
                  <a:gd name="connsiteY392" fmla="*/ 1808545 h 1909513"/>
                  <a:gd name="connsiteX393" fmla="*/ 2609796 w 9971429"/>
                  <a:gd name="connsiteY393" fmla="*/ 1803859 h 1909513"/>
                  <a:gd name="connsiteX394" fmla="*/ 2807682 w 9971429"/>
                  <a:gd name="connsiteY394" fmla="*/ 1782775 h 1909513"/>
                  <a:gd name="connsiteX395" fmla="*/ 2953945 w 9971429"/>
                  <a:gd name="connsiteY395" fmla="*/ 1768719 h 1909513"/>
                  <a:gd name="connsiteX396" fmla="*/ 3137491 w 9971429"/>
                  <a:gd name="connsiteY396" fmla="*/ 1757006 h 1909513"/>
                  <a:gd name="connsiteX397" fmla="*/ 3911827 w 9971429"/>
                  <a:gd name="connsiteY397" fmla="*/ 1735922 h 1909513"/>
                  <a:gd name="connsiteX398" fmla="*/ 4525559 w 9971429"/>
                  <a:gd name="connsiteY398" fmla="*/ 1733579 h 1909513"/>
                  <a:gd name="connsiteX399" fmla="*/ 4531295 w 9971429"/>
                  <a:gd name="connsiteY399" fmla="*/ 1738264 h 1909513"/>
                  <a:gd name="connsiteX400" fmla="*/ 4534163 w 9971429"/>
                  <a:gd name="connsiteY400" fmla="*/ 1742950 h 1909513"/>
                  <a:gd name="connsiteX401" fmla="*/ 3957713 w 9971429"/>
                  <a:gd name="connsiteY401" fmla="*/ 1768719 h 1909513"/>
                  <a:gd name="connsiteX402" fmla="*/ 5784570 w 9971429"/>
                  <a:gd name="connsiteY402" fmla="*/ 1822601 h 1909513"/>
                  <a:gd name="connsiteX403" fmla="*/ 5781703 w 9971429"/>
                  <a:gd name="connsiteY403" fmla="*/ 1822601 h 1909513"/>
                  <a:gd name="connsiteX404" fmla="*/ 5698533 w 9971429"/>
                  <a:gd name="connsiteY404" fmla="*/ 1827286 h 1909513"/>
                  <a:gd name="connsiteX405" fmla="*/ 5692797 w 9971429"/>
                  <a:gd name="connsiteY405" fmla="*/ 1831971 h 1909513"/>
                  <a:gd name="connsiteX406" fmla="*/ 5661251 w 9971429"/>
                  <a:gd name="connsiteY406" fmla="*/ 1831971 h 1909513"/>
                  <a:gd name="connsiteX407" fmla="*/ 5658383 w 9971429"/>
                  <a:gd name="connsiteY407" fmla="*/ 1831971 h 1909513"/>
                  <a:gd name="connsiteX408" fmla="*/ 5147895 w 9971429"/>
                  <a:gd name="connsiteY408" fmla="*/ 1813230 h 1909513"/>
                  <a:gd name="connsiteX409" fmla="*/ 4915595 w 9971429"/>
                  <a:gd name="connsiteY409" fmla="*/ 1827286 h 1909513"/>
                  <a:gd name="connsiteX410" fmla="*/ 4909858 w 9971429"/>
                  <a:gd name="connsiteY410" fmla="*/ 1827286 h 1909513"/>
                  <a:gd name="connsiteX411" fmla="*/ 4476805 w 9971429"/>
                  <a:gd name="connsiteY411" fmla="*/ 1820258 h 1909513"/>
                  <a:gd name="connsiteX412" fmla="*/ 4465333 w 9971429"/>
                  <a:gd name="connsiteY412" fmla="*/ 1820258 h 1909513"/>
                  <a:gd name="connsiteX413" fmla="*/ 5147895 w 9971429"/>
                  <a:gd name="connsiteY413" fmla="*/ 1803859 h 1909513"/>
                  <a:gd name="connsiteX414" fmla="*/ 5147895 w 9971429"/>
                  <a:gd name="connsiteY414" fmla="*/ 1801517 h 1909513"/>
                  <a:gd name="connsiteX415" fmla="*/ 5578081 w 9971429"/>
                  <a:gd name="connsiteY415" fmla="*/ 1806202 h 1909513"/>
                  <a:gd name="connsiteX416" fmla="*/ 5695665 w 9971429"/>
                  <a:gd name="connsiteY416" fmla="*/ 1813230 h 1909513"/>
                  <a:gd name="connsiteX417" fmla="*/ 5698533 w 9971429"/>
                  <a:gd name="connsiteY417" fmla="*/ 1815573 h 1909513"/>
                  <a:gd name="connsiteX418" fmla="*/ 5784570 w 9971429"/>
                  <a:gd name="connsiteY418" fmla="*/ 1820258 h 1909513"/>
                  <a:gd name="connsiteX419" fmla="*/ 5784570 w 9971429"/>
                  <a:gd name="connsiteY419" fmla="*/ 1822601 h 1909513"/>
                  <a:gd name="connsiteX420" fmla="*/ 5446158 w 9971429"/>
                  <a:gd name="connsiteY420" fmla="*/ 248324 h 1909513"/>
                  <a:gd name="connsiteX421" fmla="*/ 5486308 w 9971429"/>
                  <a:gd name="connsiteY421" fmla="*/ 250666 h 1909513"/>
                  <a:gd name="connsiteX422" fmla="*/ 5469101 w 9971429"/>
                  <a:gd name="connsiteY422" fmla="*/ 250666 h 1909513"/>
                  <a:gd name="connsiteX423" fmla="*/ 5446158 w 9971429"/>
                  <a:gd name="connsiteY423" fmla="*/ 248324 h 1909513"/>
                  <a:gd name="connsiteX424" fmla="*/ 5701401 w 9971429"/>
                  <a:gd name="connsiteY424" fmla="*/ 217869 h 1909513"/>
                  <a:gd name="connsiteX425" fmla="*/ 5658383 w 9971429"/>
                  <a:gd name="connsiteY425" fmla="*/ 215526 h 1909513"/>
                  <a:gd name="connsiteX426" fmla="*/ 5658383 w 9971429"/>
                  <a:gd name="connsiteY426" fmla="*/ 220211 h 1909513"/>
                  <a:gd name="connsiteX427" fmla="*/ 5652647 w 9971429"/>
                  <a:gd name="connsiteY427" fmla="*/ 220211 h 1909513"/>
                  <a:gd name="connsiteX428" fmla="*/ 5618232 w 9971429"/>
                  <a:gd name="connsiteY428" fmla="*/ 222554 h 1909513"/>
                  <a:gd name="connsiteX429" fmla="*/ 5595289 w 9971429"/>
                  <a:gd name="connsiteY429" fmla="*/ 222554 h 1909513"/>
                  <a:gd name="connsiteX430" fmla="*/ 5598156 w 9971429"/>
                  <a:gd name="connsiteY430" fmla="*/ 220211 h 1909513"/>
                  <a:gd name="connsiteX431" fmla="*/ 5598156 w 9971429"/>
                  <a:gd name="connsiteY431" fmla="*/ 220211 h 1909513"/>
                  <a:gd name="connsiteX432" fmla="*/ 5580949 w 9971429"/>
                  <a:gd name="connsiteY432" fmla="*/ 220211 h 1909513"/>
                  <a:gd name="connsiteX433" fmla="*/ 5463365 w 9971429"/>
                  <a:gd name="connsiteY433" fmla="*/ 217869 h 1909513"/>
                  <a:gd name="connsiteX434" fmla="*/ 5428950 w 9971429"/>
                  <a:gd name="connsiteY434" fmla="*/ 217869 h 1909513"/>
                  <a:gd name="connsiteX435" fmla="*/ 5400271 w 9971429"/>
                  <a:gd name="connsiteY435" fmla="*/ 213183 h 1909513"/>
                  <a:gd name="connsiteX436" fmla="*/ 5454761 w 9971429"/>
                  <a:gd name="connsiteY436" fmla="*/ 213183 h 1909513"/>
                  <a:gd name="connsiteX437" fmla="*/ 5767363 w 9971429"/>
                  <a:gd name="connsiteY437" fmla="*/ 210841 h 1909513"/>
                  <a:gd name="connsiteX438" fmla="*/ 5821853 w 9971429"/>
                  <a:gd name="connsiteY438" fmla="*/ 210841 h 1909513"/>
                  <a:gd name="connsiteX439" fmla="*/ 5701401 w 9971429"/>
                  <a:gd name="connsiteY439" fmla="*/ 217869 h 1909513"/>
                  <a:gd name="connsiteX440" fmla="*/ 6839961 w 9971429"/>
                  <a:gd name="connsiteY440" fmla="*/ 65595 h 1909513"/>
                  <a:gd name="connsiteX441" fmla="*/ 6776867 w 9971429"/>
                  <a:gd name="connsiteY441" fmla="*/ 63252 h 1909513"/>
                  <a:gd name="connsiteX442" fmla="*/ 6662150 w 9971429"/>
                  <a:gd name="connsiteY442" fmla="*/ 58567 h 1909513"/>
                  <a:gd name="connsiteX443" fmla="*/ 6908791 w 9971429"/>
                  <a:gd name="connsiteY443" fmla="*/ 58567 h 1909513"/>
                  <a:gd name="connsiteX444" fmla="*/ 6839961 w 9971429"/>
                  <a:gd name="connsiteY444" fmla="*/ 65595 h 1909513"/>
                  <a:gd name="connsiteX445" fmla="*/ 8265311 w 9971429"/>
                  <a:gd name="connsiteY445" fmla="*/ 1796831 h 1909513"/>
                  <a:gd name="connsiteX446" fmla="*/ 8268179 w 9971429"/>
                  <a:gd name="connsiteY446" fmla="*/ 1796831 h 1909513"/>
                  <a:gd name="connsiteX447" fmla="*/ 8385763 w 9971429"/>
                  <a:gd name="connsiteY447" fmla="*/ 1792146 h 1909513"/>
                  <a:gd name="connsiteX448" fmla="*/ 8560706 w 9971429"/>
                  <a:gd name="connsiteY448" fmla="*/ 1787461 h 1909513"/>
                  <a:gd name="connsiteX449" fmla="*/ 8798742 w 9971429"/>
                  <a:gd name="connsiteY449" fmla="*/ 1789803 h 1909513"/>
                  <a:gd name="connsiteX450" fmla="*/ 9174438 w 9971429"/>
                  <a:gd name="connsiteY450" fmla="*/ 1794489 h 1909513"/>
                  <a:gd name="connsiteX451" fmla="*/ 9277683 w 9971429"/>
                  <a:gd name="connsiteY451" fmla="*/ 1801517 h 1909513"/>
                  <a:gd name="connsiteX452" fmla="*/ 9274814 w 9971429"/>
                  <a:gd name="connsiteY452" fmla="*/ 1801517 h 1909513"/>
                  <a:gd name="connsiteX453" fmla="*/ 8471800 w 9971429"/>
                  <a:gd name="connsiteY453" fmla="*/ 1806202 h 1909513"/>
                  <a:gd name="connsiteX454" fmla="*/ 8265311 w 9971429"/>
                  <a:gd name="connsiteY454" fmla="*/ 1799174 h 1909513"/>
                  <a:gd name="connsiteX455" fmla="*/ 8265311 w 9971429"/>
                  <a:gd name="connsiteY455" fmla="*/ 1796831 h 1909513"/>
                  <a:gd name="connsiteX456" fmla="*/ 9079796 w 9971429"/>
                  <a:gd name="connsiteY456" fmla="*/ 1878825 h 1909513"/>
                  <a:gd name="connsiteX457" fmla="*/ 8979419 w 9971429"/>
                  <a:gd name="connsiteY457" fmla="*/ 1878825 h 1909513"/>
                  <a:gd name="connsiteX458" fmla="*/ 8919194 w 9971429"/>
                  <a:gd name="connsiteY458" fmla="*/ 1876482 h 1909513"/>
                  <a:gd name="connsiteX459" fmla="*/ 9108475 w 9971429"/>
                  <a:gd name="connsiteY459" fmla="*/ 1876482 h 1909513"/>
                  <a:gd name="connsiteX460" fmla="*/ 9079796 w 9971429"/>
                  <a:gd name="connsiteY460" fmla="*/ 1878825 h 1909513"/>
                  <a:gd name="connsiteX461" fmla="*/ 9231796 w 9971429"/>
                  <a:gd name="connsiteY461" fmla="*/ 1862426 h 1909513"/>
                  <a:gd name="connsiteX462" fmla="*/ 9065457 w 9971429"/>
                  <a:gd name="connsiteY462" fmla="*/ 1867112 h 1909513"/>
                  <a:gd name="connsiteX463" fmla="*/ 8901986 w 9971429"/>
                  <a:gd name="connsiteY463" fmla="*/ 1876482 h 1909513"/>
                  <a:gd name="connsiteX464" fmla="*/ 8526290 w 9971429"/>
                  <a:gd name="connsiteY464" fmla="*/ 1871797 h 1909513"/>
                  <a:gd name="connsiteX465" fmla="*/ 8351348 w 9971429"/>
                  <a:gd name="connsiteY465" fmla="*/ 1876482 h 1909513"/>
                  <a:gd name="connsiteX466" fmla="*/ 8253839 w 9971429"/>
                  <a:gd name="connsiteY466" fmla="*/ 1869454 h 1909513"/>
                  <a:gd name="connsiteX467" fmla="*/ 8271620 w 9971429"/>
                  <a:gd name="connsiteY467" fmla="*/ 1869454 h 1909513"/>
                  <a:gd name="connsiteX468" fmla="*/ 8245236 w 9971429"/>
                  <a:gd name="connsiteY468" fmla="*/ 1869454 h 1909513"/>
                  <a:gd name="connsiteX469" fmla="*/ 8365688 w 9971429"/>
                  <a:gd name="connsiteY469" fmla="*/ 1853055 h 1909513"/>
                  <a:gd name="connsiteX470" fmla="*/ 8357084 w 9971429"/>
                  <a:gd name="connsiteY470" fmla="*/ 1853055 h 1909513"/>
                  <a:gd name="connsiteX471" fmla="*/ 8314066 w 9971429"/>
                  <a:gd name="connsiteY471" fmla="*/ 1853055 h 1909513"/>
                  <a:gd name="connsiteX472" fmla="*/ 8219424 w 9971429"/>
                  <a:gd name="connsiteY472" fmla="*/ 1841342 h 1909513"/>
                  <a:gd name="connsiteX473" fmla="*/ 8357084 w 9971429"/>
                  <a:gd name="connsiteY473" fmla="*/ 1829629 h 1909513"/>
                  <a:gd name="connsiteX474" fmla="*/ 8735647 w 9971429"/>
                  <a:gd name="connsiteY474" fmla="*/ 1820258 h 1909513"/>
                  <a:gd name="connsiteX475" fmla="*/ 9249003 w 9971429"/>
                  <a:gd name="connsiteY475" fmla="*/ 1829629 h 1909513"/>
                  <a:gd name="connsiteX476" fmla="*/ 9312097 w 9971429"/>
                  <a:gd name="connsiteY476" fmla="*/ 1834314 h 1909513"/>
                  <a:gd name="connsiteX477" fmla="*/ 9317833 w 9971429"/>
                  <a:gd name="connsiteY477" fmla="*/ 1838999 h 1909513"/>
                  <a:gd name="connsiteX478" fmla="*/ 9323568 w 9971429"/>
                  <a:gd name="connsiteY478" fmla="*/ 1843685 h 1909513"/>
                  <a:gd name="connsiteX479" fmla="*/ 9231796 w 9971429"/>
                  <a:gd name="connsiteY479" fmla="*/ 1862426 h 1909513"/>
                  <a:gd name="connsiteX480" fmla="*/ 9148627 w 9971429"/>
                  <a:gd name="connsiteY480" fmla="*/ 91364 h 1909513"/>
                  <a:gd name="connsiteX481" fmla="*/ 9269078 w 9971429"/>
                  <a:gd name="connsiteY481" fmla="*/ 86679 h 1909513"/>
                  <a:gd name="connsiteX482" fmla="*/ 9303494 w 9971429"/>
                  <a:gd name="connsiteY482" fmla="*/ 86679 h 1909513"/>
                  <a:gd name="connsiteX483" fmla="*/ 9277683 w 9971429"/>
                  <a:gd name="connsiteY483" fmla="*/ 79651 h 1909513"/>
                  <a:gd name="connsiteX484" fmla="*/ 9180173 w 9971429"/>
                  <a:gd name="connsiteY484" fmla="*/ 72623 h 1909513"/>
                  <a:gd name="connsiteX485" fmla="*/ 9507115 w 9971429"/>
                  <a:gd name="connsiteY485" fmla="*/ 72623 h 1909513"/>
                  <a:gd name="connsiteX486" fmla="*/ 9636171 w 9971429"/>
                  <a:gd name="connsiteY486" fmla="*/ 91364 h 1909513"/>
                  <a:gd name="connsiteX487" fmla="*/ 9148627 w 9971429"/>
                  <a:gd name="connsiteY487" fmla="*/ 91364 h 1909513"/>
                  <a:gd name="connsiteX488" fmla="*/ 9868471 w 9971429"/>
                  <a:gd name="connsiteY488" fmla="*/ 855076 h 1909513"/>
                  <a:gd name="connsiteX489" fmla="*/ 9868471 w 9971429"/>
                  <a:gd name="connsiteY489" fmla="*/ 1019063 h 1909513"/>
                  <a:gd name="connsiteX490" fmla="*/ 9859867 w 9971429"/>
                  <a:gd name="connsiteY490" fmla="*/ 735600 h 1909513"/>
                  <a:gd name="connsiteX491" fmla="*/ 9842660 w 9971429"/>
                  <a:gd name="connsiteY491" fmla="*/ 775425 h 1909513"/>
                  <a:gd name="connsiteX492" fmla="*/ 9845528 w 9971429"/>
                  <a:gd name="connsiteY492" fmla="*/ 829307 h 1909513"/>
                  <a:gd name="connsiteX493" fmla="*/ 9831188 w 9971429"/>
                  <a:gd name="connsiteY493" fmla="*/ 965182 h 1909513"/>
                  <a:gd name="connsiteX494" fmla="*/ 9845528 w 9971429"/>
                  <a:gd name="connsiteY494" fmla="*/ 1269730 h 1909513"/>
                  <a:gd name="connsiteX495" fmla="*/ 9831188 w 9971429"/>
                  <a:gd name="connsiteY495" fmla="*/ 1445430 h 1909513"/>
                  <a:gd name="connsiteX496" fmla="*/ 9831188 w 9971429"/>
                  <a:gd name="connsiteY496" fmla="*/ 1508682 h 1909513"/>
                  <a:gd name="connsiteX497" fmla="*/ 9816849 w 9971429"/>
                  <a:gd name="connsiteY497" fmla="*/ 1515710 h 1909513"/>
                  <a:gd name="connsiteX498" fmla="*/ 9822585 w 9971429"/>
                  <a:gd name="connsiteY498" fmla="*/ 1232247 h 1909513"/>
                  <a:gd name="connsiteX499" fmla="*/ 9822585 w 9971429"/>
                  <a:gd name="connsiteY499" fmla="*/ 1227561 h 1909513"/>
                  <a:gd name="connsiteX500" fmla="*/ 9762359 w 9971429"/>
                  <a:gd name="connsiteY500" fmla="*/ 810565 h 1909513"/>
                  <a:gd name="connsiteX501" fmla="*/ 9759491 w 9971429"/>
                  <a:gd name="connsiteY501" fmla="*/ 742628 h 1909513"/>
                  <a:gd name="connsiteX502" fmla="*/ 9762359 w 9971429"/>
                  <a:gd name="connsiteY502" fmla="*/ 740285 h 1909513"/>
                  <a:gd name="connsiteX503" fmla="*/ 9770962 w 9971429"/>
                  <a:gd name="connsiteY503" fmla="*/ 740285 h 1909513"/>
                  <a:gd name="connsiteX504" fmla="*/ 9779566 w 9971429"/>
                  <a:gd name="connsiteY504" fmla="*/ 744970 h 1909513"/>
                  <a:gd name="connsiteX505" fmla="*/ 9796773 w 9971429"/>
                  <a:gd name="connsiteY505" fmla="*/ 838677 h 1909513"/>
                  <a:gd name="connsiteX506" fmla="*/ 9793906 w 9971429"/>
                  <a:gd name="connsiteY506" fmla="*/ 801195 h 1909513"/>
                  <a:gd name="connsiteX507" fmla="*/ 9791038 w 9971429"/>
                  <a:gd name="connsiteY507" fmla="*/ 536472 h 1909513"/>
                  <a:gd name="connsiteX508" fmla="*/ 9796773 w 9971429"/>
                  <a:gd name="connsiteY508" fmla="*/ 534130 h 1909513"/>
                  <a:gd name="connsiteX509" fmla="*/ 9836925 w 9971429"/>
                  <a:gd name="connsiteY509" fmla="*/ 822279 h 1909513"/>
                  <a:gd name="connsiteX510" fmla="*/ 9831188 w 9971429"/>
                  <a:gd name="connsiteY510" fmla="*/ 646578 h 1909513"/>
                  <a:gd name="connsiteX511" fmla="*/ 9825452 w 9971429"/>
                  <a:gd name="connsiteY511" fmla="*/ 468535 h 1909513"/>
                  <a:gd name="connsiteX512" fmla="*/ 9813981 w 9971429"/>
                  <a:gd name="connsiteY512" fmla="*/ 337345 h 1909513"/>
                  <a:gd name="connsiteX513" fmla="*/ 9822585 w 9971429"/>
                  <a:gd name="connsiteY513" fmla="*/ 304548 h 1909513"/>
                  <a:gd name="connsiteX514" fmla="*/ 9862736 w 9971429"/>
                  <a:gd name="connsiteY514" fmla="*/ 588011 h 1909513"/>
                  <a:gd name="connsiteX515" fmla="*/ 9871339 w 9971429"/>
                  <a:gd name="connsiteY515" fmla="*/ 571613 h 1909513"/>
                  <a:gd name="connsiteX516" fmla="*/ 9877075 w 9971429"/>
                  <a:gd name="connsiteY516" fmla="*/ 569270 h 1909513"/>
                  <a:gd name="connsiteX517" fmla="*/ 9868471 w 9971429"/>
                  <a:gd name="connsiteY517" fmla="*/ 855076 h 190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</a:cxnLst>
                <a:rect l="l" t="t" r="r" b="b"/>
                <a:pathLst>
                  <a:path w="9971429" h="1909513">
                    <a:moveTo>
                      <a:pt x="9963112" y="210841"/>
                    </a:moveTo>
                    <a:cubicBezTo>
                      <a:pt x="9945905" y="192099"/>
                      <a:pt x="9922962" y="173358"/>
                      <a:pt x="9900018" y="154617"/>
                    </a:cubicBezTo>
                    <a:cubicBezTo>
                      <a:pt x="9908622" y="156959"/>
                      <a:pt x="9917226" y="156959"/>
                      <a:pt x="9925829" y="156959"/>
                    </a:cubicBezTo>
                    <a:cubicBezTo>
                      <a:pt x="9908622" y="145246"/>
                      <a:pt x="9885678" y="135875"/>
                      <a:pt x="9862736" y="128847"/>
                    </a:cubicBezTo>
                    <a:cubicBezTo>
                      <a:pt x="9828320" y="105420"/>
                      <a:pt x="9791038" y="86679"/>
                      <a:pt x="9750887" y="70280"/>
                    </a:cubicBezTo>
                    <a:cubicBezTo>
                      <a:pt x="9748019" y="72623"/>
                      <a:pt x="9745151" y="72623"/>
                      <a:pt x="9742283" y="74966"/>
                    </a:cubicBezTo>
                    <a:cubicBezTo>
                      <a:pt x="9742283" y="74966"/>
                      <a:pt x="9742283" y="77308"/>
                      <a:pt x="9742283" y="79651"/>
                    </a:cubicBezTo>
                    <a:lnTo>
                      <a:pt x="9742283" y="84336"/>
                    </a:lnTo>
                    <a:cubicBezTo>
                      <a:pt x="9748019" y="86679"/>
                      <a:pt x="9750887" y="91364"/>
                      <a:pt x="9756623" y="96050"/>
                    </a:cubicBezTo>
                    <a:cubicBezTo>
                      <a:pt x="9745151" y="93707"/>
                      <a:pt x="9730812" y="93707"/>
                      <a:pt x="9719340" y="91364"/>
                    </a:cubicBezTo>
                    <a:cubicBezTo>
                      <a:pt x="9596020" y="65595"/>
                      <a:pt x="9469832" y="51539"/>
                      <a:pt x="9346512" y="49196"/>
                    </a:cubicBezTo>
                    <a:cubicBezTo>
                      <a:pt x="9346512" y="51539"/>
                      <a:pt x="9346512" y="51539"/>
                      <a:pt x="9343644" y="51539"/>
                    </a:cubicBezTo>
                    <a:cubicBezTo>
                      <a:pt x="9340776" y="53882"/>
                      <a:pt x="9340776" y="53882"/>
                      <a:pt x="9340776" y="53882"/>
                    </a:cubicBezTo>
                    <a:lnTo>
                      <a:pt x="9340776" y="56224"/>
                    </a:lnTo>
                    <a:cubicBezTo>
                      <a:pt x="9286286" y="53882"/>
                      <a:pt x="9231796" y="53882"/>
                      <a:pt x="9177306" y="56224"/>
                    </a:cubicBezTo>
                    <a:cubicBezTo>
                      <a:pt x="9140022" y="56224"/>
                      <a:pt x="9105608" y="60910"/>
                      <a:pt x="9068325" y="63252"/>
                    </a:cubicBezTo>
                    <a:cubicBezTo>
                      <a:pt x="9045382" y="60910"/>
                      <a:pt x="9025306" y="60910"/>
                      <a:pt x="9002363" y="58567"/>
                    </a:cubicBezTo>
                    <a:cubicBezTo>
                      <a:pt x="8887647" y="53882"/>
                      <a:pt x="8775799" y="46853"/>
                      <a:pt x="8663950" y="37483"/>
                    </a:cubicBezTo>
                    <a:cubicBezTo>
                      <a:pt x="8873307" y="32797"/>
                      <a:pt x="9079796" y="28112"/>
                      <a:pt x="9283418" y="28112"/>
                    </a:cubicBezTo>
                    <a:cubicBezTo>
                      <a:pt x="9280550" y="25769"/>
                      <a:pt x="9280550" y="23427"/>
                      <a:pt x="9277683" y="23427"/>
                    </a:cubicBezTo>
                    <a:cubicBezTo>
                      <a:pt x="9160098" y="9371"/>
                      <a:pt x="9042514" y="4685"/>
                      <a:pt x="8922061" y="11713"/>
                    </a:cubicBezTo>
                    <a:cubicBezTo>
                      <a:pt x="8827421" y="16399"/>
                      <a:pt x="8732780" y="18741"/>
                      <a:pt x="8629535" y="21084"/>
                    </a:cubicBezTo>
                    <a:cubicBezTo>
                      <a:pt x="8600856" y="21084"/>
                      <a:pt x="8572177" y="23427"/>
                      <a:pt x="8543498" y="25769"/>
                    </a:cubicBezTo>
                    <a:cubicBezTo>
                      <a:pt x="8534894" y="28112"/>
                      <a:pt x="8523422" y="28112"/>
                      <a:pt x="8511951" y="28112"/>
                    </a:cubicBezTo>
                    <a:cubicBezTo>
                      <a:pt x="8503347" y="28112"/>
                      <a:pt x="8497611" y="28112"/>
                      <a:pt x="8489008" y="28112"/>
                    </a:cubicBezTo>
                    <a:lnTo>
                      <a:pt x="8483272" y="28112"/>
                    </a:lnTo>
                    <a:cubicBezTo>
                      <a:pt x="8489008" y="28112"/>
                      <a:pt x="8491875" y="28112"/>
                      <a:pt x="8497611" y="30455"/>
                    </a:cubicBezTo>
                    <a:cubicBezTo>
                      <a:pt x="8431650" y="37483"/>
                      <a:pt x="8365688" y="46853"/>
                      <a:pt x="8305461" y="56224"/>
                    </a:cubicBezTo>
                    <a:cubicBezTo>
                      <a:pt x="8362819" y="60910"/>
                      <a:pt x="8423045" y="60910"/>
                      <a:pt x="8486140" y="49196"/>
                    </a:cubicBezTo>
                    <a:cubicBezTo>
                      <a:pt x="8511951" y="46853"/>
                      <a:pt x="8537762" y="44511"/>
                      <a:pt x="8566441" y="42168"/>
                    </a:cubicBezTo>
                    <a:cubicBezTo>
                      <a:pt x="8623799" y="53882"/>
                      <a:pt x="8686893" y="60910"/>
                      <a:pt x="8747120" y="65595"/>
                    </a:cubicBezTo>
                    <a:cubicBezTo>
                      <a:pt x="8752855" y="65595"/>
                      <a:pt x="8758591" y="65595"/>
                      <a:pt x="8767194" y="65595"/>
                    </a:cubicBezTo>
                    <a:cubicBezTo>
                      <a:pt x="8632403" y="67938"/>
                      <a:pt x="8500479" y="70280"/>
                      <a:pt x="8368556" y="67938"/>
                    </a:cubicBezTo>
                    <a:cubicBezTo>
                      <a:pt x="8440253" y="79651"/>
                      <a:pt x="8514819" y="84336"/>
                      <a:pt x="8592252" y="86679"/>
                    </a:cubicBezTo>
                    <a:cubicBezTo>
                      <a:pt x="8552101" y="86679"/>
                      <a:pt x="8511951" y="89022"/>
                      <a:pt x="8474668" y="91364"/>
                    </a:cubicBezTo>
                    <a:lnTo>
                      <a:pt x="7935501" y="91364"/>
                    </a:lnTo>
                    <a:cubicBezTo>
                      <a:pt x="7921162" y="91364"/>
                      <a:pt x="7901087" y="89022"/>
                      <a:pt x="7886747" y="86679"/>
                    </a:cubicBezTo>
                    <a:cubicBezTo>
                      <a:pt x="7783503" y="81994"/>
                      <a:pt x="7677390" y="79651"/>
                      <a:pt x="7571278" y="77308"/>
                    </a:cubicBezTo>
                    <a:cubicBezTo>
                      <a:pt x="7488108" y="74966"/>
                      <a:pt x="7402070" y="74966"/>
                      <a:pt x="7318901" y="74966"/>
                    </a:cubicBezTo>
                    <a:cubicBezTo>
                      <a:pt x="7255808" y="67938"/>
                      <a:pt x="7195581" y="60910"/>
                      <a:pt x="7132487" y="58567"/>
                    </a:cubicBezTo>
                    <a:cubicBezTo>
                      <a:pt x="7290222" y="56224"/>
                      <a:pt x="7450825" y="56224"/>
                      <a:pt x="7605692" y="56224"/>
                    </a:cubicBezTo>
                    <a:cubicBezTo>
                      <a:pt x="7657315" y="56224"/>
                      <a:pt x="7706069" y="56224"/>
                      <a:pt x="7757692" y="56224"/>
                    </a:cubicBezTo>
                    <a:cubicBezTo>
                      <a:pt x="7792106" y="56224"/>
                      <a:pt x="7820785" y="49196"/>
                      <a:pt x="7837993" y="37483"/>
                    </a:cubicBezTo>
                    <a:cubicBezTo>
                      <a:pt x="7812182" y="37483"/>
                      <a:pt x="7783503" y="37483"/>
                      <a:pt x="7757692" y="39825"/>
                    </a:cubicBezTo>
                    <a:cubicBezTo>
                      <a:pt x="7749087" y="42168"/>
                      <a:pt x="7743352" y="42168"/>
                      <a:pt x="7734748" y="42168"/>
                    </a:cubicBezTo>
                    <a:cubicBezTo>
                      <a:pt x="7201317" y="28112"/>
                      <a:pt x="6670754" y="28112"/>
                      <a:pt x="6137323" y="46853"/>
                    </a:cubicBezTo>
                    <a:cubicBezTo>
                      <a:pt x="6160266" y="49196"/>
                      <a:pt x="6183210" y="51539"/>
                      <a:pt x="6206153" y="53882"/>
                    </a:cubicBezTo>
                    <a:cubicBezTo>
                      <a:pt x="6260643" y="53882"/>
                      <a:pt x="6318001" y="56224"/>
                      <a:pt x="6372492" y="56224"/>
                    </a:cubicBezTo>
                    <a:cubicBezTo>
                      <a:pt x="6401171" y="58567"/>
                      <a:pt x="6432718" y="60910"/>
                      <a:pt x="6461397" y="65595"/>
                    </a:cubicBezTo>
                    <a:cubicBezTo>
                      <a:pt x="6515887" y="67938"/>
                      <a:pt x="6573245" y="72623"/>
                      <a:pt x="6630603" y="77308"/>
                    </a:cubicBezTo>
                    <a:cubicBezTo>
                      <a:pt x="6636339" y="77308"/>
                      <a:pt x="6639207" y="77308"/>
                      <a:pt x="6642075" y="79651"/>
                    </a:cubicBezTo>
                    <a:cubicBezTo>
                      <a:pt x="6624867" y="79651"/>
                      <a:pt x="6607660" y="81994"/>
                      <a:pt x="6587585" y="84336"/>
                    </a:cubicBezTo>
                    <a:cubicBezTo>
                      <a:pt x="6363888" y="79651"/>
                      <a:pt x="6137323" y="79651"/>
                      <a:pt x="5913626" y="79651"/>
                    </a:cubicBezTo>
                    <a:cubicBezTo>
                      <a:pt x="5899287" y="79651"/>
                      <a:pt x="5884947" y="79651"/>
                      <a:pt x="5873476" y="81994"/>
                    </a:cubicBezTo>
                    <a:cubicBezTo>
                      <a:pt x="5813249" y="84336"/>
                      <a:pt x="5758759" y="86679"/>
                      <a:pt x="5698533" y="89022"/>
                    </a:cubicBezTo>
                    <a:cubicBezTo>
                      <a:pt x="5664118" y="89022"/>
                      <a:pt x="5629704" y="89022"/>
                      <a:pt x="5595289" y="89022"/>
                    </a:cubicBezTo>
                    <a:cubicBezTo>
                      <a:pt x="5578081" y="86679"/>
                      <a:pt x="5560874" y="86679"/>
                      <a:pt x="5543666" y="86679"/>
                    </a:cubicBezTo>
                    <a:cubicBezTo>
                      <a:pt x="5380196" y="74966"/>
                      <a:pt x="5213857" y="67938"/>
                      <a:pt x="5050386" y="65595"/>
                    </a:cubicBezTo>
                    <a:cubicBezTo>
                      <a:pt x="4978689" y="63252"/>
                      <a:pt x="4906991" y="58567"/>
                      <a:pt x="4838161" y="53882"/>
                    </a:cubicBezTo>
                    <a:cubicBezTo>
                      <a:pt x="4929934" y="56224"/>
                      <a:pt x="5021707" y="56224"/>
                      <a:pt x="5110612" y="58567"/>
                    </a:cubicBezTo>
                    <a:cubicBezTo>
                      <a:pt x="5113480" y="58567"/>
                      <a:pt x="5113480" y="58567"/>
                      <a:pt x="5116348" y="56224"/>
                    </a:cubicBezTo>
                    <a:cubicBezTo>
                      <a:pt x="5233932" y="60910"/>
                      <a:pt x="5351517" y="65595"/>
                      <a:pt x="5469101" y="72623"/>
                    </a:cubicBezTo>
                    <a:cubicBezTo>
                      <a:pt x="5537931" y="74966"/>
                      <a:pt x="5603893" y="77308"/>
                      <a:pt x="5669854" y="79651"/>
                    </a:cubicBezTo>
                    <a:cubicBezTo>
                      <a:pt x="5658383" y="72623"/>
                      <a:pt x="5641175" y="67938"/>
                      <a:pt x="5621100" y="67938"/>
                    </a:cubicBezTo>
                    <a:cubicBezTo>
                      <a:pt x="5497780" y="58567"/>
                      <a:pt x="5368724" y="51539"/>
                      <a:pt x="5245404" y="44511"/>
                    </a:cubicBezTo>
                    <a:cubicBezTo>
                      <a:pt x="5222461" y="42168"/>
                      <a:pt x="5196649" y="42168"/>
                      <a:pt x="5173706" y="42168"/>
                    </a:cubicBezTo>
                    <a:cubicBezTo>
                      <a:pt x="5408875" y="39825"/>
                      <a:pt x="5644043" y="37483"/>
                      <a:pt x="5879211" y="37483"/>
                    </a:cubicBezTo>
                    <a:cubicBezTo>
                      <a:pt x="5882080" y="37483"/>
                      <a:pt x="5882080" y="37483"/>
                      <a:pt x="5882080" y="35140"/>
                    </a:cubicBezTo>
                    <a:cubicBezTo>
                      <a:pt x="5807514" y="28112"/>
                      <a:pt x="5730080" y="23427"/>
                      <a:pt x="5649779" y="23427"/>
                    </a:cubicBezTo>
                    <a:lnTo>
                      <a:pt x="5575213" y="23427"/>
                    </a:lnTo>
                    <a:cubicBezTo>
                      <a:pt x="5666986" y="21084"/>
                      <a:pt x="5753024" y="18741"/>
                      <a:pt x="5844797" y="16399"/>
                    </a:cubicBezTo>
                    <a:cubicBezTo>
                      <a:pt x="5844797" y="16399"/>
                      <a:pt x="5844797" y="16399"/>
                      <a:pt x="5847665" y="14056"/>
                    </a:cubicBezTo>
                    <a:cubicBezTo>
                      <a:pt x="5764495" y="4685"/>
                      <a:pt x="5678458" y="0"/>
                      <a:pt x="5589553" y="0"/>
                    </a:cubicBezTo>
                    <a:cubicBezTo>
                      <a:pt x="5360120" y="2343"/>
                      <a:pt x="5133555" y="4685"/>
                      <a:pt x="4909858" y="4685"/>
                    </a:cubicBezTo>
                    <a:cubicBezTo>
                      <a:pt x="4775067" y="4685"/>
                      <a:pt x="4640275" y="4685"/>
                      <a:pt x="4502616" y="9371"/>
                    </a:cubicBezTo>
                    <a:cubicBezTo>
                      <a:pt x="4502616" y="9371"/>
                      <a:pt x="4496880" y="9371"/>
                      <a:pt x="4496880" y="11713"/>
                    </a:cubicBezTo>
                    <a:cubicBezTo>
                      <a:pt x="4620200" y="16399"/>
                      <a:pt x="4743520" y="18741"/>
                      <a:pt x="4866840" y="21084"/>
                    </a:cubicBezTo>
                    <a:cubicBezTo>
                      <a:pt x="4800878" y="23427"/>
                      <a:pt x="4737784" y="28112"/>
                      <a:pt x="4671822" y="35140"/>
                    </a:cubicBezTo>
                    <a:cubicBezTo>
                      <a:pt x="4634540" y="32797"/>
                      <a:pt x="4597257" y="32797"/>
                      <a:pt x="4559974" y="32797"/>
                    </a:cubicBezTo>
                    <a:cubicBezTo>
                      <a:pt x="4548502" y="30455"/>
                      <a:pt x="4539899" y="30455"/>
                      <a:pt x="4531295" y="30455"/>
                    </a:cubicBezTo>
                    <a:lnTo>
                      <a:pt x="4525559" y="30455"/>
                    </a:lnTo>
                    <a:cubicBezTo>
                      <a:pt x="4528427" y="32797"/>
                      <a:pt x="4531295" y="32797"/>
                      <a:pt x="4534163" y="32797"/>
                    </a:cubicBezTo>
                    <a:cubicBezTo>
                      <a:pt x="4491144" y="32797"/>
                      <a:pt x="4448126" y="32797"/>
                      <a:pt x="4405107" y="35140"/>
                    </a:cubicBezTo>
                    <a:cubicBezTo>
                      <a:pt x="4379295" y="35140"/>
                      <a:pt x="4353484" y="35140"/>
                      <a:pt x="4327673" y="35140"/>
                    </a:cubicBezTo>
                    <a:cubicBezTo>
                      <a:pt x="4313334" y="35140"/>
                      <a:pt x="4298994" y="35140"/>
                      <a:pt x="4284655" y="37483"/>
                    </a:cubicBezTo>
                    <a:cubicBezTo>
                      <a:pt x="4258843" y="37483"/>
                      <a:pt x="4233032" y="37483"/>
                      <a:pt x="4207221" y="39825"/>
                    </a:cubicBezTo>
                    <a:cubicBezTo>
                      <a:pt x="4218693" y="39825"/>
                      <a:pt x="4227297" y="39825"/>
                      <a:pt x="4235900" y="39825"/>
                    </a:cubicBezTo>
                    <a:cubicBezTo>
                      <a:pt x="4132656" y="46853"/>
                      <a:pt x="4023675" y="46853"/>
                      <a:pt x="3911827" y="46853"/>
                    </a:cubicBezTo>
                    <a:cubicBezTo>
                      <a:pt x="3911827" y="46853"/>
                      <a:pt x="3908959" y="46853"/>
                      <a:pt x="3906091" y="46853"/>
                    </a:cubicBezTo>
                    <a:cubicBezTo>
                      <a:pt x="4103976" y="46853"/>
                      <a:pt x="4298994" y="49196"/>
                      <a:pt x="4496880" y="51539"/>
                    </a:cubicBezTo>
                    <a:cubicBezTo>
                      <a:pt x="4491144" y="51539"/>
                      <a:pt x="4485408" y="51539"/>
                      <a:pt x="4476805" y="53882"/>
                    </a:cubicBezTo>
                    <a:cubicBezTo>
                      <a:pt x="4473937" y="53882"/>
                      <a:pt x="4473937" y="53882"/>
                      <a:pt x="4471069" y="53882"/>
                    </a:cubicBezTo>
                    <a:cubicBezTo>
                      <a:pt x="4519823" y="58567"/>
                      <a:pt x="4571446" y="56224"/>
                      <a:pt x="4625936" y="51539"/>
                    </a:cubicBezTo>
                    <a:cubicBezTo>
                      <a:pt x="4637407" y="51539"/>
                      <a:pt x="4648879" y="51539"/>
                      <a:pt x="4663219" y="53882"/>
                    </a:cubicBezTo>
                    <a:cubicBezTo>
                      <a:pt x="4709105" y="56224"/>
                      <a:pt x="4754992" y="60910"/>
                      <a:pt x="4803746" y="65595"/>
                    </a:cubicBezTo>
                    <a:cubicBezTo>
                      <a:pt x="4878312" y="67938"/>
                      <a:pt x="4952877" y="72623"/>
                      <a:pt x="5024575" y="79651"/>
                    </a:cubicBezTo>
                    <a:cubicBezTo>
                      <a:pt x="5024575" y="79651"/>
                      <a:pt x="5027443" y="79651"/>
                      <a:pt x="5030311" y="81994"/>
                    </a:cubicBezTo>
                    <a:cubicBezTo>
                      <a:pt x="5033179" y="84336"/>
                      <a:pt x="5038914" y="86679"/>
                      <a:pt x="5044650" y="86679"/>
                    </a:cubicBezTo>
                    <a:cubicBezTo>
                      <a:pt x="5024575" y="89022"/>
                      <a:pt x="5004500" y="91364"/>
                      <a:pt x="4984424" y="96050"/>
                    </a:cubicBezTo>
                    <a:cubicBezTo>
                      <a:pt x="4984424" y="96050"/>
                      <a:pt x="4981556" y="98392"/>
                      <a:pt x="4978689" y="98392"/>
                    </a:cubicBezTo>
                    <a:cubicBezTo>
                      <a:pt x="5119216" y="105420"/>
                      <a:pt x="5259744" y="110106"/>
                      <a:pt x="5400271" y="117134"/>
                    </a:cubicBezTo>
                    <a:cubicBezTo>
                      <a:pt x="5414610" y="119476"/>
                      <a:pt x="5428950" y="124162"/>
                      <a:pt x="5446158" y="128847"/>
                    </a:cubicBezTo>
                    <a:cubicBezTo>
                      <a:pt x="5537931" y="131190"/>
                      <a:pt x="5629704" y="131190"/>
                      <a:pt x="5724345" y="135875"/>
                    </a:cubicBezTo>
                    <a:cubicBezTo>
                      <a:pt x="5700828" y="135875"/>
                      <a:pt x="5679318" y="135875"/>
                      <a:pt x="5655515" y="135875"/>
                    </a:cubicBezTo>
                    <a:cubicBezTo>
                      <a:pt x="5632572" y="135875"/>
                      <a:pt x="5612496" y="135875"/>
                      <a:pt x="5589553" y="135875"/>
                    </a:cubicBezTo>
                    <a:cubicBezTo>
                      <a:pt x="5575213" y="135875"/>
                      <a:pt x="5566610" y="135875"/>
                      <a:pt x="5552270" y="135875"/>
                    </a:cubicBezTo>
                    <a:cubicBezTo>
                      <a:pt x="5385931" y="131190"/>
                      <a:pt x="5216725" y="126504"/>
                      <a:pt x="5050386" y="119476"/>
                    </a:cubicBezTo>
                    <a:lnTo>
                      <a:pt x="5038914" y="119476"/>
                    </a:lnTo>
                    <a:cubicBezTo>
                      <a:pt x="5067593" y="117134"/>
                      <a:pt x="5093405" y="117134"/>
                      <a:pt x="5124952" y="114791"/>
                    </a:cubicBezTo>
                    <a:cubicBezTo>
                      <a:pt x="5087669" y="112448"/>
                      <a:pt x="5053254" y="112448"/>
                      <a:pt x="5015971" y="110106"/>
                    </a:cubicBezTo>
                    <a:cubicBezTo>
                      <a:pt x="4901255" y="107763"/>
                      <a:pt x="4783671" y="105420"/>
                      <a:pt x="4668954" y="100735"/>
                    </a:cubicBezTo>
                    <a:cubicBezTo>
                      <a:pt x="4686162" y="100735"/>
                      <a:pt x="4700502" y="100735"/>
                      <a:pt x="4714841" y="100735"/>
                    </a:cubicBezTo>
                    <a:cubicBezTo>
                      <a:pt x="4752124" y="98392"/>
                      <a:pt x="4792274" y="98392"/>
                      <a:pt x="4829557" y="98392"/>
                    </a:cubicBezTo>
                    <a:cubicBezTo>
                      <a:pt x="4832425" y="98392"/>
                      <a:pt x="4832425" y="98392"/>
                      <a:pt x="4835293" y="96050"/>
                    </a:cubicBezTo>
                    <a:cubicBezTo>
                      <a:pt x="4843897" y="91364"/>
                      <a:pt x="4849633" y="86679"/>
                      <a:pt x="4858236" y="84336"/>
                    </a:cubicBezTo>
                    <a:cubicBezTo>
                      <a:pt x="4855368" y="84336"/>
                      <a:pt x="4849633" y="84336"/>
                      <a:pt x="4849633" y="84336"/>
                    </a:cubicBezTo>
                    <a:lnTo>
                      <a:pt x="4841029" y="84336"/>
                    </a:lnTo>
                    <a:cubicBezTo>
                      <a:pt x="4620200" y="81994"/>
                      <a:pt x="4399371" y="84336"/>
                      <a:pt x="4178542" y="89022"/>
                    </a:cubicBezTo>
                    <a:cubicBezTo>
                      <a:pt x="4161335" y="86679"/>
                      <a:pt x="4144127" y="86679"/>
                      <a:pt x="4126920" y="86679"/>
                    </a:cubicBezTo>
                    <a:cubicBezTo>
                      <a:pt x="4072429" y="84336"/>
                      <a:pt x="4015071" y="84336"/>
                      <a:pt x="3957713" y="86679"/>
                    </a:cubicBezTo>
                    <a:cubicBezTo>
                      <a:pt x="3951977" y="86679"/>
                      <a:pt x="3949109" y="86679"/>
                      <a:pt x="3946242" y="86679"/>
                    </a:cubicBezTo>
                    <a:cubicBezTo>
                      <a:pt x="3903223" y="84336"/>
                      <a:pt x="3860204" y="79651"/>
                      <a:pt x="3814318" y="72623"/>
                    </a:cubicBezTo>
                    <a:lnTo>
                      <a:pt x="3814318" y="72623"/>
                    </a:lnTo>
                    <a:cubicBezTo>
                      <a:pt x="3811450" y="74966"/>
                      <a:pt x="3811450" y="74966"/>
                      <a:pt x="3811450" y="74966"/>
                    </a:cubicBezTo>
                    <a:cubicBezTo>
                      <a:pt x="3811450" y="77308"/>
                      <a:pt x="3811450" y="79651"/>
                      <a:pt x="3811450" y="79651"/>
                    </a:cubicBezTo>
                    <a:cubicBezTo>
                      <a:pt x="3822921" y="81994"/>
                      <a:pt x="3834393" y="84336"/>
                      <a:pt x="3842997" y="86679"/>
                    </a:cubicBezTo>
                    <a:cubicBezTo>
                      <a:pt x="3848732" y="86679"/>
                      <a:pt x="3854469" y="86679"/>
                      <a:pt x="3860204" y="89022"/>
                    </a:cubicBezTo>
                    <a:cubicBezTo>
                      <a:pt x="3865940" y="91364"/>
                      <a:pt x="3874544" y="91364"/>
                      <a:pt x="3883148" y="91364"/>
                    </a:cubicBezTo>
                    <a:cubicBezTo>
                      <a:pt x="3888883" y="93707"/>
                      <a:pt x="3894619" y="93707"/>
                      <a:pt x="3897487" y="93707"/>
                    </a:cubicBezTo>
                    <a:cubicBezTo>
                      <a:pt x="3851600" y="96050"/>
                      <a:pt x="3802846" y="96050"/>
                      <a:pt x="3756959" y="98392"/>
                    </a:cubicBezTo>
                    <a:cubicBezTo>
                      <a:pt x="3756959" y="98392"/>
                      <a:pt x="3756959" y="100735"/>
                      <a:pt x="3759828" y="100735"/>
                    </a:cubicBezTo>
                    <a:cubicBezTo>
                      <a:pt x="3765563" y="103078"/>
                      <a:pt x="3768431" y="105420"/>
                      <a:pt x="3774167" y="105420"/>
                    </a:cubicBezTo>
                    <a:cubicBezTo>
                      <a:pt x="3845865" y="117134"/>
                      <a:pt x="3917562" y="124162"/>
                      <a:pt x="3986392" y="121819"/>
                    </a:cubicBezTo>
                    <a:cubicBezTo>
                      <a:pt x="3937638" y="114791"/>
                      <a:pt x="3886015" y="110106"/>
                      <a:pt x="3834393" y="107763"/>
                    </a:cubicBezTo>
                    <a:lnTo>
                      <a:pt x="4155599" y="107763"/>
                    </a:lnTo>
                    <a:cubicBezTo>
                      <a:pt x="4304730" y="110106"/>
                      <a:pt x="4453861" y="110106"/>
                      <a:pt x="4602992" y="110106"/>
                    </a:cubicBezTo>
                    <a:cubicBezTo>
                      <a:pt x="4686162" y="110106"/>
                      <a:pt x="4766463" y="112448"/>
                      <a:pt x="4849633" y="117134"/>
                    </a:cubicBezTo>
                    <a:cubicBezTo>
                      <a:pt x="4884047" y="117134"/>
                      <a:pt x="4915595" y="117134"/>
                      <a:pt x="4947141" y="119476"/>
                    </a:cubicBezTo>
                    <a:cubicBezTo>
                      <a:pt x="4929934" y="119476"/>
                      <a:pt x="4912727" y="121819"/>
                      <a:pt x="4895519" y="126504"/>
                    </a:cubicBezTo>
                    <a:cubicBezTo>
                      <a:pt x="4884047" y="124162"/>
                      <a:pt x="4869708" y="124162"/>
                      <a:pt x="4855368" y="121819"/>
                    </a:cubicBezTo>
                    <a:cubicBezTo>
                      <a:pt x="4855368" y="124162"/>
                      <a:pt x="4855368" y="124162"/>
                      <a:pt x="4855368" y="124162"/>
                    </a:cubicBezTo>
                    <a:cubicBezTo>
                      <a:pt x="4852500" y="124162"/>
                      <a:pt x="4852500" y="124162"/>
                      <a:pt x="4849633" y="126504"/>
                    </a:cubicBezTo>
                    <a:cubicBezTo>
                      <a:pt x="4849633" y="128847"/>
                      <a:pt x="4849633" y="128847"/>
                      <a:pt x="4849633" y="131190"/>
                    </a:cubicBezTo>
                    <a:cubicBezTo>
                      <a:pt x="4858236" y="131190"/>
                      <a:pt x="4863972" y="133532"/>
                      <a:pt x="4872576" y="135875"/>
                    </a:cubicBezTo>
                    <a:cubicBezTo>
                      <a:pt x="4855368" y="135875"/>
                      <a:pt x="4838161" y="138218"/>
                      <a:pt x="4823821" y="138218"/>
                    </a:cubicBezTo>
                    <a:cubicBezTo>
                      <a:pt x="4680426" y="131190"/>
                      <a:pt x="4539899" y="128847"/>
                      <a:pt x="4396503" y="128847"/>
                    </a:cubicBezTo>
                    <a:lnTo>
                      <a:pt x="4364956" y="128847"/>
                    </a:lnTo>
                    <a:cubicBezTo>
                      <a:pt x="4339145" y="126504"/>
                      <a:pt x="4310466" y="124162"/>
                      <a:pt x="4281787" y="124162"/>
                    </a:cubicBezTo>
                    <a:cubicBezTo>
                      <a:pt x="4281787" y="126504"/>
                      <a:pt x="4281787" y="126504"/>
                      <a:pt x="4278919" y="126504"/>
                    </a:cubicBezTo>
                    <a:lnTo>
                      <a:pt x="4278919" y="128847"/>
                    </a:lnTo>
                    <a:cubicBezTo>
                      <a:pt x="4106844" y="126504"/>
                      <a:pt x="3934770" y="126504"/>
                      <a:pt x="3762695" y="126504"/>
                    </a:cubicBezTo>
                    <a:cubicBezTo>
                      <a:pt x="3699601" y="124162"/>
                      <a:pt x="3636507" y="124162"/>
                      <a:pt x="3573414" y="128847"/>
                    </a:cubicBezTo>
                    <a:lnTo>
                      <a:pt x="3573414" y="126504"/>
                    </a:lnTo>
                    <a:cubicBezTo>
                      <a:pt x="3613564" y="124162"/>
                      <a:pt x="3653715" y="119476"/>
                      <a:pt x="3696734" y="119476"/>
                    </a:cubicBezTo>
                    <a:cubicBezTo>
                      <a:pt x="3705337" y="107763"/>
                      <a:pt x="3722545" y="100735"/>
                      <a:pt x="3742620" y="98392"/>
                    </a:cubicBezTo>
                    <a:cubicBezTo>
                      <a:pt x="3719677" y="98392"/>
                      <a:pt x="3696734" y="98392"/>
                      <a:pt x="3670922" y="103078"/>
                    </a:cubicBezTo>
                    <a:cubicBezTo>
                      <a:pt x="3582017" y="117134"/>
                      <a:pt x="3495980" y="124162"/>
                      <a:pt x="3407075" y="124162"/>
                    </a:cubicBezTo>
                    <a:cubicBezTo>
                      <a:pt x="3386999" y="124162"/>
                      <a:pt x="3366924" y="121819"/>
                      <a:pt x="3346849" y="119476"/>
                    </a:cubicBezTo>
                    <a:lnTo>
                      <a:pt x="3346849" y="121819"/>
                    </a:lnTo>
                    <a:cubicBezTo>
                      <a:pt x="3329641" y="121819"/>
                      <a:pt x="3312434" y="121819"/>
                      <a:pt x="3295226" y="124162"/>
                    </a:cubicBezTo>
                    <a:cubicBezTo>
                      <a:pt x="3278019" y="121819"/>
                      <a:pt x="3257944" y="121819"/>
                      <a:pt x="3243604" y="119476"/>
                    </a:cubicBezTo>
                    <a:cubicBezTo>
                      <a:pt x="3292358" y="117134"/>
                      <a:pt x="3343981" y="110106"/>
                      <a:pt x="3401339" y="103078"/>
                    </a:cubicBezTo>
                    <a:cubicBezTo>
                      <a:pt x="3430018" y="98392"/>
                      <a:pt x="3461565" y="96050"/>
                      <a:pt x="3493112" y="91364"/>
                    </a:cubicBezTo>
                    <a:lnTo>
                      <a:pt x="286791" y="91364"/>
                    </a:lnTo>
                    <a:cubicBezTo>
                      <a:pt x="243772" y="91364"/>
                      <a:pt x="203621" y="100735"/>
                      <a:pt x="169207" y="119476"/>
                    </a:cubicBezTo>
                    <a:cubicBezTo>
                      <a:pt x="154867" y="135875"/>
                      <a:pt x="146263" y="149931"/>
                      <a:pt x="134792" y="166330"/>
                    </a:cubicBezTo>
                    <a:cubicBezTo>
                      <a:pt x="140528" y="220211"/>
                      <a:pt x="149131" y="271750"/>
                      <a:pt x="154867" y="325632"/>
                    </a:cubicBezTo>
                    <a:lnTo>
                      <a:pt x="154867" y="306890"/>
                    </a:lnTo>
                    <a:cubicBezTo>
                      <a:pt x="154867" y="288149"/>
                      <a:pt x="154867" y="274093"/>
                      <a:pt x="166339" y="262380"/>
                    </a:cubicBezTo>
                    <a:cubicBezTo>
                      <a:pt x="169207" y="337345"/>
                      <a:pt x="169207" y="412311"/>
                      <a:pt x="169207" y="487276"/>
                    </a:cubicBezTo>
                    <a:cubicBezTo>
                      <a:pt x="174942" y="576298"/>
                      <a:pt x="177810" y="665320"/>
                      <a:pt x="174942" y="751998"/>
                    </a:cubicBezTo>
                    <a:lnTo>
                      <a:pt x="174942" y="763712"/>
                    </a:lnTo>
                    <a:cubicBezTo>
                      <a:pt x="180678" y="899587"/>
                      <a:pt x="183546" y="1040148"/>
                      <a:pt x="180678" y="1180708"/>
                    </a:cubicBezTo>
                    <a:cubicBezTo>
                      <a:pt x="180678" y="1314240"/>
                      <a:pt x="177810" y="1450116"/>
                      <a:pt x="174942" y="1583648"/>
                    </a:cubicBezTo>
                    <a:cubicBezTo>
                      <a:pt x="172074" y="1548508"/>
                      <a:pt x="169207" y="1513368"/>
                      <a:pt x="169207" y="1475885"/>
                    </a:cubicBezTo>
                    <a:cubicBezTo>
                      <a:pt x="166339" y="1464172"/>
                      <a:pt x="163471" y="1452458"/>
                      <a:pt x="160603" y="1440745"/>
                    </a:cubicBezTo>
                    <a:cubicBezTo>
                      <a:pt x="160603" y="1440745"/>
                      <a:pt x="154867" y="1438402"/>
                      <a:pt x="154867" y="1433717"/>
                    </a:cubicBezTo>
                    <a:lnTo>
                      <a:pt x="154867" y="1412633"/>
                    </a:lnTo>
                    <a:cubicBezTo>
                      <a:pt x="137660" y="1307212"/>
                      <a:pt x="126188" y="1201792"/>
                      <a:pt x="123320" y="1096372"/>
                    </a:cubicBezTo>
                    <a:cubicBezTo>
                      <a:pt x="97509" y="960497"/>
                      <a:pt x="86037" y="819936"/>
                      <a:pt x="88905" y="679376"/>
                    </a:cubicBezTo>
                    <a:cubicBezTo>
                      <a:pt x="91773" y="576298"/>
                      <a:pt x="83169" y="477906"/>
                      <a:pt x="77434" y="379513"/>
                    </a:cubicBezTo>
                    <a:lnTo>
                      <a:pt x="77434" y="1684383"/>
                    </a:lnTo>
                    <a:cubicBezTo>
                      <a:pt x="54490" y="1663299"/>
                      <a:pt x="31547" y="1642215"/>
                      <a:pt x="8604" y="1621131"/>
                    </a:cubicBezTo>
                    <a:cubicBezTo>
                      <a:pt x="2868" y="1621131"/>
                      <a:pt x="0" y="1623474"/>
                      <a:pt x="0" y="1628159"/>
                    </a:cubicBezTo>
                    <a:cubicBezTo>
                      <a:pt x="5736" y="1644557"/>
                      <a:pt x="11472" y="1658614"/>
                      <a:pt x="17207" y="1670327"/>
                    </a:cubicBezTo>
                    <a:cubicBezTo>
                      <a:pt x="20075" y="1672670"/>
                      <a:pt x="22943" y="1675012"/>
                      <a:pt x="25811" y="1677355"/>
                    </a:cubicBezTo>
                    <a:cubicBezTo>
                      <a:pt x="43019" y="1703124"/>
                      <a:pt x="63094" y="1726551"/>
                      <a:pt x="83169" y="1752321"/>
                    </a:cubicBezTo>
                    <a:cubicBezTo>
                      <a:pt x="91773" y="1778090"/>
                      <a:pt x="111848" y="1803859"/>
                      <a:pt x="137660" y="1827286"/>
                    </a:cubicBezTo>
                    <a:cubicBezTo>
                      <a:pt x="154867" y="1838999"/>
                      <a:pt x="169207" y="1850713"/>
                      <a:pt x="183546" y="1857741"/>
                    </a:cubicBezTo>
                    <a:cubicBezTo>
                      <a:pt x="197886" y="1867112"/>
                      <a:pt x="209357" y="1876482"/>
                      <a:pt x="220829" y="1888196"/>
                    </a:cubicBezTo>
                    <a:lnTo>
                      <a:pt x="246640" y="1888196"/>
                    </a:lnTo>
                    <a:cubicBezTo>
                      <a:pt x="246640" y="1883510"/>
                      <a:pt x="243772" y="1881168"/>
                      <a:pt x="240904" y="1878825"/>
                    </a:cubicBezTo>
                    <a:cubicBezTo>
                      <a:pt x="238036" y="1876482"/>
                      <a:pt x="235168" y="1874140"/>
                      <a:pt x="232301" y="1871797"/>
                    </a:cubicBezTo>
                    <a:cubicBezTo>
                      <a:pt x="249508" y="1876482"/>
                      <a:pt x="269583" y="1876482"/>
                      <a:pt x="286791" y="1876482"/>
                    </a:cubicBezTo>
                    <a:lnTo>
                      <a:pt x="3894619" y="1876482"/>
                    </a:lnTo>
                    <a:cubicBezTo>
                      <a:pt x="3771299" y="1871797"/>
                      <a:pt x="3647979" y="1867112"/>
                      <a:pt x="3527527" y="1862426"/>
                    </a:cubicBezTo>
                    <a:cubicBezTo>
                      <a:pt x="3338245" y="1857741"/>
                      <a:pt x="3154699" y="1853055"/>
                      <a:pt x="2971153" y="1848370"/>
                    </a:cubicBezTo>
                    <a:cubicBezTo>
                      <a:pt x="3157567" y="1848370"/>
                      <a:pt x="3343981" y="1846028"/>
                      <a:pt x="3527527" y="1841342"/>
                    </a:cubicBezTo>
                    <a:cubicBezTo>
                      <a:pt x="3739752" y="1820258"/>
                      <a:pt x="3951977" y="1813230"/>
                      <a:pt x="4167070" y="1817915"/>
                    </a:cubicBezTo>
                    <a:lnTo>
                      <a:pt x="4167070" y="1815573"/>
                    </a:lnTo>
                    <a:cubicBezTo>
                      <a:pt x="4204353" y="1817915"/>
                      <a:pt x="4244504" y="1817915"/>
                      <a:pt x="4281787" y="1820258"/>
                    </a:cubicBezTo>
                    <a:cubicBezTo>
                      <a:pt x="4190014" y="1820258"/>
                      <a:pt x="4098241" y="1822601"/>
                      <a:pt x="4003600" y="1827286"/>
                    </a:cubicBezTo>
                    <a:cubicBezTo>
                      <a:pt x="4210089" y="1827286"/>
                      <a:pt x="4416578" y="1834314"/>
                      <a:pt x="4623068" y="1841342"/>
                    </a:cubicBezTo>
                    <a:cubicBezTo>
                      <a:pt x="4657483" y="1848370"/>
                      <a:pt x="4694765" y="1850713"/>
                      <a:pt x="4737784" y="1850713"/>
                    </a:cubicBezTo>
                    <a:cubicBezTo>
                      <a:pt x="4763595" y="1848370"/>
                      <a:pt x="4789406" y="1848370"/>
                      <a:pt x="4815218" y="1848370"/>
                    </a:cubicBezTo>
                    <a:cubicBezTo>
                      <a:pt x="4835293" y="1850713"/>
                      <a:pt x="4855368" y="1850713"/>
                      <a:pt x="4878312" y="1850713"/>
                    </a:cubicBezTo>
                    <a:cubicBezTo>
                      <a:pt x="5027443" y="1857741"/>
                      <a:pt x="5176574" y="1857741"/>
                      <a:pt x="5328573" y="1850713"/>
                    </a:cubicBezTo>
                    <a:cubicBezTo>
                      <a:pt x="5262611" y="1846028"/>
                      <a:pt x="5199517" y="1841342"/>
                      <a:pt x="5133555" y="1838999"/>
                    </a:cubicBezTo>
                    <a:cubicBezTo>
                      <a:pt x="5147895" y="1836657"/>
                      <a:pt x="5162234" y="1834314"/>
                      <a:pt x="5173706" y="1834314"/>
                    </a:cubicBezTo>
                    <a:lnTo>
                      <a:pt x="5053254" y="1834314"/>
                    </a:lnTo>
                    <a:cubicBezTo>
                      <a:pt x="5047518" y="1834314"/>
                      <a:pt x="5038914" y="1834314"/>
                      <a:pt x="5033179" y="1831971"/>
                    </a:cubicBezTo>
                    <a:cubicBezTo>
                      <a:pt x="5156499" y="1827286"/>
                      <a:pt x="5279819" y="1829629"/>
                      <a:pt x="5403139" y="1834314"/>
                    </a:cubicBezTo>
                    <a:cubicBezTo>
                      <a:pt x="5463365" y="1834314"/>
                      <a:pt x="5523591" y="1836657"/>
                      <a:pt x="5583817" y="1838999"/>
                    </a:cubicBezTo>
                    <a:cubicBezTo>
                      <a:pt x="5615364" y="1838999"/>
                      <a:pt x="5646911" y="1841342"/>
                      <a:pt x="5675590" y="1843685"/>
                    </a:cubicBezTo>
                    <a:cubicBezTo>
                      <a:pt x="5724345" y="1848370"/>
                      <a:pt x="5761627" y="1857741"/>
                      <a:pt x="5796042" y="1876482"/>
                    </a:cubicBezTo>
                    <a:lnTo>
                      <a:pt x="7485240" y="1876482"/>
                    </a:lnTo>
                    <a:lnTo>
                      <a:pt x="7502161" y="1891007"/>
                    </a:lnTo>
                    <a:cubicBezTo>
                      <a:pt x="7520515" y="1883276"/>
                      <a:pt x="7541451" y="1878591"/>
                      <a:pt x="7565254" y="1878591"/>
                    </a:cubicBezTo>
                    <a:lnTo>
                      <a:pt x="7755397" y="1878591"/>
                    </a:lnTo>
                    <a:cubicBezTo>
                      <a:pt x="7789812" y="1867580"/>
                      <a:pt x="7830250" y="1866643"/>
                      <a:pt x="7871834" y="1882573"/>
                    </a:cubicBezTo>
                    <a:cubicBezTo>
                      <a:pt x="7883019" y="1887024"/>
                      <a:pt x="7894203" y="1891475"/>
                      <a:pt x="7905389" y="1896395"/>
                    </a:cubicBezTo>
                    <a:lnTo>
                      <a:pt x="7889328" y="1876717"/>
                    </a:lnTo>
                    <a:lnTo>
                      <a:pt x="8333854" y="1876717"/>
                    </a:lnTo>
                    <a:cubicBezTo>
                      <a:pt x="8359665" y="1879059"/>
                      <a:pt x="8388344" y="1879059"/>
                      <a:pt x="8414155" y="1879059"/>
                    </a:cubicBezTo>
                    <a:cubicBezTo>
                      <a:pt x="8405552" y="1879059"/>
                      <a:pt x="8399815" y="1879059"/>
                      <a:pt x="8391212" y="1879059"/>
                    </a:cubicBezTo>
                    <a:cubicBezTo>
                      <a:pt x="8379741" y="1881402"/>
                      <a:pt x="8368269" y="1881402"/>
                      <a:pt x="8356797" y="1883745"/>
                    </a:cubicBezTo>
                    <a:cubicBezTo>
                      <a:pt x="8356797" y="1883745"/>
                      <a:pt x="8353929" y="1883745"/>
                      <a:pt x="8351062" y="1883745"/>
                    </a:cubicBezTo>
                    <a:cubicBezTo>
                      <a:pt x="8388344" y="1888430"/>
                      <a:pt x="8425626" y="1890773"/>
                      <a:pt x="8465778" y="1893115"/>
                    </a:cubicBezTo>
                    <a:cubicBezTo>
                      <a:pt x="8640720" y="1897801"/>
                      <a:pt x="8818530" y="1904829"/>
                      <a:pt x="8996341" y="1909514"/>
                    </a:cubicBezTo>
                    <a:cubicBezTo>
                      <a:pt x="9042227" y="1909514"/>
                      <a:pt x="9088113" y="1907171"/>
                      <a:pt x="9136868" y="1902486"/>
                    </a:cubicBezTo>
                    <a:cubicBezTo>
                      <a:pt x="9085245" y="1897801"/>
                      <a:pt x="9033623" y="1895458"/>
                      <a:pt x="8979133" y="1893115"/>
                    </a:cubicBezTo>
                    <a:cubicBezTo>
                      <a:pt x="8916039" y="1890773"/>
                      <a:pt x="8852945" y="1890773"/>
                      <a:pt x="8789851" y="1888430"/>
                    </a:cubicBezTo>
                    <a:cubicBezTo>
                      <a:pt x="8901699" y="1888430"/>
                      <a:pt x="9010680" y="1888430"/>
                      <a:pt x="9125397" y="1886087"/>
                    </a:cubicBezTo>
                    <a:cubicBezTo>
                      <a:pt x="9139736" y="1886087"/>
                      <a:pt x="9148340" y="1883745"/>
                      <a:pt x="9148340" y="1876717"/>
                    </a:cubicBezTo>
                    <a:lnTo>
                      <a:pt x="9707582" y="1876717"/>
                    </a:lnTo>
                    <a:cubicBezTo>
                      <a:pt x="9730525" y="1876717"/>
                      <a:pt x="9750600" y="1874374"/>
                      <a:pt x="9770676" y="1869688"/>
                    </a:cubicBezTo>
                    <a:cubicBezTo>
                      <a:pt x="9793619" y="1815807"/>
                      <a:pt x="9819430" y="1759583"/>
                      <a:pt x="9842374" y="1703359"/>
                    </a:cubicBezTo>
                    <a:cubicBezTo>
                      <a:pt x="9848109" y="1637764"/>
                      <a:pt x="9850977" y="1572169"/>
                      <a:pt x="9856713" y="1506574"/>
                    </a:cubicBezTo>
                    <a:cubicBezTo>
                      <a:pt x="9856713" y="1464406"/>
                      <a:pt x="9856713" y="1419895"/>
                      <a:pt x="9859580" y="1377727"/>
                    </a:cubicBezTo>
                    <a:cubicBezTo>
                      <a:pt x="9856713" y="1373042"/>
                      <a:pt x="9856713" y="1368356"/>
                      <a:pt x="9856713" y="1363671"/>
                    </a:cubicBezTo>
                    <a:cubicBezTo>
                      <a:pt x="9853845" y="1307447"/>
                      <a:pt x="9848109" y="1246537"/>
                      <a:pt x="9845241" y="1187970"/>
                    </a:cubicBezTo>
                    <a:cubicBezTo>
                      <a:pt x="9839506" y="1094263"/>
                      <a:pt x="9839506" y="1000556"/>
                      <a:pt x="9845241" y="909192"/>
                    </a:cubicBezTo>
                    <a:cubicBezTo>
                      <a:pt x="9848109" y="1005242"/>
                      <a:pt x="9850977" y="1101291"/>
                      <a:pt x="9856713" y="1194998"/>
                    </a:cubicBezTo>
                    <a:cubicBezTo>
                      <a:pt x="9859580" y="1194998"/>
                      <a:pt x="9859580" y="1194998"/>
                      <a:pt x="9859580" y="1192656"/>
                    </a:cubicBezTo>
                    <a:cubicBezTo>
                      <a:pt x="9856713" y="1166886"/>
                      <a:pt x="9859580" y="1143459"/>
                      <a:pt x="9865317" y="1122375"/>
                    </a:cubicBezTo>
                    <a:cubicBezTo>
                      <a:pt x="9865317" y="1124718"/>
                      <a:pt x="9865317" y="1127061"/>
                      <a:pt x="9865317" y="1127061"/>
                    </a:cubicBezTo>
                    <a:cubicBezTo>
                      <a:pt x="9868185" y="1138774"/>
                      <a:pt x="9868185" y="1150487"/>
                      <a:pt x="9868185" y="1159858"/>
                    </a:cubicBezTo>
                    <a:lnTo>
                      <a:pt x="9871053" y="1159858"/>
                    </a:lnTo>
                    <a:cubicBezTo>
                      <a:pt x="9871053" y="1199684"/>
                      <a:pt x="9871053" y="1239509"/>
                      <a:pt x="9873920" y="1281677"/>
                    </a:cubicBezTo>
                    <a:cubicBezTo>
                      <a:pt x="9873920" y="1293391"/>
                      <a:pt x="9876788" y="1302761"/>
                      <a:pt x="9879656" y="1309789"/>
                    </a:cubicBezTo>
                    <a:lnTo>
                      <a:pt x="9879656" y="1366014"/>
                    </a:lnTo>
                    <a:cubicBezTo>
                      <a:pt x="9873920" y="1370699"/>
                      <a:pt x="9871053" y="1370699"/>
                      <a:pt x="9868185" y="1366014"/>
                    </a:cubicBezTo>
                    <a:lnTo>
                      <a:pt x="9868185" y="1440979"/>
                    </a:lnTo>
                    <a:cubicBezTo>
                      <a:pt x="9868185" y="1433951"/>
                      <a:pt x="9871053" y="1426923"/>
                      <a:pt x="9876788" y="1422238"/>
                    </a:cubicBezTo>
                    <a:cubicBezTo>
                      <a:pt x="9873920" y="1497203"/>
                      <a:pt x="9871053" y="1569826"/>
                      <a:pt x="9862448" y="1644792"/>
                    </a:cubicBezTo>
                    <a:cubicBezTo>
                      <a:pt x="9876788" y="1604966"/>
                      <a:pt x="9891128" y="1565141"/>
                      <a:pt x="9905467" y="1525315"/>
                    </a:cubicBezTo>
                    <a:cubicBezTo>
                      <a:pt x="9905467" y="1522973"/>
                      <a:pt x="9908335" y="1520630"/>
                      <a:pt x="9911203" y="1520630"/>
                    </a:cubicBezTo>
                    <a:cubicBezTo>
                      <a:pt x="9899732" y="1581540"/>
                      <a:pt x="9882524" y="1640106"/>
                      <a:pt x="9859580" y="1696331"/>
                    </a:cubicBezTo>
                    <a:cubicBezTo>
                      <a:pt x="9853845" y="1740841"/>
                      <a:pt x="9848109" y="1785352"/>
                      <a:pt x="9839506" y="1827520"/>
                    </a:cubicBezTo>
                    <a:cubicBezTo>
                      <a:pt x="9842374" y="1827520"/>
                      <a:pt x="9842374" y="1825178"/>
                      <a:pt x="9845241" y="1822835"/>
                    </a:cubicBezTo>
                    <a:cubicBezTo>
                      <a:pt x="9868185" y="1799408"/>
                      <a:pt x="9891128" y="1775981"/>
                      <a:pt x="9914071" y="1747869"/>
                    </a:cubicBezTo>
                    <a:cubicBezTo>
                      <a:pt x="9916939" y="1733813"/>
                      <a:pt x="9916939" y="1719757"/>
                      <a:pt x="9916939" y="1703359"/>
                    </a:cubicBezTo>
                    <a:lnTo>
                      <a:pt x="9916939" y="1546399"/>
                    </a:lnTo>
                    <a:cubicBezTo>
                      <a:pt x="9902599" y="1471434"/>
                      <a:pt x="9891128" y="1394126"/>
                      <a:pt x="9885392" y="1319160"/>
                    </a:cubicBezTo>
                    <a:cubicBezTo>
                      <a:pt x="9888259" y="1321503"/>
                      <a:pt x="9891128" y="1321503"/>
                      <a:pt x="9896864" y="1323845"/>
                    </a:cubicBezTo>
                    <a:cubicBezTo>
                      <a:pt x="9893996" y="1294093"/>
                      <a:pt x="9893996" y="1266450"/>
                      <a:pt x="9893996" y="1236698"/>
                    </a:cubicBezTo>
                    <a:cubicBezTo>
                      <a:pt x="9893996" y="1236932"/>
                      <a:pt x="9893996" y="1237166"/>
                      <a:pt x="9893996" y="1237166"/>
                    </a:cubicBezTo>
                    <a:lnTo>
                      <a:pt x="9893996" y="1234824"/>
                    </a:lnTo>
                    <a:cubicBezTo>
                      <a:pt x="9893996" y="1235527"/>
                      <a:pt x="9893996" y="1235995"/>
                      <a:pt x="9893996" y="1236698"/>
                    </a:cubicBezTo>
                    <a:cubicBezTo>
                      <a:pt x="9893996" y="1227561"/>
                      <a:pt x="9893996" y="1218425"/>
                      <a:pt x="9896864" y="1209054"/>
                    </a:cubicBezTo>
                    <a:cubicBezTo>
                      <a:pt x="9899732" y="1218425"/>
                      <a:pt x="9899732" y="1223110"/>
                      <a:pt x="9905467" y="1230138"/>
                    </a:cubicBezTo>
                    <a:cubicBezTo>
                      <a:pt x="9908335" y="1258250"/>
                      <a:pt x="9914071" y="1284020"/>
                      <a:pt x="9919807" y="1312132"/>
                    </a:cubicBezTo>
                    <a:cubicBezTo>
                      <a:pt x="9916939" y="1286363"/>
                      <a:pt x="9916939" y="1260593"/>
                      <a:pt x="9916939" y="1237166"/>
                    </a:cubicBezTo>
                    <a:cubicBezTo>
                      <a:pt x="9916939" y="1230138"/>
                      <a:pt x="9916939" y="1225453"/>
                      <a:pt x="9916939" y="1220768"/>
                    </a:cubicBezTo>
                    <a:cubicBezTo>
                      <a:pt x="9922675" y="1234824"/>
                      <a:pt x="9931278" y="1246537"/>
                      <a:pt x="9939882" y="1258250"/>
                    </a:cubicBezTo>
                    <a:cubicBezTo>
                      <a:pt x="9939882" y="1213740"/>
                      <a:pt x="9939882" y="1171571"/>
                      <a:pt x="9934146" y="1127061"/>
                    </a:cubicBezTo>
                    <a:cubicBezTo>
                      <a:pt x="9931278" y="1101291"/>
                      <a:pt x="9925543" y="1077865"/>
                      <a:pt x="9925543" y="1052095"/>
                    </a:cubicBezTo>
                    <a:lnTo>
                      <a:pt x="9925543" y="1026326"/>
                    </a:lnTo>
                    <a:cubicBezTo>
                      <a:pt x="9928411" y="1049753"/>
                      <a:pt x="9937014" y="1068494"/>
                      <a:pt x="9948486" y="1084893"/>
                    </a:cubicBezTo>
                    <a:cubicBezTo>
                      <a:pt x="9948486" y="1082550"/>
                      <a:pt x="9948486" y="1080207"/>
                      <a:pt x="9948486" y="1077865"/>
                    </a:cubicBezTo>
                    <a:cubicBezTo>
                      <a:pt x="9945618" y="937304"/>
                      <a:pt x="9942750" y="794401"/>
                      <a:pt x="9937014" y="651498"/>
                    </a:cubicBezTo>
                    <a:cubicBezTo>
                      <a:pt x="9934146" y="679610"/>
                      <a:pt x="9931278" y="707722"/>
                      <a:pt x="9928411" y="733491"/>
                    </a:cubicBezTo>
                    <a:cubicBezTo>
                      <a:pt x="9925543" y="611672"/>
                      <a:pt x="9925543" y="492196"/>
                      <a:pt x="9919807" y="372720"/>
                    </a:cubicBezTo>
                    <a:cubicBezTo>
                      <a:pt x="9919807" y="373422"/>
                      <a:pt x="9919807" y="374594"/>
                      <a:pt x="9919807" y="375296"/>
                    </a:cubicBezTo>
                    <a:cubicBezTo>
                      <a:pt x="9919807" y="376936"/>
                      <a:pt x="9919807" y="379045"/>
                      <a:pt x="9919807" y="381856"/>
                    </a:cubicBezTo>
                    <a:cubicBezTo>
                      <a:pt x="9919807" y="379279"/>
                      <a:pt x="9919807" y="377405"/>
                      <a:pt x="9919807" y="375296"/>
                    </a:cubicBezTo>
                    <a:cubicBezTo>
                      <a:pt x="9919807" y="374359"/>
                      <a:pt x="9919807" y="373422"/>
                      <a:pt x="9919807" y="372485"/>
                    </a:cubicBezTo>
                    <a:cubicBezTo>
                      <a:pt x="9919807" y="372485"/>
                      <a:pt x="9919807" y="372485"/>
                      <a:pt x="9919807" y="372485"/>
                    </a:cubicBezTo>
                    <a:cubicBezTo>
                      <a:pt x="9919807" y="369440"/>
                      <a:pt x="9919807" y="366629"/>
                      <a:pt x="9919807" y="363115"/>
                    </a:cubicBezTo>
                    <a:cubicBezTo>
                      <a:pt x="9916939" y="367800"/>
                      <a:pt x="9916939" y="370143"/>
                      <a:pt x="9916939" y="372485"/>
                    </a:cubicBezTo>
                    <a:lnTo>
                      <a:pt x="9916939" y="264722"/>
                    </a:lnTo>
                    <a:cubicBezTo>
                      <a:pt x="9916939" y="229582"/>
                      <a:pt x="9908335" y="199127"/>
                      <a:pt x="9885392" y="173358"/>
                    </a:cubicBezTo>
                    <a:cubicBezTo>
                      <a:pt x="9914071" y="192099"/>
                      <a:pt x="9939882" y="208498"/>
                      <a:pt x="9965693" y="224897"/>
                    </a:cubicBezTo>
                    <a:cubicBezTo>
                      <a:pt x="9968561" y="224897"/>
                      <a:pt x="9971430" y="222554"/>
                      <a:pt x="9971430" y="222554"/>
                    </a:cubicBezTo>
                    <a:cubicBezTo>
                      <a:pt x="9971430" y="220211"/>
                      <a:pt x="9971430" y="217869"/>
                      <a:pt x="9971430" y="217869"/>
                    </a:cubicBezTo>
                    <a:cubicBezTo>
                      <a:pt x="9968848" y="215526"/>
                      <a:pt x="9965980" y="213183"/>
                      <a:pt x="9963112" y="210841"/>
                    </a:cubicBezTo>
                    <a:close/>
                    <a:moveTo>
                      <a:pt x="77434" y="1710152"/>
                    </a:moveTo>
                    <a:cubicBezTo>
                      <a:pt x="68830" y="1700782"/>
                      <a:pt x="57358" y="1689068"/>
                      <a:pt x="48754" y="1677355"/>
                    </a:cubicBezTo>
                    <a:cubicBezTo>
                      <a:pt x="51622" y="1679698"/>
                      <a:pt x="54490" y="1682040"/>
                      <a:pt x="54490" y="1682040"/>
                    </a:cubicBezTo>
                    <a:cubicBezTo>
                      <a:pt x="63094" y="1689068"/>
                      <a:pt x="68830" y="1696096"/>
                      <a:pt x="77434" y="1700782"/>
                    </a:cubicBezTo>
                    <a:lnTo>
                      <a:pt x="77434" y="1710152"/>
                    </a:lnTo>
                    <a:close/>
                    <a:moveTo>
                      <a:pt x="5609628" y="185071"/>
                    </a:moveTo>
                    <a:lnTo>
                      <a:pt x="5635439" y="185071"/>
                    </a:lnTo>
                    <a:cubicBezTo>
                      <a:pt x="5661251" y="187414"/>
                      <a:pt x="5689930" y="187414"/>
                      <a:pt x="5715741" y="187414"/>
                    </a:cubicBezTo>
                    <a:cubicBezTo>
                      <a:pt x="5721476" y="187414"/>
                      <a:pt x="5730080" y="187414"/>
                      <a:pt x="5735816" y="189757"/>
                    </a:cubicBezTo>
                    <a:cubicBezTo>
                      <a:pt x="5684194" y="187414"/>
                      <a:pt x="5635439" y="187414"/>
                      <a:pt x="5583817" y="187414"/>
                    </a:cubicBezTo>
                    <a:cubicBezTo>
                      <a:pt x="5592421" y="185071"/>
                      <a:pt x="5601024" y="185071"/>
                      <a:pt x="5609628" y="185071"/>
                    </a:cubicBezTo>
                    <a:close/>
                    <a:moveTo>
                      <a:pt x="5354384" y="196785"/>
                    </a:moveTo>
                    <a:cubicBezTo>
                      <a:pt x="5354384" y="199127"/>
                      <a:pt x="5354384" y="201470"/>
                      <a:pt x="5354384" y="203813"/>
                    </a:cubicBezTo>
                    <a:lnTo>
                      <a:pt x="5360120" y="203813"/>
                    </a:lnTo>
                    <a:cubicBezTo>
                      <a:pt x="5354384" y="203813"/>
                      <a:pt x="5348648" y="206155"/>
                      <a:pt x="5342913" y="208498"/>
                    </a:cubicBezTo>
                    <a:cubicBezTo>
                      <a:pt x="5302762" y="206155"/>
                      <a:pt x="5259744" y="206155"/>
                      <a:pt x="5216725" y="206155"/>
                    </a:cubicBezTo>
                    <a:cubicBezTo>
                      <a:pt x="5216725" y="206155"/>
                      <a:pt x="5213857" y="206155"/>
                      <a:pt x="5210989" y="206155"/>
                    </a:cubicBezTo>
                    <a:cubicBezTo>
                      <a:pt x="5142159" y="206155"/>
                      <a:pt x="5076197" y="203813"/>
                      <a:pt x="5007368" y="201470"/>
                    </a:cubicBezTo>
                    <a:cubicBezTo>
                      <a:pt x="5061858" y="196785"/>
                      <a:pt x="5119216" y="194442"/>
                      <a:pt x="5173706" y="196785"/>
                    </a:cubicBezTo>
                    <a:cubicBezTo>
                      <a:pt x="5236800" y="199127"/>
                      <a:pt x="5294158" y="199127"/>
                      <a:pt x="5354384" y="196785"/>
                    </a:cubicBezTo>
                    <a:close/>
                    <a:moveTo>
                      <a:pt x="5176574" y="208498"/>
                    </a:moveTo>
                    <a:cubicBezTo>
                      <a:pt x="5156499" y="210841"/>
                      <a:pt x="5139291" y="210841"/>
                      <a:pt x="5119216" y="210841"/>
                    </a:cubicBezTo>
                    <a:lnTo>
                      <a:pt x="5104876" y="210841"/>
                    </a:lnTo>
                    <a:cubicBezTo>
                      <a:pt x="5033179" y="208498"/>
                      <a:pt x="4961481" y="206155"/>
                      <a:pt x="4889783" y="206155"/>
                    </a:cubicBezTo>
                    <a:lnTo>
                      <a:pt x="5024575" y="206155"/>
                    </a:lnTo>
                    <a:cubicBezTo>
                      <a:pt x="5076197" y="208498"/>
                      <a:pt x="5124952" y="208498"/>
                      <a:pt x="5176574" y="208498"/>
                    </a:cubicBezTo>
                    <a:close/>
                    <a:moveTo>
                      <a:pt x="5225328" y="145246"/>
                    </a:moveTo>
                    <a:lnTo>
                      <a:pt x="5222461" y="147589"/>
                    </a:lnTo>
                    <a:cubicBezTo>
                      <a:pt x="5179442" y="142903"/>
                      <a:pt x="5139291" y="142903"/>
                      <a:pt x="5093405" y="142903"/>
                    </a:cubicBezTo>
                    <a:cubicBezTo>
                      <a:pt x="5036047" y="138218"/>
                      <a:pt x="4978689" y="133532"/>
                      <a:pt x="4918462" y="128847"/>
                    </a:cubicBezTo>
                    <a:cubicBezTo>
                      <a:pt x="5021707" y="135875"/>
                      <a:pt x="5122084" y="140560"/>
                      <a:pt x="5225328" y="145246"/>
                    </a:cubicBezTo>
                    <a:close/>
                    <a:moveTo>
                      <a:pt x="4815218" y="166330"/>
                    </a:moveTo>
                    <a:cubicBezTo>
                      <a:pt x="4861104" y="164221"/>
                      <a:pt x="4909572" y="162113"/>
                      <a:pt x="4956032" y="161879"/>
                    </a:cubicBezTo>
                    <a:lnTo>
                      <a:pt x="4955745" y="161645"/>
                    </a:lnTo>
                    <a:lnTo>
                      <a:pt x="4964349" y="161645"/>
                    </a:lnTo>
                    <a:cubicBezTo>
                      <a:pt x="4961481" y="161645"/>
                      <a:pt x="4958613" y="161879"/>
                      <a:pt x="4956032" y="161879"/>
                    </a:cubicBezTo>
                    <a:cubicBezTo>
                      <a:pt x="4958900" y="164221"/>
                      <a:pt x="4961481" y="166330"/>
                      <a:pt x="4961481" y="166330"/>
                    </a:cubicBezTo>
                    <a:cubicBezTo>
                      <a:pt x="4944274" y="166330"/>
                      <a:pt x="4927066" y="166330"/>
                      <a:pt x="4909858" y="166330"/>
                    </a:cubicBezTo>
                    <a:cubicBezTo>
                      <a:pt x="4886916" y="166330"/>
                      <a:pt x="4863972" y="168673"/>
                      <a:pt x="4841029" y="168673"/>
                    </a:cubicBezTo>
                    <a:cubicBezTo>
                      <a:pt x="4832425" y="168673"/>
                      <a:pt x="4823821" y="166330"/>
                      <a:pt x="4815218" y="166330"/>
                    </a:cubicBezTo>
                    <a:lnTo>
                      <a:pt x="4815218" y="166330"/>
                    </a:lnTo>
                    <a:close/>
                    <a:moveTo>
                      <a:pt x="4754992" y="182729"/>
                    </a:moveTo>
                    <a:cubicBezTo>
                      <a:pt x="4792274" y="180386"/>
                      <a:pt x="4829557" y="180386"/>
                      <a:pt x="4869708" y="180386"/>
                    </a:cubicBezTo>
                    <a:lnTo>
                      <a:pt x="4895519" y="180386"/>
                    </a:lnTo>
                    <a:cubicBezTo>
                      <a:pt x="4892651" y="180386"/>
                      <a:pt x="4892651" y="180386"/>
                      <a:pt x="4889783" y="178043"/>
                    </a:cubicBezTo>
                    <a:cubicBezTo>
                      <a:pt x="4941406" y="175701"/>
                      <a:pt x="4993028" y="173358"/>
                      <a:pt x="5044650" y="173358"/>
                    </a:cubicBezTo>
                    <a:cubicBezTo>
                      <a:pt x="5044650" y="171015"/>
                      <a:pt x="5044650" y="171015"/>
                      <a:pt x="5044650" y="171015"/>
                    </a:cubicBezTo>
                    <a:cubicBezTo>
                      <a:pt x="5076197" y="168673"/>
                      <a:pt x="5110612" y="168673"/>
                      <a:pt x="5145027" y="168673"/>
                    </a:cubicBezTo>
                    <a:cubicBezTo>
                      <a:pt x="5156499" y="168673"/>
                      <a:pt x="5170838" y="171015"/>
                      <a:pt x="5182310" y="173358"/>
                    </a:cubicBezTo>
                    <a:lnTo>
                      <a:pt x="5173706" y="173358"/>
                    </a:lnTo>
                    <a:cubicBezTo>
                      <a:pt x="4950009" y="185071"/>
                      <a:pt x="4726313" y="192099"/>
                      <a:pt x="4502616" y="192099"/>
                    </a:cubicBezTo>
                    <a:cubicBezTo>
                      <a:pt x="4450993" y="192099"/>
                      <a:pt x="4402239" y="192099"/>
                      <a:pt x="4350616" y="189757"/>
                    </a:cubicBezTo>
                    <a:cubicBezTo>
                      <a:pt x="4370692" y="187414"/>
                      <a:pt x="4387899" y="187414"/>
                      <a:pt x="4407975" y="187414"/>
                    </a:cubicBezTo>
                    <a:cubicBezTo>
                      <a:pt x="4442390" y="187414"/>
                      <a:pt x="4476805" y="187414"/>
                      <a:pt x="4511219" y="187414"/>
                    </a:cubicBezTo>
                    <a:cubicBezTo>
                      <a:pt x="4531295" y="187414"/>
                      <a:pt x="4554238" y="187414"/>
                      <a:pt x="4574313" y="187414"/>
                    </a:cubicBezTo>
                    <a:cubicBezTo>
                      <a:pt x="4648879" y="189757"/>
                      <a:pt x="4723444" y="189757"/>
                      <a:pt x="4798010" y="187414"/>
                    </a:cubicBezTo>
                    <a:cubicBezTo>
                      <a:pt x="4780803" y="185071"/>
                      <a:pt x="4769331" y="185071"/>
                      <a:pt x="4754992" y="182729"/>
                    </a:cubicBezTo>
                    <a:close/>
                    <a:moveTo>
                      <a:pt x="4040883" y="224897"/>
                    </a:moveTo>
                    <a:cubicBezTo>
                      <a:pt x="4060958" y="222554"/>
                      <a:pt x="4081033" y="220211"/>
                      <a:pt x="4101108" y="217869"/>
                    </a:cubicBezTo>
                    <a:cubicBezTo>
                      <a:pt x="4135523" y="213183"/>
                      <a:pt x="4172806" y="206155"/>
                      <a:pt x="4210089" y="203813"/>
                    </a:cubicBezTo>
                    <a:cubicBezTo>
                      <a:pt x="4253108" y="203813"/>
                      <a:pt x="4298994" y="206155"/>
                      <a:pt x="4344881" y="206155"/>
                    </a:cubicBezTo>
                    <a:cubicBezTo>
                      <a:pt x="4448126" y="210841"/>
                      <a:pt x="4554238" y="213183"/>
                      <a:pt x="4657483" y="213183"/>
                    </a:cubicBezTo>
                    <a:lnTo>
                      <a:pt x="4646011" y="213183"/>
                    </a:lnTo>
                    <a:cubicBezTo>
                      <a:pt x="4640275" y="213183"/>
                      <a:pt x="4637407" y="215526"/>
                      <a:pt x="4631671" y="215526"/>
                    </a:cubicBezTo>
                    <a:cubicBezTo>
                      <a:pt x="4628804" y="217869"/>
                      <a:pt x="4625936" y="217869"/>
                      <a:pt x="4623068" y="217869"/>
                    </a:cubicBezTo>
                    <a:cubicBezTo>
                      <a:pt x="4608728" y="217869"/>
                      <a:pt x="4594389" y="220211"/>
                      <a:pt x="4582917" y="222554"/>
                    </a:cubicBezTo>
                    <a:cubicBezTo>
                      <a:pt x="4554238" y="222554"/>
                      <a:pt x="4525559" y="224897"/>
                      <a:pt x="4496880" y="224897"/>
                    </a:cubicBezTo>
                    <a:cubicBezTo>
                      <a:pt x="4342013" y="236610"/>
                      <a:pt x="4190014" y="236610"/>
                      <a:pt x="4040883" y="224897"/>
                    </a:cubicBezTo>
                    <a:close/>
                    <a:moveTo>
                      <a:pt x="4052354" y="236610"/>
                    </a:moveTo>
                    <a:cubicBezTo>
                      <a:pt x="3989260" y="238953"/>
                      <a:pt x="3920430" y="238953"/>
                      <a:pt x="3857336" y="241295"/>
                    </a:cubicBezTo>
                    <a:cubicBezTo>
                      <a:pt x="3903223" y="236610"/>
                      <a:pt x="3951977" y="231925"/>
                      <a:pt x="4000732" y="229582"/>
                    </a:cubicBezTo>
                    <a:cubicBezTo>
                      <a:pt x="4006467" y="229582"/>
                      <a:pt x="4017939" y="231925"/>
                      <a:pt x="4032279" y="234267"/>
                    </a:cubicBezTo>
                    <a:cubicBezTo>
                      <a:pt x="4040883" y="236610"/>
                      <a:pt x="4046618" y="236610"/>
                      <a:pt x="4052354" y="236610"/>
                    </a:cubicBezTo>
                    <a:close/>
                    <a:moveTo>
                      <a:pt x="4264579" y="149931"/>
                    </a:moveTo>
                    <a:cubicBezTo>
                      <a:pt x="4364956" y="149931"/>
                      <a:pt x="4465333" y="152274"/>
                      <a:pt x="4565710" y="154617"/>
                    </a:cubicBezTo>
                    <a:cubicBezTo>
                      <a:pt x="4580049" y="154617"/>
                      <a:pt x="4600125" y="154617"/>
                      <a:pt x="4614464" y="154617"/>
                    </a:cubicBezTo>
                    <a:cubicBezTo>
                      <a:pt x="4600125" y="156959"/>
                      <a:pt x="4580049" y="156959"/>
                      <a:pt x="4565710" y="156959"/>
                    </a:cubicBezTo>
                    <a:cubicBezTo>
                      <a:pt x="4528427" y="156959"/>
                      <a:pt x="4494012" y="159302"/>
                      <a:pt x="4456729" y="161645"/>
                    </a:cubicBezTo>
                    <a:cubicBezTo>
                      <a:pt x="4416578" y="156959"/>
                      <a:pt x="4376428" y="154617"/>
                      <a:pt x="4336277" y="154617"/>
                    </a:cubicBezTo>
                    <a:cubicBezTo>
                      <a:pt x="4301862" y="152274"/>
                      <a:pt x="4264579" y="149931"/>
                      <a:pt x="4230164" y="149931"/>
                    </a:cubicBezTo>
                    <a:lnTo>
                      <a:pt x="4264579" y="149931"/>
                    </a:lnTo>
                    <a:close/>
                    <a:moveTo>
                      <a:pt x="3865940" y="156959"/>
                    </a:moveTo>
                    <a:cubicBezTo>
                      <a:pt x="3957713" y="159302"/>
                      <a:pt x="4049486" y="161645"/>
                      <a:pt x="4138391" y="166330"/>
                    </a:cubicBezTo>
                    <a:cubicBezTo>
                      <a:pt x="4178542" y="166330"/>
                      <a:pt x="4221561" y="168673"/>
                      <a:pt x="4261712" y="168673"/>
                    </a:cubicBezTo>
                    <a:cubicBezTo>
                      <a:pt x="4255976" y="168673"/>
                      <a:pt x="4250240" y="168673"/>
                      <a:pt x="4247372" y="171015"/>
                    </a:cubicBezTo>
                    <a:cubicBezTo>
                      <a:pt x="4112580" y="168673"/>
                      <a:pt x="3983524" y="166330"/>
                      <a:pt x="3851600" y="156959"/>
                    </a:cubicBezTo>
                    <a:cubicBezTo>
                      <a:pt x="3857336" y="156959"/>
                      <a:pt x="3860204" y="156959"/>
                      <a:pt x="3865940" y="156959"/>
                    </a:cubicBezTo>
                    <a:close/>
                    <a:moveTo>
                      <a:pt x="3765563" y="253009"/>
                    </a:moveTo>
                    <a:cubicBezTo>
                      <a:pt x="3926166" y="250666"/>
                      <a:pt x="4086769" y="248324"/>
                      <a:pt x="4247372" y="248324"/>
                    </a:cubicBezTo>
                    <a:cubicBezTo>
                      <a:pt x="4072429" y="262380"/>
                      <a:pt x="3897487" y="269408"/>
                      <a:pt x="3719677" y="269408"/>
                    </a:cubicBezTo>
                    <a:cubicBezTo>
                      <a:pt x="3719677" y="269408"/>
                      <a:pt x="3719677" y="267065"/>
                      <a:pt x="3716809" y="267065"/>
                    </a:cubicBezTo>
                    <a:cubicBezTo>
                      <a:pt x="3731148" y="260037"/>
                      <a:pt x="3745488" y="255352"/>
                      <a:pt x="3765563" y="253009"/>
                    </a:cubicBezTo>
                    <a:close/>
                    <a:moveTo>
                      <a:pt x="3957713" y="1768719"/>
                    </a:moveTo>
                    <a:cubicBezTo>
                      <a:pt x="3911827" y="1766377"/>
                      <a:pt x="3868808" y="1766377"/>
                      <a:pt x="3825789" y="1768719"/>
                    </a:cubicBezTo>
                    <a:cubicBezTo>
                      <a:pt x="3642243" y="1771062"/>
                      <a:pt x="3461565" y="1775747"/>
                      <a:pt x="3280887" y="1782775"/>
                    </a:cubicBezTo>
                    <a:cubicBezTo>
                      <a:pt x="3128888" y="1789803"/>
                      <a:pt x="2979756" y="1794489"/>
                      <a:pt x="2827757" y="1796831"/>
                    </a:cubicBezTo>
                    <a:cubicBezTo>
                      <a:pt x="2770399" y="1799174"/>
                      <a:pt x="2715909" y="1801517"/>
                      <a:pt x="2658551" y="1808545"/>
                    </a:cubicBezTo>
                    <a:cubicBezTo>
                      <a:pt x="2638475" y="1810887"/>
                      <a:pt x="2624136" y="1808545"/>
                      <a:pt x="2609796" y="1803859"/>
                    </a:cubicBezTo>
                    <a:cubicBezTo>
                      <a:pt x="2675758" y="1796831"/>
                      <a:pt x="2741720" y="1789803"/>
                      <a:pt x="2807682" y="1782775"/>
                    </a:cubicBezTo>
                    <a:cubicBezTo>
                      <a:pt x="2856437" y="1778090"/>
                      <a:pt x="2905191" y="1773405"/>
                      <a:pt x="2953945" y="1768719"/>
                    </a:cubicBezTo>
                    <a:cubicBezTo>
                      <a:pt x="3014171" y="1764034"/>
                      <a:pt x="3074397" y="1759349"/>
                      <a:pt x="3137491" y="1757006"/>
                    </a:cubicBezTo>
                    <a:cubicBezTo>
                      <a:pt x="3392735" y="1742950"/>
                      <a:pt x="3653715" y="1738264"/>
                      <a:pt x="3911827" y="1735922"/>
                    </a:cubicBezTo>
                    <a:cubicBezTo>
                      <a:pt x="4115448" y="1735922"/>
                      <a:pt x="4319070" y="1733579"/>
                      <a:pt x="4525559" y="1733579"/>
                    </a:cubicBezTo>
                    <a:lnTo>
                      <a:pt x="4531295" y="1738264"/>
                    </a:lnTo>
                    <a:cubicBezTo>
                      <a:pt x="4534163" y="1740607"/>
                      <a:pt x="4534163" y="1740607"/>
                      <a:pt x="4534163" y="1742950"/>
                    </a:cubicBezTo>
                    <a:cubicBezTo>
                      <a:pt x="4347749" y="1761691"/>
                      <a:pt x="4155599" y="1771062"/>
                      <a:pt x="3957713" y="1768719"/>
                    </a:cubicBezTo>
                    <a:close/>
                    <a:moveTo>
                      <a:pt x="5784570" y="1822601"/>
                    </a:moveTo>
                    <a:cubicBezTo>
                      <a:pt x="5784570" y="1822601"/>
                      <a:pt x="5784570" y="1822601"/>
                      <a:pt x="5781703" y="1822601"/>
                    </a:cubicBezTo>
                    <a:cubicBezTo>
                      <a:pt x="5753024" y="1824943"/>
                      <a:pt x="5727212" y="1827286"/>
                      <a:pt x="5698533" y="1827286"/>
                    </a:cubicBezTo>
                    <a:cubicBezTo>
                      <a:pt x="5695665" y="1829629"/>
                      <a:pt x="5695665" y="1831971"/>
                      <a:pt x="5692797" y="1831971"/>
                    </a:cubicBezTo>
                    <a:cubicBezTo>
                      <a:pt x="5684194" y="1831971"/>
                      <a:pt x="5672722" y="1831971"/>
                      <a:pt x="5661251" y="1831971"/>
                    </a:cubicBezTo>
                    <a:cubicBezTo>
                      <a:pt x="5661251" y="1831971"/>
                      <a:pt x="5661251" y="1831971"/>
                      <a:pt x="5658383" y="1831971"/>
                    </a:cubicBezTo>
                    <a:cubicBezTo>
                      <a:pt x="5486308" y="1815573"/>
                      <a:pt x="5317102" y="1808545"/>
                      <a:pt x="5147895" y="1813230"/>
                    </a:cubicBezTo>
                    <a:cubicBezTo>
                      <a:pt x="5070461" y="1817915"/>
                      <a:pt x="4993028" y="1822601"/>
                      <a:pt x="4915595" y="1827286"/>
                    </a:cubicBezTo>
                    <a:cubicBezTo>
                      <a:pt x="4912727" y="1827286"/>
                      <a:pt x="4912727" y="1827286"/>
                      <a:pt x="4909858" y="1827286"/>
                    </a:cubicBezTo>
                    <a:cubicBezTo>
                      <a:pt x="4766463" y="1822601"/>
                      <a:pt x="4623068" y="1822601"/>
                      <a:pt x="4476805" y="1820258"/>
                    </a:cubicBezTo>
                    <a:cubicBezTo>
                      <a:pt x="4473937" y="1820258"/>
                      <a:pt x="4471069" y="1820258"/>
                      <a:pt x="4465333" y="1820258"/>
                    </a:cubicBezTo>
                    <a:cubicBezTo>
                      <a:pt x="4691898" y="1813230"/>
                      <a:pt x="4918462" y="1806202"/>
                      <a:pt x="5147895" y="1803859"/>
                    </a:cubicBezTo>
                    <a:lnTo>
                      <a:pt x="5147895" y="1801517"/>
                    </a:lnTo>
                    <a:cubicBezTo>
                      <a:pt x="5291290" y="1803859"/>
                      <a:pt x="5434686" y="1803859"/>
                      <a:pt x="5578081" y="1806202"/>
                    </a:cubicBezTo>
                    <a:cubicBezTo>
                      <a:pt x="5618232" y="1808545"/>
                      <a:pt x="5658383" y="1808545"/>
                      <a:pt x="5695665" y="1813230"/>
                    </a:cubicBezTo>
                    <a:cubicBezTo>
                      <a:pt x="5698533" y="1813230"/>
                      <a:pt x="5698533" y="1813230"/>
                      <a:pt x="5698533" y="1815573"/>
                    </a:cubicBezTo>
                    <a:cubicBezTo>
                      <a:pt x="5727212" y="1815573"/>
                      <a:pt x="5755891" y="1817915"/>
                      <a:pt x="5784570" y="1820258"/>
                    </a:cubicBezTo>
                    <a:cubicBezTo>
                      <a:pt x="5784570" y="1820258"/>
                      <a:pt x="5784570" y="1820258"/>
                      <a:pt x="5784570" y="1822601"/>
                    </a:cubicBezTo>
                    <a:close/>
                    <a:moveTo>
                      <a:pt x="5446158" y="248324"/>
                    </a:moveTo>
                    <a:cubicBezTo>
                      <a:pt x="5460497" y="250666"/>
                      <a:pt x="5474837" y="250666"/>
                      <a:pt x="5486308" y="250666"/>
                    </a:cubicBezTo>
                    <a:cubicBezTo>
                      <a:pt x="5480572" y="250666"/>
                      <a:pt x="5474837" y="250666"/>
                      <a:pt x="5469101" y="250666"/>
                    </a:cubicBezTo>
                    <a:cubicBezTo>
                      <a:pt x="5460497" y="250666"/>
                      <a:pt x="5454761" y="250666"/>
                      <a:pt x="5446158" y="248324"/>
                    </a:cubicBezTo>
                    <a:close/>
                    <a:moveTo>
                      <a:pt x="5701401" y="217869"/>
                    </a:moveTo>
                    <a:cubicBezTo>
                      <a:pt x="5687062" y="215526"/>
                      <a:pt x="5672722" y="215526"/>
                      <a:pt x="5658383" y="215526"/>
                    </a:cubicBezTo>
                    <a:cubicBezTo>
                      <a:pt x="5658383" y="217869"/>
                      <a:pt x="5658383" y="217869"/>
                      <a:pt x="5658383" y="220211"/>
                    </a:cubicBezTo>
                    <a:cubicBezTo>
                      <a:pt x="5655515" y="220211"/>
                      <a:pt x="5655515" y="220211"/>
                      <a:pt x="5652647" y="220211"/>
                    </a:cubicBezTo>
                    <a:cubicBezTo>
                      <a:pt x="5641175" y="222554"/>
                      <a:pt x="5629704" y="222554"/>
                      <a:pt x="5618232" y="222554"/>
                    </a:cubicBezTo>
                    <a:lnTo>
                      <a:pt x="5595289" y="222554"/>
                    </a:lnTo>
                    <a:cubicBezTo>
                      <a:pt x="5598156" y="220211"/>
                      <a:pt x="5598156" y="220211"/>
                      <a:pt x="5598156" y="220211"/>
                    </a:cubicBezTo>
                    <a:lnTo>
                      <a:pt x="5598156" y="220211"/>
                    </a:lnTo>
                    <a:cubicBezTo>
                      <a:pt x="5592421" y="220211"/>
                      <a:pt x="5586685" y="220211"/>
                      <a:pt x="5580949" y="220211"/>
                    </a:cubicBezTo>
                    <a:cubicBezTo>
                      <a:pt x="5543666" y="217869"/>
                      <a:pt x="5503516" y="217869"/>
                      <a:pt x="5463365" y="217869"/>
                    </a:cubicBezTo>
                    <a:lnTo>
                      <a:pt x="5428950" y="217869"/>
                    </a:lnTo>
                    <a:cubicBezTo>
                      <a:pt x="5420346" y="215526"/>
                      <a:pt x="5408875" y="215526"/>
                      <a:pt x="5400271" y="213183"/>
                    </a:cubicBezTo>
                    <a:lnTo>
                      <a:pt x="5454761" y="213183"/>
                    </a:lnTo>
                    <a:cubicBezTo>
                      <a:pt x="5560874" y="213183"/>
                      <a:pt x="5664118" y="213183"/>
                      <a:pt x="5767363" y="210841"/>
                    </a:cubicBezTo>
                    <a:lnTo>
                      <a:pt x="5821853" y="210841"/>
                    </a:lnTo>
                    <a:cubicBezTo>
                      <a:pt x="5781703" y="213183"/>
                      <a:pt x="5741552" y="215526"/>
                      <a:pt x="5701401" y="217869"/>
                    </a:cubicBezTo>
                    <a:close/>
                    <a:moveTo>
                      <a:pt x="6839961" y="65595"/>
                    </a:moveTo>
                    <a:cubicBezTo>
                      <a:pt x="6817017" y="65595"/>
                      <a:pt x="6796942" y="65595"/>
                      <a:pt x="6776867" y="63252"/>
                    </a:cubicBezTo>
                    <a:cubicBezTo>
                      <a:pt x="6739584" y="60910"/>
                      <a:pt x="6702301" y="60910"/>
                      <a:pt x="6662150" y="58567"/>
                    </a:cubicBezTo>
                    <a:cubicBezTo>
                      <a:pt x="6745320" y="58567"/>
                      <a:pt x="6825621" y="58567"/>
                      <a:pt x="6908791" y="58567"/>
                    </a:cubicBezTo>
                    <a:cubicBezTo>
                      <a:pt x="6885847" y="60910"/>
                      <a:pt x="6860036" y="63252"/>
                      <a:pt x="6839961" y="65595"/>
                    </a:cubicBezTo>
                    <a:close/>
                    <a:moveTo>
                      <a:pt x="8265311" y="1796831"/>
                    </a:moveTo>
                    <a:lnTo>
                      <a:pt x="8268179" y="1796831"/>
                    </a:lnTo>
                    <a:cubicBezTo>
                      <a:pt x="8308329" y="1794489"/>
                      <a:pt x="8345613" y="1794489"/>
                      <a:pt x="8385763" y="1792146"/>
                    </a:cubicBezTo>
                    <a:cubicBezTo>
                      <a:pt x="8443121" y="1789803"/>
                      <a:pt x="8503347" y="1789803"/>
                      <a:pt x="8560706" y="1787461"/>
                    </a:cubicBezTo>
                    <a:cubicBezTo>
                      <a:pt x="8641007" y="1787461"/>
                      <a:pt x="8718440" y="1787461"/>
                      <a:pt x="8798742" y="1789803"/>
                    </a:cubicBezTo>
                    <a:cubicBezTo>
                      <a:pt x="8924929" y="1789803"/>
                      <a:pt x="9048250" y="1792146"/>
                      <a:pt x="9174438" y="1794489"/>
                    </a:cubicBezTo>
                    <a:cubicBezTo>
                      <a:pt x="9208852" y="1796831"/>
                      <a:pt x="9243267" y="1796831"/>
                      <a:pt x="9277683" y="1801517"/>
                    </a:cubicBezTo>
                    <a:cubicBezTo>
                      <a:pt x="9277683" y="1801517"/>
                      <a:pt x="9277683" y="1801517"/>
                      <a:pt x="9274814" y="1801517"/>
                    </a:cubicBezTo>
                    <a:cubicBezTo>
                      <a:pt x="9008098" y="1810887"/>
                      <a:pt x="8741383" y="1813230"/>
                      <a:pt x="8471800" y="1806202"/>
                    </a:cubicBezTo>
                    <a:cubicBezTo>
                      <a:pt x="8402971" y="1803859"/>
                      <a:pt x="8334140" y="1803859"/>
                      <a:pt x="8265311" y="1799174"/>
                    </a:cubicBezTo>
                    <a:lnTo>
                      <a:pt x="8265311" y="1796831"/>
                    </a:lnTo>
                    <a:close/>
                    <a:moveTo>
                      <a:pt x="9079796" y="1878825"/>
                    </a:moveTo>
                    <a:cubicBezTo>
                      <a:pt x="9048250" y="1878825"/>
                      <a:pt x="9013835" y="1878825"/>
                      <a:pt x="8979419" y="1878825"/>
                    </a:cubicBezTo>
                    <a:cubicBezTo>
                      <a:pt x="8959345" y="1876482"/>
                      <a:pt x="8939269" y="1876482"/>
                      <a:pt x="8919194" y="1876482"/>
                    </a:cubicBezTo>
                    <a:lnTo>
                      <a:pt x="9108475" y="1876482"/>
                    </a:lnTo>
                    <a:cubicBezTo>
                      <a:pt x="9099872" y="1878825"/>
                      <a:pt x="9088400" y="1878825"/>
                      <a:pt x="9079796" y="1878825"/>
                    </a:cubicBezTo>
                    <a:close/>
                    <a:moveTo>
                      <a:pt x="9231796" y="1862426"/>
                    </a:moveTo>
                    <a:cubicBezTo>
                      <a:pt x="9177306" y="1864769"/>
                      <a:pt x="9119948" y="1864769"/>
                      <a:pt x="9065457" y="1867112"/>
                    </a:cubicBezTo>
                    <a:cubicBezTo>
                      <a:pt x="9010967" y="1871797"/>
                      <a:pt x="8956476" y="1874140"/>
                      <a:pt x="8901986" y="1876482"/>
                    </a:cubicBezTo>
                    <a:cubicBezTo>
                      <a:pt x="8775799" y="1874140"/>
                      <a:pt x="8649610" y="1871797"/>
                      <a:pt x="8526290" y="1871797"/>
                    </a:cubicBezTo>
                    <a:cubicBezTo>
                      <a:pt x="8468932" y="1871797"/>
                      <a:pt x="8411574" y="1871797"/>
                      <a:pt x="8351348" y="1876482"/>
                    </a:cubicBezTo>
                    <a:cubicBezTo>
                      <a:pt x="8319801" y="1874140"/>
                      <a:pt x="8288255" y="1871797"/>
                      <a:pt x="8253839" y="1869454"/>
                    </a:cubicBezTo>
                    <a:cubicBezTo>
                      <a:pt x="8260149" y="1869454"/>
                      <a:pt x="8265885" y="1869454"/>
                      <a:pt x="8271620" y="1869454"/>
                    </a:cubicBezTo>
                    <a:cubicBezTo>
                      <a:pt x="8263303" y="1869454"/>
                      <a:pt x="8254700" y="1869454"/>
                      <a:pt x="8245236" y="1869454"/>
                    </a:cubicBezTo>
                    <a:cubicBezTo>
                      <a:pt x="8285386" y="1864769"/>
                      <a:pt x="8322669" y="1857741"/>
                      <a:pt x="8365688" y="1853055"/>
                    </a:cubicBezTo>
                    <a:cubicBezTo>
                      <a:pt x="8362819" y="1853055"/>
                      <a:pt x="8359952" y="1853055"/>
                      <a:pt x="8357084" y="1853055"/>
                    </a:cubicBezTo>
                    <a:cubicBezTo>
                      <a:pt x="8342745" y="1853055"/>
                      <a:pt x="8328405" y="1853055"/>
                      <a:pt x="8314066" y="1853055"/>
                    </a:cubicBezTo>
                    <a:cubicBezTo>
                      <a:pt x="8276782" y="1853055"/>
                      <a:pt x="8245236" y="1850713"/>
                      <a:pt x="8219424" y="1841342"/>
                    </a:cubicBezTo>
                    <a:cubicBezTo>
                      <a:pt x="8265311" y="1836657"/>
                      <a:pt x="8311197" y="1831971"/>
                      <a:pt x="8357084" y="1829629"/>
                    </a:cubicBezTo>
                    <a:cubicBezTo>
                      <a:pt x="8483272" y="1822601"/>
                      <a:pt x="8612328" y="1820258"/>
                      <a:pt x="8735647" y="1820258"/>
                    </a:cubicBezTo>
                    <a:cubicBezTo>
                      <a:pt x="8910590" y="1813230"/>
                      <a:pt x="9079796" y="1815573"/>
                      <a:pt x="9249003" y="1829629"/>
                    </a:cubicBezTo>
                    <a:cubicBezTo>
                      <a:pt x="9269078" y="1831971"/>
                      <a:pt x="9289154" y="1831971"/>
                      <a:pt x="9312097" y="1834314"/>
                    </a:cubicBezTo>
                    <a:cubicBezTo>
                      <a:pt x="9314965" y="1834314"/>
                      <a:pt x="9317833" y="1838999"/>
                      <a:pt x="9317833" y="1838999"/>
                    </a:cubicBezTo>
                    <a:cubicBezTo>
                      <a:pt x="9320701" y="1841342"/>
                      <a:pt x="9320701" y="1841342"/>
                      <a:pt x="9323568" y="1843685"/>
                    </a:cubicBezTo>
                    <a:cubicBezTo>
                      <a:pt x="9294889" y="1853055"/>
                      <a:pt x="9263343" y="1860084"/>
                      <a:pt x="9231796" y="1862426"/>
                    </a:cubicBezTo>
                    <a:close/>
                    <a:moveTo>
                      <a:pt x="9148627" y="91364"/>
                    </a:moveTo>
                    <a:cubicBezTo>
                      <a:pt x="9188777" y="91364"/>
                      <a:pt x="9228928" y="86679"/>
                      <a:pt x="9269078" y="86679"/>
                    </a:cubicBezTo>
                    <a:cubicBezTo>
                      <a:pt x="9280550" y="86679"/>
                      <a:pt x="9292022" y="86679"/>
                      <a:pt x="9303494" y="86679"/>
                    </a:cubicBezTo>
                    <a:cubicBezTo>
                      <a:pt x="9294889" y="84336"/>
                      <a:pt x="9286286" y="81994"/>
                      <a:pt x="9277683" y="79651"/>
                    </a:cubicBezTo>
                    <a:cubicBezTo>
                      <a:pt x="9243267" y="77308"/>
                      <a:pt x="9211720" y="74966"/>
                      <a:pt x="9180173" y="72623"/>
                    </a:cubicBezTo>
                    <a:cubicBezTo>
                      <a:pt x="9289154" y="67938"/>
                      <a:pt x="9398134" y="67938"/>
                      <a:pt x="9507115" y="72623"/>
                    </a:cubicBezTo>
                    <a:cubicBezTo>
                      <a:pt x="9550134" y="74966"/>
                      <a:pt x="9593152" y="84336"/>
                      <a:pt x="9636171" y="91364"/>
                    </a:cubicBezTo>
                    <a:lnTo>
                      <a:pt x="9148627" y="91364"/>
                    </a:lnTo>
                    <a:close/>
                    <a:moveTo>
                      <a:pt x="9868471" y="855076"/>
                    </a:moveTo>
                    <a:lnTo>
                      <a:pt x="9868471" y="1019063"/>
                    </a:lnTo>
                    <a:cubicBezTo>
                      <a:pt x="9862736" y="925356"/>
                      <a:pt x="9859867" y="829307"/>
                      <a:pt x="9859867" y="735600"/>
                    </a:cubicBezTo>
                    <a:cubicBezTo>
                      <a:pt x="9848396" y="744970"/>
                      <a:pt x="9842660" y="756684"/>
                      <a:pt x="9842660" y="775425"/>
                    </a:cubicBezTo>
                    <a:cubicBezTo>
                      <a:pt x="9842660" y="794167"/>
                      <a:pt x="9842660" y="810565"/>
                      <a:pt x="9845528" y="829307"/>
                    </a:cubicBezTo>
                    <a:cubicBezTo>
                      <a:pt x="9836925" y="873818"/>
                      <a:pt x="9831188" y="918328"/>
                      <a:pt x="9831188" y="965182"/>
                    </a:cubicBezTo>
                    <a:cubicBezTo>
                      <a:pt x="9831188" y="1068260"/>
                      <a:pt x="9836925" y="1168995"/>
                      <a:pt x="9845528" y="1269730"/>
                    </a:cubicBezTo>
                    <a:cubicBezTo>
                      <a:pt x="9839792" y="1328296"/>
                      <a:pt x="9836925" y="1384521"/>
                      <a:pt x="9831188" y="1445430"/>
                    </a:cubicBezTo>
                    <a:cubicBezTo>
                      <a:pt x="9831188" y="1466514"/>
                      <a:pt x="9828320" y="1487598"/>
                      <a:pt x="9831188" y="1508682"/>
                    </a:cubicBezTo>
                    <a:cubicBezTo>
                      <a:pt x="9825452" y="1511025"/>
                      <a:pt x="9822585" y="1513368"/>
                      <a:pt x="9816849" y="1515710"/>
                    </a:cubicBezTo>
                    <a:cubicBezTo>
                      <a:pt x="9813981" y="1422003"/>
                      <a:pt x="9813981" y="1325954"/>
                      <a:pt x="9822585" y="1232247"/>
                    </a:cubicBezTo>
                    <a:lnTo>
                      <a:pt x="9822585" y="1227561"/>
                    </a:lnTo>
                    <a:cubicBezTo>
                      <a:pt x="9808245" y="1089344"/>
                      <a:pt x="9788170" y="951126"/>
                      <a:pt x="9762359" y="810565"/>
                    </a:cubicBezTo>
                    <a:cubicBezTo>
                      <a:pt x="9759491" y="787139"/>
                      <a:pt x="9756623" y="763712"/>
                      <a:pt x="9759491" y="742628"/>
                    </a:cubicBezTo>
                    <a:lnTo>
                      <a:pt x="9762359" y="740285"/>
                    </a:lnTo>
                    <a:lnTo>
                      <a:pt x="9770962" y="740285"/>
                    </a:lnTo>
                    <a:cubicBezTo>
                      <a:pt x="9773830" y="742628"/>
                      <a:pt x="9776698" y="744970"/>
                      <a:pt x="9779566" y="744970"/>
                    </a:cubicBezTo>
                    <a:cubicBezTo>
                      <a:pt x="9785302" y="775425"/>
                      <a:pt x="9791038" y="808223"/>
                      <a:pt x="9796773" y="838677"/>
                    </a:cubicBezTo>
                    <a:cubicBezTo>
                      <a:pt x="9793906" y="826964"/>
                      <a:pt x="9793906" y="812908"/>
                      <a:pt x="9793906" y="801195"/>
                    </a:cubicBezTo>
                    <a:cubicBezTo>
                      <a:pt x="9793906" y="712173"/>
                      <a:pt x="9791038" y="625494"/>
                      <a:pt x="9791038" y="536472"/>
                    </a:cubicBezTo>
                    <a:cubicBezTo>
                      <a:pt x="9791038" y="536472"/>
                      <a:pt x="9793906" y="536472"/>
                      <a:pt x="9796773" y="534130"/>
                    </a:cubicBezTo>
                    <a:cubicBezTo>
                      <a:pt x="9816849" y="630179"/>
                      <a:pt x="9828320" y="726229"/>
                      <a:pt x="9836925" y="822279"/>
                    </a:cubicBezTo>
                    <a:cubicBezTo>
                      <a:pt x="9836925" y="763712"/>
                      <a:pt x="9836925" y="705145"/>
                      <a:pt x="9831188" y="646578"/>
                    </a:cubicBezTo>
                    <a:cubicBezTo>
                      <a:pt x="9831188" y="585669"/>
                      <a:pt x="9825452" y="527102"/>
                      <a:pt x="9825452" y="468535"/>
                    </a:cubicBezTo>
                    <a:cubicBezTo>
                      <a:pt x="9822585" y="424024"/>
                      <a:pt x="9819717" y="381856"/>
                      <a:pt x="9813981" y="337345"/>
                    </a:cubicBezTo>
                    <a:cubicBezTo>
                      <a:pt x="9811113" y="323289"/>
                      <a:pt x="9813981" y="311576"/>
                      <a:pt x="9822585" y="304548"/>
                    </a:cubicBezTo>
                    <a:cubicBezTo>
                      <a:pt x="9839792" y="398255"/>
                      <a:pt x="9854131" y="491962"/>
                      <a:pt x="9862736" y="588011"/>
                    </a:cubicBezTo>
                    <a:cubicBezTo>
                      <a:pt x="9865604" y="580983"/>
                      <a:pt x="9868471" y="576298"/>
                      <a:pt x="9871339" y="571613"/>
                    </a:cubicBezTo>
                    <a:cubicBezTo>
                      <a:pt x="9871339" y="569270"/>
                      <a:pt x="9874207" y="569270"/>
                      <a:pt x="9877075" y="569270"/>
                    </a:cubicBezTo>
                    <a:cubicBezTo>
                      <a:pt x="9868471" y="660634"/>
                      <a:pt x="9865604" y="756684"/>
                      <a:pt x="9868471" y="855076"/>
                    </a:cubicBezTo>
                    <a:close/>
                  </a:path>
                </a:pathLst>
              </a:custGeom>
              <a:solidFill>
                <a:srgbClr val="B5DFE1"/>
              </a:solidFill>
              <a:ln w="2719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180000" tIns="72000" rIns="180000" bIns="72000" numCol="1" spcCol="0" rtlCol="0" fromWordArt="0" anchor="ctr" anchorCtr="0" forceAA="0" compatLnSpc="1">
                <a:noAutofit/>
              </a:bodyPr>
              <a:lstStyle/>
              <a:p>
                <a:r>
                  <a:rPr lang="ja-JP" altLang="en-US" sz="2000">
                    <a:solidFill>
                      <a:srgbClr val="000000"/>
                    </a:solidFill>
                    <a:latin typeface="Kozuka Gothic Pro R" panose="020B0400000000000000" charset="-128"/>
                    <a:ea typeface="Kozuka Gothic Pro R" panose="020B0400000000000000" charset="-128"/>
                    <a:sym typeface="微软雅黑" panose="020B0503020204020204" pitchFamily="34" charset="-122"/>
                  </a:rPr>
                  <a:t>はい。知人に聞いて、いろいろ調べてみたら、東西大学はほかの大学</a:t>
                </a:r>
                <a:r>
                  <a:rPr lang="ja-JP" altLang="en-US" sz="2000" u="sng">
                    <a:solidFill>
                      <a:srgbClr val="000000"/>
                    </a:solidFill>
                    <a:latin typeface="Kozuka Gothic Pro R" panose="020B0400000000000000" charset="-128"/>
                    <a:ea typeface="Kozuka Gothic Pro R" panose="020B0400000000000000" charset="-128"/>
                    <a:sym typeface="微软雅黑" panose="020B0503020204020204" pitchFamily="34" charset="-122"/>
                  </a:rPr>
                  <a:t>より</a:t>
                </a:r>
                <a:r>
                  <a:rPr lang="ja-JP" altLang="en-US" sz="2000">
                    <a:solidFill>
                      <a:srgbClr val="000000"/>
                    </a:solidFill>
                    <a:latin typeface="Kozuka Gothic Pro R" panose="020B0400000000000000" charset="-128"/>
                    <a:ea typeface="Kozuka Gothic Pro R" panose="020B0400000000000000" charset="-128"/>
                    <a:sym typeface="微软雅黑" panose="020B0503020204020204" pitchFamily="34" charset="-122"/>
                  </a:rPr>
                  <a:t>も</a:t>
                </a:r>
                <a:endParaRPr lang="en-US" altLang="ja-JP" sz="2000">
                  <a:solidFill>
                    <a:srgbClr val="000000"/>
                  </a:solidFill>
                  <a:latin typeface="Kozuka Gothic Pro R" panose="020B0400000000000000" charset="-128"/>
                  <a:ea typeface="Kozuka Gothic Pro R" panose="020B0400000000000000" charset="-128"/>
                  <a:sym typeface="微软雅黑" panose="020B0503020204020204" pitchFamily="34" charset="-122"/>
                </a:endParaRPr>
              </a:p>
              <a:p>
                <a:r>
                  <a:rPr lang="ja-JP" altLang="en-US" sz="2000">
                    <a:solidFill>
                      <a:srgbClr val="000000"/>
                    </a:solidFill>
                    <a:latin typeface="Kozuka Gothic Pro R" panose="020B0400000000000000" charset="-128"/>
                    <a:ea typeface="Kozuka Gothic Pro R" panose="020B0400000000000000" charset="-128"/>
                    <a:sym typeface="微软雅黑" panose="020B0503020204020204" pitchFamily="34" charset="-122"/>
                  </a:rPr>
                  <a:t>異文化交流に力を入れていることがわかりました。</a:t>
                </a:r>
                <a:endParaRPr lang="en-US" altLang="ja-JP" sz="2000">
                  <a:solidFill>
                    <a:srgbClr val="000000"/>
                  </a:solidFill>
                  <a:latin typeface="Kozuka Gothic Pro R" panose="020B0400000000000000" charset="-128"/>
                  <a:ea typeface="Kozuka Gothic Pro R" panose="020B0400000000000000" charset="-128"/>
                  <a:sym typeface="微软雅黑" panose="020B0503020204020204" pitchFamily="34" charset="-122"/>
                </a:endParaRPr>
              </a:p>
              <a:p>
                <a:r>
                  <a:rPr lang="ja-JP" altLang="en-US" sz="2000">
                    <a:solidFill>
                      <a:srgbClr val="000000"/>
                    </a:solidFill>
                    <a:latin typeface="Kozuka Gothic Pro R" panose="020B0400000000000000" charset="-128"/>
                    <a:ea typeface="Kozuka Gothic Pro R" panose="020B0400000000000000" charset="-128"/>
                    <a:sym typeface="微软雅黑" panose="020B0503020204020204" pitchFamily="34" charset="-122"/>
                  </a:rPr>
                  <a:t>日本人の学生と留学生が意見交換をする授業もある</a:t>
                </a:r>
                <a:r>
                  <a:rPr lang="ja-JP" altLang="en-US" sz="2000" u="sng">
                    <a:solidFill>
                      <a:srgbClr val="000000"/>
                    </a:solidFill>
                    <a:latin typeface="Kozuka Gothic Pro R" panose="020B0400000000000000" charset="-128"/>
                    <a:ea typeface="Kozuka Gothic Pro R" panose="020B0400000000000000" charset="-128"/>
                    <a:sym typeface="微软雅黑" panose="020B0503020204020204" pitchFamily="34" charset="-122"/>
                  </a:rPr>
                  <a:t>そうです</a:t>
                </a:r>
                <a:r>
                  <a:rPr lang="ja-JP" altLang="en-US" sz="2000">
                    <a:solidFill>
                      <a:srgbClr val="000000"/>
                    </a:solidFill>
                    <a:latin typeface="Kozuka Gothic Pro R" panose="020B0400000000000000" charset="-128"/>
                    <a:ea typeface="Kozuka Gothic Pro R" panose="020B0400000000000000" charset="-128"/>
                    <a:sym typeface="微软雅黑" panose="020B0503020204020204" pitchFamily="34" charset="-122"/>
                  </a:rPr>
                  <a:t>。</a:t>
                </a:r>
                <a:endParaRPr lang="en-US" altLang="ja-JP" sz="2000">
                  <a:solidFill>
                    <a:srgbClr val="000000"/>
                  </a:solidFill>
                  <a:latin typeface="Kozuka Gothic Pro R" panose="020B0400000000000000" charset="-128"/>
                  <a:ea typeface="Kozuka Gothic Pro R" panose="020B0400000000000000" charset="-128"/>
                  <a:sym typeface="微软雅黑" panose="020B0503020204020204" pitchFamily="34" charset="-122"/>
                </a:endParaRPr>
              </a:p>
              <a:p>
                <a:r>
                  <a:rPr lang="ja-JP" altLang="en-US" sz="2000">
                    <a:solidFill>
                      <a:srgbClr val="000000"/>
                    </a:solidFill>
                    <a:latin typeface="Kozuka Gothic Pro R" panose="020B0400000000000000" charset="-128"/>
                    <a:ea typeface="Kozuka Gothic Pro R" panose="020B0400000000000000" charset="-128"/>
                    <a:sym typeface="微软雅黑" panose="020B0503020204020204" pitchFamily="34" charset="-122"/>
                  </a:rPr>
                  <a:t>そこで中国がどのように紹介され、</a:t>
                </a:r>
                <a:endParaRPr lang="en-US" altLang="ja-JP" sz="2000">
                  <a:solidFill>
                    <a:srgbClr val="000000"/>
                  </a:solidFill>
                  <a:latin typeface="Kozuka Gothic Pro R" panose="020B0400000000000000" charset="-128"/>
                  <a:ea typeface="Kozuka Gothic Pro R" panose="020B0400000000000000" charset="-128"/>
                  <a:sym typeface="微软雅黑" panose="020B0503020204020204" pitchFamily="34" charset="-122"/>
                </a:endParaRPr>
              </a:p>
              <a:p>
                <a:r>
                  <a:rPr lang="ja-JP" altLang="en-US" sz="2000">
                    <a:solidFill>
                      <a:srgbClr val="000000"/>
                    </a:solidFill>
                    <a:latin typeface="Kozuka Gothic Pro R" panose="020B0400000000000000" charset="-128"/>
                    <a:ea typeface="Kozuka Gothic Pro R" panose="020B0400000000000000" charset="-128"/>
                    <a:sym typeface="微软雅黑" panose="020B0503020204020204" pitchFamily="34" charset="-122"/>
                  </a:rPr>
                  <a:t>日本人の学生にどのように受け止められているか、ぜひ知りたいんです。</a:t>
                </a:r>
                <a:endParaRPr lang="ja-JP" altLang="en-US" sz="2000">
                  <a:solidFill>
                    <a:srgbClr val="000000"/>
                  </a:solidFill>
                  <a:latin typeface="Kozuka Gothic Pro R" panose="020B0400000000000000" charset="-128"/>
                  <a:ea typeface="Kozuka Gothic Pro R" panose="020B0400000000000000" charset="-128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7118496" y="3125546"/>
                <a:ext cx="5162" cy="23426"/>
              </a:xfrm>
              <a:custGeom>
                <a:avLst/>
                <a:gdLst>
                  <a:gd name="connsiteX0" fmla="*/ 5162 w 5162"/>
                  <a:gd name="connsiteY0" fmla="*/ 0 h 23426"/>
                  <a:gd name="connsiteX1" fmla="*/ 0 w 5162"/>
                  <a:gd name="connsiteY1" fmla="*/ 0 h 23426"/>
                  <a:gd name="connsiteX2" fmla="*/ 5162 w 5162"/>
                  <a:gd name="connsiteY2" fmla="*/ 0 h 23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62" h="23426">
                    <a:moveTo>
                      <a:pt x="5162" y="0"/>
                    </a:moveTo>
                    <a:lnTo>
                      <a:pt x="0" y="0"/>
                    </a:lnTo>
                    <a:cubicBezTo>
                      <a:pt x="2581" y="0"/>
                      <a:pt x="5162" y="0"/>
                      <a:pt x="5162" y="0"/>
                    </a:cubicBezTo>
                    <a:close/>
                  </a:path>
                </a:pathLst>
              </a:custGeom>
              <a:solidFill>
                <a:srgbClr val="B5DFE1"/>
              </a:solidFill>
              <a:ln w="286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9868819" y="3081035"/>
                <a:ext cx="13766" cy="23426"/>
              </a:xfrm>
              <a:custGeom>
                <a:avLst/>
                <a:gdLst>
                  <a:gd name="connsiteX0" fmla="*/ 13766 w 13766"/>
                  <a:gd name="connsiteY0" fmla="*/ 0 h 23426"/>
                  <a:gd name="connsiteX1" fmla="*/ 0 w 13766"/>
                  <a:gd name="connsiteY1" fmla="*/ 0 h 23426"/>
                  <a:gd name="connsiteX2" fmla="*/ 13766 w 13766"/>
                  <a:gd name="connsiteY2" fmla="*/ 0 h 23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66" h="23426">
                    <a:moveTo>
                      <a:pt x="13766" y="0"/>
                    </a:moveTo>
                    <a:lnTo>
                      <a:pt x="0" y="0"/>
                    </a:lnTo>
                    <a:cubicBezTo>
                      <a:pt x="5162" y="0"/>
                      <a:pt x="8317" y="0"/>
                      <a:pt x="13766" y="0"/>
                    </a:cubicBezTo>
                    <a:close/>
                  </a:path>
                </a:pathLst>
              </a:custGeom>
              <a:solidFill>
                <a:srgbClr val="B5DFE1"/>
              </a:solidFill>
              <a:ln w="286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11176011" y="3088063"/>
                <a:ext cx="17207" cy="11713"/>
              </a:xfrm>
              <a:custGeom>
                <a:avLst/>
                <a:gdLst>
                  <a:gd name="connsiteX0" fmla="*/ 0 w 17207"/>
                  <a:gd name="connsiteY0" fmla="*/ 0 h 11713"/>
                  <a:gd name="connsiteX1" fmla="*/ 17208 w 17207"/>
                  <a:gd name="connsiteY1" fmla="*/ 11713 h 11713"/>
                  <a:gd name="connsiteX2" fmla="*/ 2868 w 17207"/>
                  <a:gd name="connsiteY2" fmla="*/ 4685 h 11713"/>
                  <a:gd name="connsiteX3" fmla="*/ 0 w 17207"/>
                  <a:gd name="connsiteY3" fmla="*/ 0 h 11713"/>
                  <a:gd name="connsiteX4" fmla="*/ 0 w 17207"/>
                  <a:gd name="connsiteY4" fmla="*/ 0 h 11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07" h="11713">
                    <a:moveTo>
                      <a:pt x="0" y="0"/>
                    </a:moveTo>
                    <a:cubicBezTo>
                      <a:pt x="5736" y="2343"/>
                      <a:pt x="11472" y="7028"/>
                      <a:pt x="17208" y="11713"/>
                    </a:cubicBezTo>
                    <a:cubicBezTo>
                      <a:pt x="11472" y="9371"/>
                      <a:pt x="8604" y="7028"/>
                      <a:pt x="2868" y="4685"/>
                    </a:cubicBezTo>
                    <a:cubicBezTo>
                      <a:pt x="2868" y="2343"/>
                      <a:pt x="2868" y="2343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DFE1"/>
              </a:solidFill>
              <a:ln w="286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11279256" y="3505059"/>
                <a:ext cx="2868" cy="11713"/>
              </a:xfrm>
              <a:custGeom>
                <a:avLst/>
                <a:gdLst>
                  <a:gd name="connsiteX0" fmla="*/ 0 w 2868"/>
                  <a:gd name="connsiteY0" fmla="*/ 2343 h 11713"/>
                  <a:gd name="connsiteX1" fmla="*/ 2868 w 2868"/>
                  <a:gd name="connsiteY1" fmla="*/ 0 h 11713"/>
                  <a:gd name="connsiteX2" fmla="*/ 2868 w 2868"/>
                  <a:gd name="connsiteY2" fmla="*/ 2343 h 11713"/>
                  <a:gd name="connsiteX3" fmla="*/ 2868 w 2868"/>
                  <a:gd name="connsiteY3" fmla="*/ 11713 h 11713"/>
                  <a:gd name="connsiteX4" fmla="*/ 0 w 2868"/>
                  <a:gd name="connsiteY4" fmla="*/ 2343 h 11713"/>
                  <a:gd name="connsiteX5" fmla="*/ 0 w 2868"/>
                  <a:gd name="connsiteY5" fmla="*/ 2343 h 11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68" h="11713">
                    <a:moveTo>
                      <a:pt x="0" y="2343"/>
                    </a:moveTo>
                    <a:cubicBezTo>
                      <a:pt x="2868" y="0"/>
                      <a:pt x="2868" y="0"/>
                      <a:pt x="2868" y="0"/>
                    </a:cubicBezTo>
                    <a:cubicBezTo>
                      <a:pt x="2868" y="0"/>
                      <a:pt x="2868" y="0"/>
                      <a:pt x="2868" y="2343"/>
                    </a:cubicBezTo>
                    <a:cubicBezTo>
                      <a:pt x="2868" y="4685"/>
                      <a:pt x="2868" y="7028"/>
                      <a:pt x="2868" y="11713"/>
                    </a:cubicBezTo>
                    <a:cubicBezTo>
                      <a:pt x="0" y="7028"/>
                      <a:pt x="0" y="4685"/>
                      <a:pt x="0" y="2343"/>
                    </a:cubicBezTo>
                    <a:lnTo>
                      <a:pt x="0" y="2343"/>
                    </a:lnTo>
                    <a:close/>
                  </a:path>
                </a:pathLst>
              </a:custGeom>
              <a:solidFill>
                <a:srgbClr val="B5DFE1"/>
              </a:solidFill>
              <a:ln w="286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11299332" y="3690130"/>
                <a:ext cx="28679" cy="86678"/>
              </a:xfrm>
              <a:custGeom>
                <a:avLst/>
                <a:gdLst>
                  <a:gd name="connsiteX0" fmla="*/ 0 w 28679"/>
                  <a:gd name="connsiteY0" fmla="*/ 0 h 86678"/>
                  <a:gd name="connsiteX1" fmla="*/ 0 w 28679"/>
                  <a:gd name="connsiteY1" fmla="*/ 25769 h 86678"/>
                  <a:gd name="connsiteX2" fmla="*/ 0 w 28679"/>
                  <a:gd name="connsiteY2" fmla="*/ 86679 h 86678"/>
                  <a:gd name="connsiteX3" fmla="*/ 0 w 28679"/>
                  <a:gd name="connsiteY3" fmla="*/ 11713 h 86678"/>
                  <a:gd name="connsiteX4" fmla="*/ 0 w 28679"/>
                  <a:gd name="connsiteY4" fmla="*/ 0 h 86678"/>
                  <a:gd name="connsiteX5" fmla="*/ 0 w 28679"/>
                  <a:gd name="connsiteY5" fmla="*/ 0 h 86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679" h="86678">
                    <a:moveTo>
                      <a:pt x="0" y="0"/>
                    </a:moveTo>
                    <a:cubicBezTo>
                      <a:pt x="0" y="7028"/>
                      <a:pt x="0" y="16399"/>
                      <a:pt x="0" y="25769"/>
                    </a:cubicBezTo>
                    <a:cubicBezTo>
                      <a:pt x="0" y="44511"/>
                      <a:pt x="0" y="65595"/>
                      <a:pt x="0" y="86679"/>
                    </a:cubicBezTo>
                    <a:cubicBezTo>
                      <a:pt x="0" y="63252"/>
                      <a:pt x="0" y="37483"/>
                      <a:pt x="0" y="11713"/>
                    </a:cubicBezTo>
                    <a:cubicBezTo>
                      <a:pt x="0" y="7028"/>
                      <a:pt x="0" y="4685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DFE1"/>
              </a:solidFill>
              <a:ln w="286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7485014" y="3237994"/>
                <a:ext cx="43018" cy="23426"/>
              </a:xfrm>
              <a:custGeom>
                <a:avLst/>
                <a:gdLst>
                  <a:gd name="connsiteX0" fmla="*/ 43019 w 43018"/>
                  <a:gd name="connsiteY0" fmla="*/ 0 h 23426"/>
                  <a:gd name="connsiteX1" fmla="*/ 14340 w 43018"/>
                  <a:gd name="connsiteY1" fmla="*/ 0 h 23426"/>
                  <a:gd name="connsiteX2" fmla="*/ 0 w 43018"/>
                  <a:gd name="connsiteY2" fmla="*/ 0 h 23426"/>
                  <a:gd name="connsiteX3" fmla="*/ 43019 w 43018"/>
                  <a:gd name="connsiteY3" fmla="*/ 0 h 23426"/>
                  <a:gd name="connsiteX4" fmla="*/ 43019 w 43018"/>
                  <a:gd name="connsiteY4" fmla="*/ 0 h 23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018" h="23426">
                    <a:moveTo>
                      <a:pt x="43019" y="0"/>
                    </a:moveTo>
                    <a:cubicBezTo>
                      <a:pt x="34415" y="0"/>
                      <a:pt x="22943" y="0"/>
                      <a:pt x="14340" y="0"/>
                    </a:cubicBezTo>
                    <a:cubicBezTo>
                      <a:pt x="11471" y="0"/>
                      <a:pt x="5736" y="0"/>
                      <a:pt x="0" y="0"/>
                    </a:cubicBezTo>
                    <a:cubicBezTo>
                      <a:pt x="14340" y="0"/>
                      <a:pt x="28679" y="0"/>
                      <a:pt x="43019" y="0"/>
                    </a:cubicBezTo>
                    <a:lnTo>
                      <a:pt x="43019" y="0"/>
                    </a:lnTo>
                    <a:close/>
                  </a:path>
                </a:pathLst>
              </a:custGeom>
              <a:solidFill>
                <a:srgbClr val="B5DFE1"/>
              </a:solidFill>
              <a:ln w="286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1600067" y="4854439"/>
                <a:ext cx="20075" cy="14056"/>
              </a:xfrm>
              <a:custGeom>
                <a:avLst/>
                <a:gdLst>
                  <a:gd name="connsiteX0" fmla="*/ 20075 w 20075"/>
                  <a:gd name="connsiteY0" fmla="*/ 14056 h 14056"/>
                  <a:gd name="connsiteX1" fmla="*/ 11472 w 20075"/>
                  <a:gd name="connsiteY1" fmla="*/ 9371 h 14056"/>
                  <a:gd name="connsiteX2" fmla="*/ 0 w 20075"/>
                  <a:gd name="connsiteY2" fmla="*/ 0 h 14056"/>
                  <a:gd name="connsiteX3" fmla="*/ 5736 w 20075"/>
                  <a:gd name="connsiteY3" fmla="*/ 2343 h 14056"/>
                  <a:gd name="connsiteX4" fmla="*/ 20075 w 20075"/>
                  <a:gd name="connsiteY4" fmla="*/ 14056 h 14056"/>
                  <a:gd name="connsiteX5" fmla="*/ 20075 w 20075"/>
                  <a:gd name="connsiteY5" fmla="*/ 14056 h 14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075" h="14056">
                    <a:moveTo>
                      <a:pt x="20075" y="14056"/>
                    </a:moveTo>
                    <a:cubicBezTo>
                      <a:pt x="17207" y="11713"/>
                      <a:pt x="14340" y="11713"/>
                      <a:pt x="11472" y="9371"/>
                    </a:cubicBezTo>
                    <a:cubicBezTo>
                      <a:pt x="5736" y="7028"/>
                      <a:pt x="2868" y="4685"/>
                      <a:pt x="0" y="0"/>
                    </a:cubicBezTo>
                    <a:cubicBezTo>
                      <a:pt x="2868" y="0"/>
                      <a:pt x="5736" y="0"/>
                      <a:pt x="5736" y="2343"/>
                    </a:cubicBezTo>
                    <a:cubicBezTo>
                      <a:pt x="11472" y="7028"/>
                      <a:pt x="17207" y="9371"/>
                      <a:pt x="20075" y="14056"/>
                    </a:cubicBezTo>
                    <a:lnTo>
                      <a:pt x="20075" y="14056"/>
                    </a:lnTo>
                    <a:close/>
                  </a:path>
                </a:pathLst>
              </a:custGeom>
              <a:solidFill>
                <a:srgbClr val="B5DFE1"/>
              </a:solidFill>
              <a:ln w="286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9782209" y="4840383"/>
                <a:ext cx="659618" cy="18836"/>
              </a:xfrm>
              <a:custGeom>
                <a:avLst/>
                <a:gdLst>
                  <a:gd name="connsiteX0" fmla="*/ 659619 w 659618"/>
                  <a:gd name="connsiteY0" fmla="*/ 7028 h 18836"/>
                  <a:gd name="connsiteX1" fmla="*/ 659619 w 659618"/>
                  <a:gd name="connsiteY1" fmla="*/ 7028 h 18836"/>
                  <a:gd name="connsiteX2" fmla="*/ 507619 w 659618"/>
                  <a:gd name="connsiteY2" fmla="*/ 0 h 18836"/>
                  <a:gd name="connsiteX3" fmla="*/ 364224 w 659618"/>
                  <a:gd name="connsiteY3" fmla="*/ 7028 h 18836"/>
                  <a:gd name="connsiteX4" fmla="*/ 269583 w 659618"/>
                  <a:gd name="connsiteY4" fmla="*/ 2343 h 18836"/>
                  <a:gd name="connsiteX5" fmla="*/ 263847 w 659618"/>
                  <a:gd name="connsiteY5" fmla="*/ 2343 h 18836"/>
                  <a:gd name="connsiteX6" fmla="*/ 315470 w 659618"/>
                  <a:gd name="connsiteY6" fmla="*/ 7028 h 18836"/>
                  <a:gd name="connsiteX7" fmla="*/ 0 w 659618"/>
                  <a:gd name="connsiteY7" fmla="*/ 11713 h 18836"/>
                  <a:gd name="connsiteX8" fmla="*/ 484676 w 659618"/>
                  <a:gd name="connsiteY8" fmla="*/ 16399 h 18836"/>
                  <a:gd name="connsiteX9" fmla="*/ 625204 w 659618"/>
                  <a:gd name="connsiteY9" fmla="*/ 14056 h 18836"/>
                  <a:gd name="connsiteX10" fmla="*/ 622336 w 659618"/>
                  <a:gd name="connsiteY10" fmla="*/ 14056 h 18836"/>
                  <a:gd name="connsiteX11" fmla="*/ 570714 w 659618"/>
                  <a:gd name="connsiteY11" fmla="*/ 14056 h 18836"/>
                  <a:gd name="connsiteX12" fmla="*/ 659619 w 659618"/>
                  <a:gd name="connsiteY12" fmla="*/ 7028 h 18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59618" h="18836">
                    <a:moveTo>
                      <a:pt x="659619" y="7028"/>
                    </a:moveTo>
                    <a:lnTo>
                      <a:pt x="659619" y="7028"/>
                    </a:lnTo>
                    <a:cubicBezTo>
                      <a:pt x="607996" y="2343"/>
                      <a:pt x="559242" y="2343"/>
                      <a:pt x="507619" y="0"/>
                    </a:cubicBezTo>
                    <a:cubicBezTo>
                      <a:pt x="458865" y="2343"/>
                      <a:pt x="412979" y="4685"/>
                      <a:pt x="364224" y="7028"/>
                    </a:cubicBezTo>
                    <a:cubicBezTo>
                      <a:pt x="332677" y="4685"/>
                      <a:pt x="301130" y="2343"/>
                      <a:pt x="269583" y="2343"/>
                    </a:cubicBezTo>
                    <a:lnTo>
                      <a:pt x="263847" y="2343"/>
                    </a:lnTo>
                    <a:cubicBezTo>
                      <a:pt x="281055" y="4685"/>
                      <a:pt x="298262" y="7028"/>
                      <a:pt x="315470" y="7028"/>
                    </a:cubicBezTo>
                    <a:cubicBezTo>
                      <a:pt x="209357" y="9371"/>
                      <a:pt x="106112" y="11713"/>
                      <a:pt x="0" y="11713"/>
                    </a:cubicBezTo>
                    <a:cubicBezTo>
                      <a:pt x="160602" y="18741"/>
                      <a:pt x="321205" y="21084"/>
                      <a:pt x="484676" y="16399"/>
                    </a:cubicBezTo>
                    <a:cubicBezTo>
                      <a:pt x="530563" y="18741"/>
                      <a:pt x="576449" y="16399"/>
                      <a:pt x="625204" y="14056"/>
                    </a:cubicBezTo>
                    <a:lnTo>
                      <a:pt x="622336" y="14056"/>
                    </a:lnTo>
                    <a:cubicBezTo>
                      <a:pt x="605128" y="14056"/>
                      <a:pt x="587921" y="14056"/>
                      <a:pt x="570714" y="14056"/>
                    </a:cubicBezTo>
                    <a:cubicBezTo>
                      <a:pt x="599393" y="11713"/>
                      <a:pt x="630940" y="9371"/>
                      <a:pt x="659619" y="7028"/>
                    </a:cubicBezTo>
                    <a:close/>
                  </a:path>
                </a:pathLst>
              </a:custGeom>
              <a:solidFill>
                <a:srgbClr val="B5DFE1"/>
              </a:solidFill>
              <a:ln w="286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5225103" y="3081035"/>
                <a:ext cx="51622" cy="2342"/>
              </a:xfrm>
              <a:custGeom>
                <a:avLst/>
                <a:gdLst>
                  <a:gd name="connsiteX0" fmla="*/ 20075 w 51622"/>
                  <a:gd name="connsiteY0" fmla="*/ 0 h 2342"/>
                  <a:gd name="connsiteX1" fmla="*/ 0 w 51622"/>
                  <a:gd name="connsiteY1" fmla="*/ 2343 h 2342"/>
                  <a:gd name="connsiteX2" fmla="*/ 51622 w 51622"/>
                  <a:gd name="connsiteY2" fmla="*/ 0 h 2342"/>
                  <a:gd name="connsiteX3" fmla="*/ 20075 w 51622"/>
                  <a:gd name="connsiteY3" fmla="*/ 0 h 2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622" h="2342">
                    <a:moveTo>
                      <a:pt x="20075" y="0"/>
                    </a:moveTo>
                    <a:cubicBezTo>
                      <a:pt x="11471" y="0"/>
                      <a:pt x="5736" y="0"/>
                      <a:pt x="0" y="2343"/>
                    </a:cubicBezTo>
                    <a:cubicBezTo>
                      <a:pt x="17207" y="0"/>
                      <a:pt x="34415" y="0"/>
                      <a:pt x="51622" y="0"/>
                    </a:cubicBezTo>
                    <a:lnTo>
                      <a:pt x="20075" y="0"/>
                    </a:lnTo>
                    <a:close/>
                  </a:path>
                </a:pathLst>
              </a:custGeom>
              <a:solidFill>
                <a:srgbClr val="B5DFE1"/>
              </a:solidFill>
              <a:ln w="286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11365293" y="3612822"/>
                <a:ext cx="28679" cy="515388"/>
              </a:xfrm>
              <a:custGeom>
                <a:avLst/>
                <a:gdLst>
                  <a:gd name="connsiteX0" fmla="*/ 11471 w 28679"/>
                  <a:gd name="connsiteY0" fmla="*/ 0 h 515388"/>
                  <a:gd name="connsiteX1" fmla="*/ 0 w 28679"/>
                  <a:gd name="connsiteY1" fmla="*/ 89022 h 515388"/>
                  <a:gd name="connsiteX2" fmla="*/ 20076 w 28679"/>
                  <a:gd name="connsiteY2" fmla="*/ 515388 h 515388"/>
                  <a:gd name="connsiteX3" fmla="*/ 28679 w 28679"/>
                  <a:gd name="connsiteY3" fmla="*/ 508360 h 515388"/>
                  <a:gd name="connsiteX4" fmla="*/ 22944 w 28679"/>
                  <a:gd name="connsiteY4" fmla="*/ 426367 h 515388"/>
                  <a:gd name="connsiteX5" fmla="*/ 11471 w 28679"/>
                  <a:gd name="connsiteY5" fmla="*/ 0 h 515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679" h="515388">
                    <a:moveTo>
                      <a:pt x="11471" y="0"/>
                    </a:moveTo>
                    <a:cubicBezTo>
                      <a:pt x="2868" y="25769"/>
                      <a:pt x="0" y="56224"/>
                      <a:pt x="0" y="89022"/>
                    </a:cubicBezTo>
                    <a:cubicBezTo>
                      <a:pt x="0" y="231925"/>
                      <a:pt x="5736" y="372485"/>
                      <a:pt x="20076" y="515388"/>
                    </a:cubicBezTo>
                    <a:cubicBezTo>
                      <a:pt x="22944" y="513046"/>
                      <a:pt x="28679" y="510703"/>
                      <a:pt x="28679" y="508360"/>
                    </a:cubicBezTo>
                    <a:cubicBezTo>
                      <a:pt x="25811" y="480248"/>
                      <a:pt x="22944" y="454479"/>
                      <a:pt x="22944" y="426367"/>
                    </a:cubicBezTo>
                    <a:cubicBezTo>
                      <a:pt x="17208" y="283464"/>
                      <a:pt x="11471" y="142903"/>
                      <a:pt x="11471" y="0"/>
                    </a:cubicBezTo>
                    <a:close/>
                  </a:path>
                </a:pathLst>
              </a:custGeom>
              <a:solidFill>
                <a:srgbClr val="B5DFE1"/>
              </a:solidFill>
              <a:ln w="286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11170276" y="4737306"/>
                <a:ext cx="60226" cy="121819"/>
              </a:xfrm>
              <a:custGeom>
                <a:avLst/>
                <a:gdLst>
                  <a:gd name="connsiteX0" fmla="*/ 0 w 60226"/>
                  <a:gd name="connsiteY0" fmla="*/ 121819 h 121819"/>
                  <a:gd name="connsiteX1" fmla="*/ 31547 w 60226"/>
                  <a:gd name="connsiteY1" fmla="*/ 110106 h 121819"/>
                  <a:gd name="connsiteX2" fmla="*/ 51622 w 60226"/>
                  <a:gd name="connsiteY2" fmla="*/ 91364 h 121819"/>
                  <a:gd name="connsiteX3" fmla="*/ 60226 w 60226"/>
                  <a:gd name="connsiteY3" fmla="*/ 0 h 121819"/>
                  <a:gd name="connsiteX4" fmla="*/ 0 w 60226"/>
                  <a:gd name="connsiteY4" fmla="*/ 121819 h 121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26" h="121819">
                    <a:moveTo>
                      <a:pt x="0" y="121819"/>
                    </a:moveTo>
                    <a:cubicBezTo>
                      <a:pt x="8603" y="117134"/>
                      <a:pt x="20075" y="114791"/>
                      <a:pt x="31547" y="110106"/>
                    </a:cubicBezTo>
                    <a:cubicBezTo>
                      <a:pt x="37282" y="103078"/>
                      <a:pt x="45887" y="98392"/>
                      <a:pt x="51622" y="91364"/>
                    </a:cubicBezTo>
                    <a:cubicBezTo>
                      <a:pt x="54490" y="60910"/>
                      <a:pt x="60226" y="30455"/>
                      <a:pt x="60226" y="0"/>
                    </a:cubicBezTo>
                    <a:cubicBezTo>
                      <a:pt x="43019" y="39826"/>
                      <a:pt x="22943" y="79651"/>
                      <a:pt x="0" y="121819"/>
                    </a:cubicBezTo>
                    <a:close/>
                  </a:path>
                </a:pathLst>
              </a:custGeom>
              <a:solidFill>
                <a:srgbClr val="B5DFE1"/>
              </a:solidFill>
              <a:ln w="286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4860878" y="4826396"/>
                <a:ext cx="1772366" cy="48404"/>
              </a:xfrm>
              <a:custGeom>
                <a:avLst/>
                <a:gdLst>
                  <a:gd name="connsiteX0" fmla="*/ 0 w 1772366"/>
                  <a:gd name="connsiteY0" fmla="*/ 11644 h 48404"/>
                  <a:gd name="connsiteX1" fmla="*/ 40151 w 1772366"/>
                  <a:gd name="connsiteY1" fmla="*/ 13987 h 48404"/>
                  <a:gd name="connsiteX2" fmla="*/ 1327841 w 1772366"/>
                  <a:gd name="connsiteY2" fmla="*/ 44442 h 48404"/>
                  <a:gd name="connsiteX3" fmla="*/ 1772367 w 1772366"/>
                  <a:gd name="connsiteY3" fmla="*/ 21015 h 48404"/>
                  <a:gd name="connsiteX4" fmla="*/ 1428218 w 1772366"/>
                  <a:gd name="connsiteY4" fmla="*/ 23358 h 48404"/>
                  <a:gd name="connsiteX5" fmla="*/ 1442558 w 1772366"/>
                  <a:gd name="connsiteY5" fmla="*/ 23358 h 48404"/>
                  <a:gd name="connsiteX6" fmla="*/ 1307766 w 1772366"/>
                  <a:gd name="connsiteY6" fmla="*/ 16330 h 48404"/>
                  <a:gd name="connsiteX7" fmla="*/ 1333577 w 1772366"/>
                  <a:gd name="connsiteY7" fmla="*/ 21015 h 48404"/>
                  <a:gd name="connsiteX8" fmla="*/ 1290559 w 1772366"/>
                  <a:gd name="connsiteY8" fmla="*/ 21015 h 48404"/>
                  <a:gd name="connsiteX9" fmla="*/ 825957 w 1772366"/>
                  <a:gd name="connsiteY9" fmla="*/ 4616 h 48404"/>
                  <a:gd name="connsiteX10" fmla="*/ 0 w 1772366"/>
                  <a:gd name="connsiteY10" fmla="*/ 11644 h 4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72366" h="48404">
                    <a:moveTo>
                      <a:pt x="0" y="11644"/>
                    </a:moveTo>
                    <a:cubicBezTo>
                      <a:pt x="14340" y="13987"/>
                      <a:pt x="28679" y="13987"/>
                      <a:pt x="40151" y="13987"/>
                    </a:cubicBezTo>
                    <a:cubicBezTo>
                      <a:pt x="467469" y="9302"/>
                      <a:pt x="897655" y="21015"/>
                      <a:pt x="1327841" y="44442"/>
                    </a:cubicBezTo>
                    <a:cubicBezTo>
                      <a:pt x="1476973" y="53812"/>
                      <a:pt x="1626104" y="46785"/>
                      <a:pt x="1772367" y="21015"/>
                    </a:cubicBezTo>
                    <a:cubicBezTo>
                      <a:pt x="1657651" y="25700"/>
                      <a:pt x="1542934" y="25700"/>
                      <a:pt x="1428218" y="23358"/>
                    </a:cubicBezTo>
                    <a:cubicBezTo>
                      <a:pt x="1431086" y="23358"/>
                      <a:pt x="1436822" y="23358"/>
                      <a:pt x="1442558" y="23358"/>
                    </a:cubicBezTo>
                    <a:cubicBezTo>
                      <a:pt x="1396671" y="21015"/>
                      <a:pt x="1350785" y="18672"/>
                      <a:pt x="1307766" y="16330"/>
                    </a:cubicBezTo>
                    <a:cubicBezTo>
                      <a:pt x="1316370" y="18672"/>
                      <a:pt x="1324974" y="21015"/>
                      <a:pt x="1333577" y="21015"/>
                    </a:cubicBezTo>
                    <a:cubicBezTo>
                      <a:pt x="1319238" y="21015"/>
                      <a:pt x="1304898" y="21015"/>
                      <a:pt x="1290559" y="21015"/>
                    </a:cubicBezTo>
                    <a:cubicBezTo>
                      <a:pt x="1135692" y="16330"/>
                      <a:pt x="980825" y="9302"/>
                      <a:pt x="825957" y="4616"/>
                    </a:cubicBezTo>
                    <a:cubicBezTo>
                      <a:pt x="550638" y="-2412"/>
                      <a:pt x="275319" y="-2412"/>
                      <a:pt x="0" y="11644"/>
                    </a:cubicBezTo>
                    <a:close/>
                  </a:path>
                </a:pathLst>
              </a:custGeom>
              <a:solidFill>
                <a:srgbClr val="B5DFE1"/>
              </a:solidFill>
              <a:ln w="286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4" name="任意多边形: 形状 53"/>
              <p:cNvSpPr/>
              <p:nvPr/>
            </p:nvSpPr>
            <p:spPr>
              <a:xfrm>
                <a:off x="1545577" y="3718242"/>
                <a:ext cx="2867" cy="21084"/>
              </a:xfrm>
              <a:custGeom>
                <a:avLst/>
                <a:gdLst>
                  <a:gd name="connsiteX0" fmla="*/ 2868 w 2867"/>
                  <a:gd name="connsiteY0" fmla="*/ 21084 h 21084"/>
                  <a:gd name="connsiteX1" fmla="*/ 2868 w 2867"/>
                  <a:gd name="connsiteY1" fmla="*/ 0 h 21084"/>
                  <a:gd name="connsiteX2" fmla="*/ 0 w 2867"/>
                  <a:gd name="connsiteY2" fmla="*/ 4685 h 21084"/>
                  <a:gd name="connsiteX3" fmla="*/ 2868 w 2867"/>
                  <a:gd name="connsiteY3" fmla="*/ 21084 h 21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67" h="21084">
                    <a:moveTo>
                      <a:pt x="2868" y="21084"/>
                    </a:moveTo>
                    <a:cubicBezTo>
                      <a:pt x="0" y="14056"/>
                      <a:pt x="0" y="7028"/>
                      <a:pt x="2868" y="0"/>
                    </a:cubicBezTo>
                    <a:cubicBezTo>
                      <a:pt x="0" y="2343"/>
                      <a:pt x="0" y="4685"/>
                      <a:pt x="0" y="4685"/>
                    </a:cubicBezTo>
                    <a:cubicBezTo>
                      <a:pt x="0" y="9371"/>
                      <a:pt x="0" y="16399"/>
                      <a:pt x="2868" y="21084"/>
                    </a:cubicBezTo>
                    <a:close/>
                  </a:path>
                </a:pathLst>
              </a:custGeom>
              <a:solidFill>
                <a:srgbClr val="B5DFE1"/>
              </a:solidFill>
              <a:ln w="286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5" name="任意多边形: 形状 54"/>
              <p:cNvSpPr/>
              <p:nvPr/>
            </p:nvSpPr>
            <p:spPr>
              <a:xfrm>
                <a:off x="1519766" y="3245022"/>
                <a:ext cx="28679" cy="400597"/>
              </a:xfrm>
              <a:custGeom>
                <a:avLst/>
                <a:gdLst>
                  <a:gd name="connsiteX0" fmla="*/ 14340 w 28679"/>
                  <a:gd name="connsiteY0" fmla="*/ 255352 h 400597"/>
                  <a:gd name="connsiteX1" fmla="*/ 22943 w 28679"/>
                  <a:gd name="connsiteY1" fmla="*/ 400597 h 400597"/>
                  <a:gd name="connsiteX2" fmla="*/ 28679 w 28679"/>
                  <a:gd name="connsiteY2" fmla="*/ 339688 h 400597"/>
                  <a:gd name="connsiteX3" fmla="*/ 28679 w 28679"/>
                  <a:gd name="connsiteY3" fmla="*/ 330317 h 400597"/>
                  <a:gd name="connsiteX4" fmla="*/ 0 w 28679"/>
                  <a:gd name="connsiteY4" fmla="*/ 0 h 400597"/>
                  <a:gd name="connsiteX5" fmla="*/ 14340 w 28679"/>
                  <a:gd name="connsiteY5" fmla="*/ 255352 h 400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679" h="400597">
                    <a:moveTo>
                      <a:pt x="14340" y="255352"/>
                    </a:moveTo>
                    <a:cubicBezTo>
                      <a:pt x="20075" y="302205"/>
                      <a:pt x="22943" y="351401"/>
                      <a:pt x="22943" y="400597"/>
                    </a:cubicBezTo>
                    <a:cubicBezTo>
                      <a:pt x="25811" y="381856"/>
                      <a:pt x="25811" y="360772"/>
                      <a:pt x="28679" y="339688"/>
                    </a:cubicBezTo>
                    <a:cubicBezTo>
                      <a:pt x="28679" y="337345"/>
                      <a:pt x="28679" y="332660"/>
                      <a:pt x="28679" y="330317"/>
                    </a:cubicBezTo>
                    <a:cubicBezTo>
                      <a:pt x="25811" y="217869"/>
                      <a:pt x="14340" y="107763"/>
                      <a:pt x="0" y="0"/>
                    </a:cubicBezTo>
                    <a:cubicBezTo>
                      <a:pt x="5736" y="86679"/>
                      <a:pt x="11472" y="168673"/>
                      <a:pt x="14340" y="255352"/>
                    </a:cubicBezTo>
                    <a:close/>
                  </a:path>
                </a:pathLst>
              </a:custGeom>
              <a:solidFill>
                <a:srgbClr val="B5DFE1"/>
              </a:solidFill>
              <a:ln w="286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7" name="任意多边形: 形状 56"/>
              <p:cNvSpPr/>
              <p:nvPr/>
            </p:nvSpPr>
            <p:spPr>
              <a:xfrm>
                <a:off x="1421132" y="4699823"/>
                <a:ext cx="133048" cy="152859"/>
              </a:xfrm>
              <a:custGeom>
                <a:avLst/>
                <a:gdLst>
                  <a:gd name="connsiteX0" fmla="*/ 87162 w 133048"/>
                  <a:gd name="connsiteY0" fmla="*/ 128847 h 152859"/>
                  <a:gd name="connsiteX1" fmla="*/ 95766 w 133048"/>
                  <a:gd name="connsiteY1" fmla="*/ 138218 h 152859"/>
                  <a:gd name="connsiteX2" fmla="*/ 133049 w 133048"/>
                  <a:gd name="connsiteY2" fmla="*/ 152274 h 152859"/>
                  <a:gd name="connsiteX3" fmla="*/ 127313 w 133048"/>
                  <a:gd name="connsiteY3" fmla="*/ 147589 h 152859"/>
                  <a:gd name="connsiteX4" fmla="*/ 6861 w 133048"/>
                  <a:gd name="connsiteY4" fmla="*/ 0 h 152859"/>
                  <a:gd name="connsiteX5" fmla="*/ 1125 w 133048"/>
                  <a:gd name="connsiteY5" fmla="*/ 4685 h 152859"/>
                  <a:gd name="connsiteX6" fmla="*/ 87162 w 133048"/>
                  <a:gd name="connsiteY6" fmla="*/ 128847 h 15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048" h="152859">
                    <a:moveTo>
                      <a:pt x="87162" y="128847"/>
                    </a:moveTo>
                    <a:cubicBezTo>
                      <a:pt x="90030" y="131190"/>
                      <a:pt x="95766" y="135875"/>
                      <a:pt x="95766" y="138218"/>
                    </a:cubicBezTo>
                    <a:cubicBezTo>
                      <a:pt x="110106" y="149931"/>
                      <a:pt x="121577" y="154616"/>
                      <a:pt x="133049" y="152274"/>
                    </a:cubicBezTo>
                    <a:cubicBezTo>
                      <a:pt x="133049" y="149931"/>
                      <a:pt x="133049" y="147589"/>
                      <a:pt x="127313" y="147589"/>
                    </a:cubicBezTo>
                    <a:cubicBezTo>
                      <a:pt x="81427" y="103078"/>
                      <a:pt x="41276" y="53882"/>
                      <a:pt x="6861" y="0"/>
                    </a:cubicBezTo>
                    <a:cubicBezTo>
                      <a:pt x="1125" y="0"/>
                      <a:pt x="-1743" y="0"/>
                      <a:pt x="1125" y="4685"/>
                    </a:cubicBezTo>
                    <a:cubicBezTo>
                      <a:pt x="24068" y="49196"/>
                      <a:pt x="52747" y="89022"/>
                      <a:pt x="87162" y="128847"/>
                    </a:cubicBezTo>
                    <a:close/>
                  </a:path>
                </a:pathLst>
              </a:custGeom>
              <a:solidFill>
                <a:srgbClr val="B5DFE1"/>
              </a:solidFill>
              <a:ln w="286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" cstate="print">
              <a:duotone>
                <a:prstClr val="black"/>
                <a:srgbClr val="40B2B2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ackgroundRemoval t="10000" b="90000" l="10000" r="90000">
                          <a14:foregroundMark x1="44534" y1="39171" x2="44534" y2="39171"/>
                          <a14:foregroundMark x1="45749" y1="43779" x2="45749" y2="43779"/>
                          <a14:foregroundMark x1="55466" y1="44700" x2="55466" y2="44700"/>
                          <a14:foregroundMark x1="49393" y1="49309" x2="49393" y2="49309"/>
                          <a14:foregroundMark x1="51012" y1="58525" x2="51012" y2="58525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9721" y="2521979"/>
              <a:ext cx="932290" cy="819056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10014881" y="2626740"/>
              <a:ext cx="7973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王：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29054" y="1237647"/>
            <a:ext cx="7903210" cy="1243205"/>
            <a:chOff x="729054" y="1410596"/>
            <a:chExt cx="7903210" cy="1243205"/>
          </a:xfrm>
        </p:grpSpPr>
        <p:grpSp>
          <p:nvGrpSpPr>
            <p:cNvPr id="2" name="图形 14"/>
            <p:cNvGrpSpPr/>
            <p:nvPr/>
          </p:nvGrpSpPr>
          <p:grpSpPr>
            <a:xfrm>
              <a:off x="729054" y="1748971"/>
              <a:ext cx="7903210" cy="904830"/>
              <a:chOff x="729054" y="1748971"/>
              <a:chExt cx="7903210" cy="904830"/>
            </a:xfrm>
            <a:solidFill>
              <a:srgbClr val="FFDE53"/>
            </a:solidFill>
          </p:grpSpPr>
          <p:sp>
            <p:nvSpPr>
              <p:cNvPr id="3" name="任意多边形: 形状 2"/>
              <p:cNvSpPr/>
              <p:nvPr/>
            </p:nvSpPr>
            <p:spPr>
              <a:xfrm>
                <a:off x="786839" y="1748971"/>
                <a:ext cx="7845425" cy="862330"/>
              </a:xfrm>
              <a:custGeom>
                <a:avLst/>
                <a:gdLst>
                  <a:gd name="connsiteX0" fmla="*/ 4774722 w 4778707"/>
                  <a:gd name="connsiteY0" fmla="*/ 95245 h 862606"/>
                  <a:gd name="connsiteX1" fmla="*/ 4744485 w 4778707"/>
                  <a:gd name="connsiteY1" fmla="*/ 69847 h 862606"/>
                  <a:gd name="connsiteX2" fmla="*/ 4756854 w 4778707"/>
                  <a:gd name="connsiteY2" fmla="*/ 70905 h 862606"/>
                  <a:gd name="connsiteX3" fmla="*/ 4726617 w 4778707"/>
                  <a:gd name="connsiteY3" fmla="*/ 58206 h 862606"/>
                  <a:gd name="connsiteX4" fmla="*/ 4673015 w 4778707"/>
                  <a:gd name="connsiteY4" fmla="*/ 31748 h 862606"/>
                  <a:gd name="connsiteX5" fmla="*/ 4668892 w 4778707"/>
                  <a:gd name="connsiteY5" fmla="*/ 33865 h 862606"/>
                  <a:gd name="connsiteX6" fmla="*/ 4668892 w 4778707"/>
                  <a:gd name="connsiteY6" fmla="*/ 35982 h 862606"/>
                  <a:gd name="connsiteX7" fmla="*/ 4668892 w 4778707"/>
                  <a:gd name="connsiteY7" fmla="*/ 38098 h 862606"/>
                  <a:gd name="connsiteX8" fmla="*/ 4675764 w 4778707"/>
                  <a:gd name="connsiteY8" fmla="*/ 43390 h 862606"/>
                  <a:gd name="connsiteX9" fmla="*/ 4657897 w 4778707"/>
                  <a:gd name="connsiteY9" fmla="*/ 41273 h 862606"/>
                  <a:gd name="connsiteX10" fmla="*/ 4479223 w 4778707"/>
                  <a:gd name="connsiteY10" fmla="*/ 22224 h 862606"/>
                  <a:gd name="connsiteX11" fmla="*/ 4477848 w 4778707"/>
                  <a:gd name="connsiteY11" fmla="*/ 23282 h 862606"/>
                  <a:gd name="connsiteX12" fmla="*/ 4476474 w 4778707"/>
                  <a:gd name="connsiteY12" fmla="*/ 24340 h 862606"/>
                  <a:gd name="connsiteX13" fmla="*/ 4476474 w 4778707"/>
                  <a:gd name="connsiteY13" fmla="*/ 25399 h 862606"/>
                  <a:gd name="connsiteX14" fmla="*/ 4398132 w 4778707"/>
                  <a:gd name="connsiteY14" fmla="*/ 25399 h 862606"/>
                  <a:gd name="connsiteX15" fmla="*/ 4345904 w 4778707"/>
                  <a:gd name="connsiteY15" fmla="*/ 28574 h 862606"/>
                  <a:gd name="connsiteX16" fmla="*/ 4314293 w 4778707"/>
                  <a:gd name="connsiteY16" fmla="*/ 26457 h 862606"/>
                  <a:gd name="connsiteX17" fmla="*/ 4152111 w 4778707"/>
                  <a:gd name="connsiteY17" fmla="*/ 16933 h 862606"/>
                  <a:gd name="connsiteX18" fmla="*/ 4448985 w 4778707"/>
                  <a:gd name="connsiteY18" fmla="*/ 12699 h 862606"/>
                  <a:gd name="connsiteX19" fmla="*/ 4446237 w 4778707"/>
                  <a:gd name="connsiteY19" fmla="*/ 10583 h 862606"/>
                  <a:gd name="connsiteX20" fmla="*/ 4275809 w 4778707"/>
                  <a:gd name="connsiteY20" fmla="*/ 5291 h 862606"/>
                  <a:gd name="connsiteX21" fmla="*/ 4135618 w 4778707"/>
                  <a:gd name="connsiteY21" fmla="*/ 9525 h 862606"/>
                  <a:gd name="connsiteX22" fmla="*/ 4094386 w 4778707"/>
                  <a:gd name="connsiteY22" fmla="*/ 11641 h 862606"/>
                  <a:gd name="connsiteX23" fmla="*/ 4079267 w 4778707"/>
                  <a:gd name="connsiteY23" fmla="*/ 12699 h 862606"/>
                  <a:gd name="connsiteX24" fmla="*/ 4068272 w 4778707"/>
                  <a:gd name="connsiteY24" fmla="*/ 12699 h 862606"/>
                  <a:gd name="connsiteX25" fmla="*/ 4065523 w 4778707"/>
                  <a:gd name="connsiteY25" fmla="*/ 12699 h 862606"/>
                  <a:gd name="connsiteX26" fmla="*/ 4072395 w 4778707"/>
                  <a:gd name="connsiteY26" fmla="*/ 13758 h 862606"/>
                  <a:gd name="connsiteX27" fmla="*/ 3980309 w 4778707"/>
                  <a:gd name="connsiteY27" fmla="*/ 25399 h 862606"/>
                  <a:gd name="connsiteX28" fmla="*/ 4066898 w 4778707"/>
                  <a:gd name="connsiteY28" fmla="*/ 22224 h 862606"/>
                  <a:gd name="connsiteX29" fmla="*/ 4105381 w 4778707"/>
                  <a:gd name="connsiteY29" fmla="*/ 19049 h 862606"/>
                  <a:gd name="connsiteX30" fmla="*/ 4191970 w 4778707"/>
                  <a:gd name="connsiteY30" fmla="*/ 29632 h 862606"/>
                  <a:gd name="connsiteX31" fmla="*/ 4201590 w 4778707"/>
                  <a:gd name="connsiteY31" fmla="*/ 29632 h 862606"/>
                  <a:gd name="connsiteX32" fmla="*/ 4010546 w 4778707"/>
                  <a:gd name="connsiteY32" fmla="*/ 30690 h 862606"/>
                  <a:gd name="connsiteX33" fmla="*/ 4117751 w 4778707"/>
                  <a:gd name="connsiteY33" fmla="*/ 39156 h 862606"/>
                  <a:gd name="connsiteX34" fmla="*/ 4061400 w 4778707"/>
                  <a:gd name="connsiteY34" fmla="*/ 41273 h 862606"/>
                  <a:gd name="connsiteX35" fmla="*/ 3803010 w 4778707"/>
                  <a:gd name="connsiteY35" fmla="*/ 41273 h 862606"/>
                  <a:gd name="connsiteX36" fmla="*/ 3779645 w 4778707"/>
                  <a:gd name="connsiteY36" fmla="*/ 39156 h 862606"/>
                  <a:gd name="connsiteX37" fmla="*/ 3628459 w 4778707"/>
                  <a:gd name="connsiteY37" fmla="*/ 34923 h 862606"/>
                  <a:gd name="connsiteX38" fmla="*/ 3507510 w 4778707"/>
                  <a:gd name="connsiteY38" fmla="*/ 33865 h 862606"/>
                  <a:gd name="connsiteX39" fmla="*/ 3418173 w 4778707"/>
                  <a:gd name="connsiteY39" fmla="*/ 26457 h 862606"/>
                  <a:gd name="connsiteX40" fmla="*/ 3644952 w 4778707"/>
                  <a:gd name="connsiteY40" fmla="*/ 25399 h 862606"/>
                  <a:gd name="connsiteX41" fmla="*/ 3717796 w 4778707"/>
                  <a:gd name="connsiteY41" fmla="*/ 25399 h 862606"/>
                  <a:gd name="connsiteX42" fmla="*/ 3756279 w 4778707"/>
                  <a:gd name="connsiteY42" fmla="*/ 16933 h 862606"/>
                  <a:gd name="connsiteX43" fmla="*/ 3717796 w 4778707"/>
                  <a:gd name="connsiteY43" fmla="*/ 17991 h 862606"/>
                  <a:gd name="connsiteX44" fmla="*/ 3706800 w 4778707"/>
                  <a:gd name="connsiteY44" fmla="*/ 19049 h 862606"/>
                  <a:gd name="connsiteX45" fmla="*/ 2941251 w 4778707"/>
                  <a:gd name="connsiteY45" fmla="*/ 21166 h 862606"/>
                  <a:gd name="connsiteX46" fmla="*/ 2974237 w 4778707"/>
                  <a:gd name="connsiteY46" fmla="*/ 24340 h 862606"/>
                  <a:gd name="connsiteX47" fmla="*/ 3053953 w 4778707"/>
                  <a:gd name="connsiteY47" fmla="*/ 25399 h 862606"/>
                  <a:gd name="connsiteX48" fmla="*/ 3096560 w 4778707"/>
                  <a:gd name="connsiteY48" fmla="*/ 29632 h 862606"/>
                  <a:gd name="connsiteX49" fmla="*/ 3177650 w 4778707"/>
                  <a:gd name="connsiteY49" fmla="*/ 34923 h 862606"/>
                  <a:gd name="connsiteX50" fmla="*/ 3183148 w 4778707"/>
                  <a:gd name="connsiteY50" fmla="*/ 35982 h 862606"/>
                  <a:gd name="connsiteX51" fmla="*/ 3157034 w 4778707"/>
                  <a:gd name="connsiteY51" fmla="*/ 38098 h 862606"/>
                  <a:gd name="connsiteX52" fmla="*/ 2834046 w 4778707"/>
                  <a:gd name="connsiteY52" fmla="*/ 35982 h 862606"/>
                  <a:gd name="connsiteX53" fmla="*/ 2814804 w 4778707"/>
                  <a:gd name="connsiteY53" fmla="*/ 37040 h 862606"/>
                  <a:gd name="connsiteX54" fmla="*/ 2730965 w 4778707"/>
                  <a:gd name="connsiteY54" fmla="*/ 40215 h 862606"/>
                  <a:gd name="connsiteX55" fmla="*/ 2681486 w 4778707"/>
                  <a:gd name="connsiteY55" fmla="*/ 40215 h 862606"/>
                  <a:gd name="connsiteX56" fmla="*/ 2656747 w 4778707"/>
                  <a:gd name="connsiteY56" fmla="*/ 39156 h 862606"/>
                  <a:gd name="connsiteX57" fmla="*/ 2420347 w 4778707"/>
                  <a:gd name="connsiteY57" fmla="*/ 29632 h 862606"/>
                  <a:gd name="connsiteX58" fmla="*/ 2318640 w 4778707"/>
                  <a:gd name="connsiteY58" fmla="*/ 24340 h 862606"/>
                  <a:gd name="connsiteX59" fmla="*/ 2449210 w 4778707"/>
                  <a:gd name="connsiteY59" fmla="*/ 26457 h 862606"/>
                  <a:gd name="connsiteX60" fmla="*/ 2451959 w 4778707"/>
                  <a:gd name="connsiteY60" fmla="*/ 25399 h 862606"/>
                  <a:gd name="connsiteX61" fmla="*/ 2621012 w 4778707"/>
                  <a:gd name="connsiteY61" fmla="*/ 32807 h 862606"/>
                  <a:gd name="connsiteX62" fmla="*/ 2717221 w 4778707"/>
                  <a:gd name="connsiteY62" fmla="*/ 35982 h 862606"/>
                  <a:gd name="connsiteX63" fmla="*/ 2693856 w 4778707"/>
                  <a:gd name="connsiteY63" fmla="*/ 30690 h 862606"/>
                  <a:gd name="connsiteX64" fmla="*/ 2513807 w 4778707"/>
                  <a:gd name="connsiteY64" fmla="*/ 20107 h 862606"/>
                  <a:gd name="connsiteX65" fmla="*/ 2479447 w 4778707"/>
                  <a:gd name="connsiteY65" fmla="*/ 19049 h 862606"/>
                  <a:gd name="connsiteX66" fmla="*/ 2817553 w 4778707"/>
                  <a:gd name="connsiteY66" fmla="*/ 16933 h 862606"/>
                  <a:gd name="connsiteX67" fmla="*/ 2818928 w 4778707"/>
                  <a:gd name="connsiteY67" fmla="*/ 15874 h 862606"/>
                  <a:gd name="connsiteX68" fmla="*/ 2707600 w 4778707"/>
                  <a:gd name="connsiteY68" fmla="*/ 10583 h 862606"/>
                  <a:gd name="connsiteX69" fmla="*/ 2671865 w 4778707"/>
                  <a:gd name="connsiteY69" fmla="*/ 10583 h 862606"/>
                  <a:gd name="connsiteX70" fmla="*/ 2801060 w 4778707"/>
                  <a:gd name="connsiteY70" fmla="*/ 7408 h 862606"/>
                  <a:gd name="connsiteX71" fmla="*/ 2802435 w 4778707"/>
                  <a:gd name="connsiteY71" fmla="*/ 6350 h 862606"/>
                  <a:gd name="connsiteX72" fmla="*/ 2678737 w 4778707"/>
                  <a:gd name="connsiteY72" fmla="*/ 0 h 862606"/>
                  <a:gd name="connsiteX73" fmla="*/ 2353000 w 4778707"/>
                  <a:gd name="connsiteY73" fmla="*/ 2117 h 862606"/>
                  <a:gd name="connsiteX74" fmla="*/ 2157833 w 4778707"/>
                  <a:gd name="connsiteY74" fmla="*/ 4233 h 862606"/>
                  <a:gd name="connsiteX75" fmla="*/ 2155085 w 4778707"/>
                  <a:gd name="connsiteY75" fmla="*/ 5291 h 862606"/>
                  <a:gd name="connsiteX76" fmla="*/ 2332384 w 4778707"/>
                  <a:gd name="connsiteY76" fmla="*/ 9525 h 862606"/>
                  <a:gd name="connsiteX77" fmla="*/ 2238924 w 4778707"/>
                  <a:gd name="connsiteY77" fmla="*/ 15874 h 862606"/>
                  <a:gd name="connsiteX78" fmla="*/ 2185322 w 4778707"/>
                  <a:gd name="connsiteY78" fmla="*/ 14816 h 862606"/>
                  <a:gd name="connsiteX79" fmla="*/ 2171578 w 4778707"/>
                  <a:gd name="connsiteY79" fmla="*/ 13758 h 862606"/>
                  <a:gd name="connsiteX80" fmla="*/ 2168829 w 4778707"/>
                  <a:gd name="connsiteY80" fmla="*/ 13758 h 862606"/>
                  <a:gd name="connsiteX81" fmla="*/ 2172952 w 4778707"/>
                  <a:gd name="connsiteY81" fmla="*/ 14816 h 862606"/>
                  <a:gd name="connsiteX82" fmla="*/ 2111103 w 4778707"/>
                  <a:gd name="connsiteY82" fmla="*/ 15874 h 862606"/>
                  <a:gd name="connsiteX83" fmla="*/ 2073994 w 4778707"/>
                  <a:gd name="connsiteY83" fmla="*/ 15874 h 862606"/>
                  <a:gd name="connsiteX84" fmla="*/ 2053378 w 4778707"/>
                  <a:gd name="connsiteY84" fmla="*/ 16933 h 862606"/>
                  <a:gd name="connsiteX85" fmla="*/ 2016268 w 4778707"/>
                  <a:gd name="connsiteY85" fmla="*/ 17991 h 862606"/>
                  <a:gd name="connsiteX86" fmla="*/ 2030013 w 4778707"/>
                  <a:gd name="connsiteY86" fmla="*/ 17991 h 862606"/>
                  <a:gd name="connsiteX87" fmla="*/ 1874704 w 4778707"/>
                  <a:gd name="connsiteY87" fmla="*/ 21166 h 862606"/>
                  <a:gd name="connsiteX88" fmla="*/ 1871955 w 4778707"/>
                  <a:gd name="connsiteY88" fmla="*/ 21166 h 862606"/>
                  <a:gd name="connsiteX89" fmla="*/ 2155085 w 4778707"/>
                  <a:gd name="connsiteY89" fmla="*/ 23282 h 862606"/>
                  <a:gd name="connsiteX90" fmla="*/ 2145464 w 4778707"/>
                  <a:gd name="connsiteY90" fmla="*/ 24340 h 862606"/>
                  <a:gd name="connsiteX91" fmla="*/ 2142715 w 4778707"/>
                  <a:gd name="connsiteY91" fmla="*/ 24340 h 862606"/>
                  <a:gd name="connsiteX92" fmla="*/ 2216933 w 4778707"/>
                  <a:gd name="connsiteY92" fmla="*/ 23282 h 862606"/>
                  <a:gd name="connsiteX93" fmla="*/ 2234801 w 4778707"/>
                  <a:gd name="connsiteY93" fmla="*/ 24340 h 862606"/>
                  <a:gd name="connsiteX94" fmla="*/ 2302147 w 4778707"/>
                  <a:gd name="connsiteY94" fmla="*/ 29632 h 862606"/>
                  <a:gd name="connsiteX95" fmla="*/ 2407977 w 4778707"/>
                  <a:gd name="connsiteY95" fmla="*/ 35982 h 862606"/>
                  <a:gd name="connsiteX96" fmla="*/ 2410726 w 4778707"/>
                  <a:gd name="connsiteY96" fmla="*/ 37040 h 862606"/>
                  <a:gd name="connsiteX97" fmla="*/ 2417598 w 4778707"/>
                  <a:gd name="connsiteY97" fmla="*/ 39156 h 862606"/>
                  <a:gd name="connsiteX98" fmla="*/ 2388735 w 4778707"/>
                  <a:gd name="connsiteY98" fmla="*/ 43390 h 862606"/>
                  <a:gd name="connsiteX99" fmla="*/ 2385987 w 4778707"/>
                  <a:gd name="connsiteY99" fmla="*/ 44448 h 862606"/>
                  <a:gd name="connsiteX100" fmla="*/ 2588026 w 4778707"/>
                  <a:gd name="connsiteY100" fmla="*/ 52914 h 862606"/>
                  <a:gd name="connsiteX101" fmla="*/ 2610016 w 4778707"/>
                  <a:gd name="connsiteY101" fmla="*/ 58206 h 862606"/>
                  <a:gd name="connsiteX102" fmla="*/ 2743335 w 4778707"/>
                  <a:gd name="connsiteY102" fmla="*/ 61380 h 862606"/>
                  <a:gd name="connsiteX103" fmla="*/ 2710349 w 4778707"/>
                  <a:gd name="connsiteY103" fmla="*/ 61380 h 862606"/>
                  <a:gd name="connsiteX104" fmla="*/ 2678737 w 4778707"/>
                  <a:gd name="connsiteY104" fmla="*/ 61380 h 862606"/>
                  <a:gd name="connsiteX105" fmla="*/ 2660870 w 4778707"/>
                  <a:gd name="connsiteY105" fmla="*/ 61380 h 862606"/>
                  <a:gd name="connsiteX106" fmla="*/ 2420347 w 4778707"/>
                  <a:gd name="connsiteY106" fmla="*/ 53972 h 862606"/>
                  <a:gd name="connsiteX107" fmla="*/ 2414849 w 4778707"/>
                  <a:gd name="connsiteY107" fmla="*/ 53972 h 862606"/>
                  <a:gd name="connsiteX108" fmla="*/ 2456082 w 4778707"/>
                  <a:gd name="connsiteY108" fmla="*/ 51856 h 862606"/>
                  <a:gd name="connsiteX109" fmla="*/ 2403854 w 4778707"/>
                  <a:gd name="connsiteY109" fmla="*/ 49739 h 862606"/>
                  <a:gd name="connsiteX110" fmla="*/ 2237550 w 4778707"/>
                  <a:gd name="connsiteY110" fmla="*/ 45506 h 862606"/>
                  <a:gd name="connsiteX111" fmla="*/ 2259540 w 4778707"/>
                  <a:gd name="connsiteY111" fmla="*/ 45506 h 862606"/>
                  <a:gd name="connsiteX112" fmla="*/ 2314517 w 4778707"/>
                  <a:gd name="connsiteY112" fmla="*/ 44448 h 862606"/>
                  <a:gd name="connsiteX113" fmla="*/ 2317266 w 4778707"/>
                  <a:gd name="connsiteY113" fmla="*/ 43390 h 862606"/>
                  <a:gd name="connsiteX114" fmla="*/ 2328261 w 4778707"/>
                  <a:gd name="connsiteY114" fmla="*/ 38098 h 862606"/>
                  <a:gd name="connsiteX115" fmla="*/ 2324138 w 4778707"/>
                  <a:gd name="connsiteY115" fmla="*/ 38098 h 862606"/>
                  <a:gd name="connsiteX116" fmla="*/ 2320015 w 4778707"/>
                  <a:gd name="connsiteY116" fmla="*/ 38098 h 862606"/>
                  <a:gd name="connsiteX117" fmla="*/ 2002524 w 4778707"/>
                  <a:gd name="connsiteY117" fmla="*/ 40215 h 862606"/>
                  <a:gd name="connsiteX118" fmla="*/ 1977785 w 4778707"/>
                  <a:gd name="connsiteY118" fmla="*/ 39156 h 862606"/>
                  <a:gd name="connsiteX119" fmla="*/ 1896694 w 4778707"/>
                  <a:gd name="connsiteY119" fmla="*/ 39156 h 862606"/>
                  <a:gd name="connsiteX120" fmla="*/ 1891197 w 4778707"/>
                  <a:gd name="connsiteY120" fmla="*/ 39156 h 862606"/>
                  <a:gd name="connsiteX121" fmla="*/ 1827973 w 4778707"/>
                  <a:gd name="connsiteY121" fmla="*/ 32807 h 862606"/>
                  <a:gd name="connsiteX122" fmla="*/ 1827973 w 4778707"/>
                  <a:gd name="connsiteY122" fmla="*/ 32807 h 862606"/>
                  <a:gd name="connsiteX123" fmla="*/ 1826599 w 4778707"/>
                  <a:gd name="connsiteY123" fmla="*/ 33865 h 862606"/>
                  <a:gd name="connsiteX124" fmla="*/ 1826599 w 4778707"/>
                  <a:gd name="connsiteY124" fmla="*/ 35982 h 862606"/>
                  <a:gd name="connsiteX125" fmla="*/ 1841718 w 4778707"/>
                  <a:gd name="connsiteY125" fmla="*/ 39156 h 862606"/>
                  <a:gd name="connsiteX126" fmla="*/ 1849964 w 4778707"/>
                  <a:gd name="connsiteY126" fmla="*/ 40215 h 862606"/>
                  <a:gd name="connsiteX127" fmla="*/ 1860960 w 4778707"/>
                  <a:gd name="connsiteY127" fmla="*/ 41273 h 862606"/>
                  <a:gd name="connsiteX128" fmla="*/ 1867832 w 4778707"/>
                  <a:gd name="connsiteY128" fmla="*/ 42331 h 862606"/>
                  <a:gd name="connsiteX129" fmla="*/ 1800485 w 4778707"/>
                  <a:gd name="connsiteY129" fmla="*/ 44448 h 862606"/>
                  <a:gd name="connsiteX130" fmla="*/ 1801860 w 4778707"/>
                  <a:gd name="connsiteY130" fmla="*/ 45506 h 862606"/>
                  <a:gd name="connsiteX131" fmla="*/ 1808732 w 4778707"/>
                  <a:gd name="connsiteY131" fmla="*/ 47623 h 862606"/>
                  <a:gd name="connsiteX132" fmla="*/ 1910438 w 4778707"/>
                  <a:gd name="connsiteY132" fmla="*/ 55031 h 862606"/>
                  <a:gd name="connsiteX133" fmla="*/ 1837594 w 4778707"/>
                  <a:gd name="connsiteY133" fmla="*/ 48681 h 862606"/>
                  <a:gd name="connsiteX134" fmla="*/ 1991529 w 4778707"/>
                  <a:gd name="connsiteY134" fmla="*/ 48681 h 862606"/>
                  <a:gd name="connsiteX135" fmla="*/ 2205938 w 4778707"/>
                  <a:gd name="connsiteY135" fmla="*/ 49739 h 862606"/>
                  <a:gd name="connsiteX136" fmla="*/ 2324138 w 4778707"/>
                  <a:gd name="connsiteY136" fmla="*/ 52914 h 862606"/>
                  <a:gd name="connsiteX137" fmla="*/ 2370868 w 4778707"/>
                  <a:gd name="connsiteY137" fmla="*/ 53972 h 862606"/>
                  <a:gd name="connsiteX138" fmla="*/ 2346128 w 4778707"/>
                  <a:gd name="connsiteY138" fmla="*/ 57147 h 862606"/>
                  <a:gd name="connsiteX139" fmla="*/ 2326887 w 4778707"/>
                  <a:gd name="connsiteY139" fmla="*/ 55031 h 862606"/>
                  <a:gd name="connsiteX140" fmla="*/ 2326887 w 4778707"/>
                  <a:gd name="connsiteY140" fmla="*/ 56089 h 862606"/>
                  <a:gd name="connsiteX141" fmla="*/ 2324138 w 4778707"/>
                  <a:gd name="connsiteY141" fmla="*/ 57147 h 862606"/>
                  <a:gd name="connsiteX142" fmla="*/ 2324138 w 4778707"/>
                  <a:gd name="connsiteY142" fmla="*/ 59264 h 862606"/>
                  <a:gd name="connsiteX143" fmla="*/ 2335133 w 4778707"/>
                  <a:gd name="connsiteY143" fmla="*/ 61380 h 862606"/>
                  <a:gd name="connsiteX144" fmla="*/ 2311768 w 4778707"/>
                  <a:gd name="connsiteY144" fmla="*/ 62439 h 862606"/>
                  <a:gd name="connsiteX145" fmla="*/ 2106980 w 4778707"/>
                  <a:gd name="connsiteY145" fmla="*/ 58206 h 862606"/>
                  <a:gd name="connsiteX146" fmla="*/ 2091861 w 4778707"/>
                  <a:gd name="connsiteY146" fmla="*/ 58206 h 862606"/>
                  <a:gd name="connsiteX147" fmla="*/ 2052003 w 4778707"/>
                  <a:gd name="connsiteY147" fmla="*/ 56089 h 862606"/>
                  <a:gd name="connsiteX148" fmla="*/ 2050629 w 4778707"/>
                  <a:gd name="connsiteY148" fmla="*/ 57147 h 862606"/>
                  <a:gd name="connsiteX149" fmla="*/ 2050629 w 4778707"/>
                  <a:gd name="connsiteY149" fmla="*/ 58206 h 862606"/>
                  <a:gd name="connsiteX150" fmla="*/ 1803234 w 4778707"/>
                  <a:gd name="connsiteY150" fmla="*/ 57147 h 862606"/>
                  <a:gd name="connsiteX151" fmla="*/ 1712523 w 4778707"/>
                  <a:gd name="connsiteY151" fmla="*/ 58206 h 862606"/>
                  <a:gd name="connsiteX152" fmla="*/ 1712523 w 4778707"/>
                  <a:gd name="connsiteY152" fmla="*/ 57147 h 862606"/>
                  <a:gd name="connsiteX153" fmla="*/ 1771623 w 4778707"/>
                  <a:gd name="connsiteY153" fmla="*/ 53972 h 862606"/>
                  <a:gd name="connsiteX154" fmla="*/ 1793613 w 4778707"/>
                  <a:gd name="connsiteY154" fmla="*/ 44448 h 862606"/>
                  <a:gd name="connsiteX155" fmla="*/ 1759253 w 4778707"/>
                  <a:gd name="connsiteY155" fmla="*/ 46564 h 862606"/>
                  <a:gd name="connsiteX156" fmla="*/ 1632806 w 4778707"/>
                  <a:gd name="connsiteY156" fmla="*/ 56089 h 862606"/>
                  <a:gd name="connsiteX157" fmla="*/ 1603944 w 4778707"/>
                  <a:gd name="connsiteY157" fmla="*/ 53972 h 862606"/>
                  <a:gd name="connsiteX158" fmla="*/ 1603944 w 4778707"/>
                  <a:gd name="connsiteY158" fmla="*/ 55031 h 862606"/>
                  <a:gd name="connsiteX159" fmla="*/ 1579204 w 4778707"/>
                  <a:gd name="connsiteY159" fmla="*/ 56089 h 862606"/>
                  <a:gd name="connsiteX160" fmla="*/ 1554465 w 4778707"/>
                  <a:gd name="connsiteY160" fmla="*/ 53972 h 862606"/>
                  <a:gd name="connsiteX161" fmla="*/ 1630058 w 4778707"/>
                  <a:gd name="connsiteY161" fmla="*/ 46564 h 862606"/>
                  <a:gd name="connsiteX162" fmla="*/ 1674039 w 4778707"/>
                  <a:gd name="connsiteY162" fmla="*/ 41273 h 862606"/>
                  <a:gd name="connsiteX163" fmla="*/ 137442 w 4778707"/>
                  <a:gd name="connsiteY163" fmla="*/ 41273 h 862606"/>
                  <a:gd name="connsiteX164" fmla="*/ 81091 w 4778707"/>
                  <a:gd name="connsiteY164" fmla="*/ 53972 h 862606"/>
                  <a:gd name="connsiteX165" fmla="*/ 64598 w 4778707"/>
                  <a:gd name="connsiteY165" fmla="*/ 75138 h 862606"/>
                  <a:gd name="connsiteX166" fmla="*/ 74218 w 4778707"/>
                  <a:gd name="connsiteY166" fmla="*/ 147101 h 862606"/>
                  <a:gd name="connsiteX167" fmla="*/ 74218 w 4778707"/>
                  <a:gd name="connsiteY167" fmla="*/ 138635 h 862606"/>
                  <a:gd name="connsiteX168" fmla="*/ 79716 w 4778707"/>
                  <a:gd name="connsiteY168" fmla="*/ 118528 h 862606"/>
                  <a:gd name="connsiteX169" fmla="*/ 81091 w 4778707"/>
                  <a:gd name="connsiteY169" fmla="*/ 220123 h 862606"/>
                  <a:gd name="connsiteX170" fmla="*/ 83839 w 4778707"/>
                  <a:gd name="connsiteY170" fmla="*/ 339709 h 862606"/>
                  <a:gd name="connsiteX171" fmla="*/ 83839 w 4778707"/>
                  <a:gd name="connsiteY171" fmla="*/ 345000 h 862606"/>
                  <a:gd name="connsiteX172" fmla="*/ 86588 w 4778707"/>
                  <a:gd name="connsiteY172" fmla="*/ 533374 h 862606"/>
                  <a:gd name="connsiteX173" fmla="*/ 83839 w 4778707"/>
                  <a:gd name="connsiteY173" fmla="*/ 715399 h 862606"/>
                  <a:gd name="connsiteX174" fmla="*/ 81091 w 4778707"/>
                  <a:gd name="connsiteY174" fmla="*/ 666718 h 862606"/>
                  <a:gd name="connsiteX175" fmla="*/ 76967 w 4778707"/>
                  <a:gd name="connsiteY175" fmla="*/ 650844 h 862606"/>
                  <a:gd name="connsiteX176" fmla="*/ 74218 w 4778707"/>
                  <a:gd name="connsiteY176" fmla="*/ 647669 h 862606"/>
                  <a:gd name="connsiteX177" fmla="*/ 74218 w 4778707"/>
                  <a:gd name="connsiteY177" fmla="*/ 638144 h 862606"/>
                  <a:gd name="connsiteX178" fmla="*/ 59100 w 4778707"/>
                  <a:gd name="connsiteY178" fmla="*/ 495276 h 862606"/>
                  <a:gd name="connsiteX179" fmla="*/ 42607 w 4778707"/>
                  <a:gd name="connsiteY179" fmla="*/ 306902 h 862606"/>
                  <a:gd name="connsiteX180" fmla="*/ 37109 w 4778707"/>
                  <a:gd name="connsiteY180" fmla="*/ 171442 h 862606"/>
                  <a:gd name="connsiteX181" fmla="*/ 37109 w 4778707"/>
                  <a:gd name="connsiteY181" fmla="*/ 760905 h 862606"/>
                  <a:gd name="connsiteX182" fmla="*/ 4123 w 4778707"/>
                  <a:gd name="connsiteY182" fmla="*/ 732332 h 862606"/>
                  <a:gd name="connsiteX183" fmla="*/ 0 w 4778707"/>
                  <a:gd name="connsiteY183" fmla="*/ 735506 h 862606"/>
                  <a:gd name="connsiteX184" fmla="*/ 8247 w 4778707"/>
                  <a:gd name="connsiteY184" fmla="*/ 754556 h 862606"/>
                  <a:gd name="connsiteX185" fmla="*/ 12370 w 4778707"/>
                  <a:gd name="connsiteY185" fmla="*/ 757730 h 862606"/>
                  <a:gd name="connsiteX186" fmla="*/ 39858 w 4778707"/>
                  <a:gd name="connsiteY186" fmla="*/ 791595 h 862606"/>
                  <a:gd name="connsiteX187" fmla="*/ 65972 w 4778707"/>
                  <a:gd name="connsiteY187" fmla="*/ 825460 h 862606"/>
                  <a:gd name="connsiteX188" fmla="*/ 87963 w 4778707"/>
                  <a:gd name="connsiteY188" fmla="*/ 839218 h 862606"/>
                  <a:gd name="connsiteX189" fmla="*/ 105830 w 4778707"/>
                  <a:gd name="connsiteY189" fmla="*/ 852976 h 862606"/>
                  <a:gd name="connsiteX190" fmla="*/ 118200 w 4778707"/>
                  <a:gd name="connsiteY190" fmla="*/ 852976 h 862606"/>
                  <a:gd name="connsiteX191" fmla="*/ 115451 w 4778707"/>
                  <a:gd name="connsiteY191" fmla="*/ 848743 h 862606"/>
                  <a:gd name="connsiteX192" fmla="*/ 111328 w 4778707"/>
                  <a:gd name="connsiteY192" fmla="*/ 845568 h 862606"/>
                  <a:gd name="connsiteX193" fmla="*/ 137442 w 4778707"/>
                  <a:gd name="connsiteY193" fmla="*/ 847684 h 862606"/>
                  <a:gd name="connsiteX194" fmla="*/ 1866457 w 4778707"/>
                  <a:gd name="connsiteY194" fmla="*/ 847684 h 862606"/>
                  <a:gd name="connsiteX195" fmla="*/ 1690532 w 4778707"/>
                  <a:gd name="connsiteY195" fmla="*/ 841335 h 862606"/>
                  <a:gd name="connsiteX196" fmla="*/ 1423895 w 4778707"/>
                  <a:gd name="connsiteY196" fmla="*/ 834985 h 862606"/>
                  <a:gd name="connsiteX197" fmla="*/ 1690532 w 4778707"/>
                  <a:gd name="connsiteY197" fmla="*/ 831810 h 862606"/>
                  <a:gd name="connsiteX198" fmla="*/ 1997027 w 4778707"/>
                  <a:gd name="connsiteY198" fmla="*/ 821227 h 862606"/>
                  <a:gd name="connsiteX199" fmla="*/ 1997027 w 4778707"/>
                  <a:gd name="connsiteY199" fmla="*/ 820169 h 862606"/>
                  <a:gd name="connsiteX200" fmla="*/ 2052003 w 4778707"/>
                  <a:gd name="connsiteY200" fmla="*/ 822286 h 862606"/>
                  <a:gd name="connsiteX201" fmla="*/ 1918685 w 4778707"/>
                  <a:gd name="connsiteY201" fmla="*/ 825460 h 862606"/>
                  <a:gd name="connsiteX202" fmla="*/ 2215559 w 4778707"/>
                  <a:gd name="connsiteY202" fmla="*/ 831810 h 862606"/>
                  <a:gd name="connsiteX203" fmla="*/ 2270536 w 4778707"/>
                  <a:gd name="connsiteY203" fmla="*/ 836043 h 862606"/>
                  <a:gd name="connsiteX204" fmla="*/ 2307645 w 4778707"/>
                  <a:gd name="connsiteY204" fmla="*/ 834985 h 862606"/>
                  <a:gd name="connsiteX205" fmla="*/ 2337882 w 4778707"/>
                  <a:gd name="connsiteY205" fmla="*/ 836043 h 862606"/>
                  <a:gd name="connsiteX206" fmla="*/ 2553665 w 4778707"/>
                  <a:gd name="connsiteY206" fmla="*/ 836043 h 862606"/>
                  <a:gd name="connsiteX207" fmla="*/ 2460205 w 4778707"/>
                  <a:gd name="connsiteY207" fmla="*/ 830752 h 862606"/>
                  <a:gd name="connsiteX208" fmla="*/ 2479447 w 4778707"/>
                  <a:gd name="connsiteY208" fmla="*/ 828635 h 862606"/>
                  <a:gd name="connsiteX209" fmla="*/ 2421721 w 4778707"/>
                  <a:gd name="connsiteY209" fmla="*/ 828635 h 862606"/>
                  <a:gd name="connsiteX210" fmla="*/ 2412100 w 4778707"/>
                  <a:gd name="connsiteY210" fmla="*/ 827577 h 862606"/>
                  <a:gd name="connsiteX211" fmla="*/ 2589400 w 4778707"/>
                  <a:gd name="connsiteY211" fmla="*/ 828635 h 862606"/>
                  <a:gd name="connsiteX212" fmla="*/ 2675988 w 4778707"/>
                  <a:gd name="connsiteY212" fmla="*/ 830752 h 862606"/>
                  <a:gd name="connsiteX213" fmla="*/ 2719970 w 4778707"/>
                  <a:gd name="connsiteY213" fmla="*/ 832868 h 862606"/>
                  <a:gd name="connsiteX214" fmla="*/ 2777695 w 4778707"/>
                  <a:gd name="connsiteY214" fmla="*/ 847684 h 862606"/>
                  <a:gd name="connsiteX215" fmla="*/ 3587226 w 4778707"/>
                  <a:gd name="connsiteY215" fmla="*/ 847684 h 862606"/>
                  <a:gd name="connsiteX216" fmla="*/ 3595335 w 4778707"/>
                  <a:gd name="connsiteY216" fmla="*/ 854246 h 862606"/>
                  <a:gd name="connsiteX217" fmla="*/ 3625572 w 4778707"/>
                  <a:gd name="connsiteY217" fmla="*/ 848637 h 862606"/>
                  <a:gd name="connsiteX218" fmla="*/ 3716696 w 4778707"/>
                  <a:gd name="connsiteY218" fmla="*/ 848637 h 862606"/>
                  <a:gd name="connsiteX219" fmla="*/ 3772497 w 4778707"/>
                  <a:gd name="connsiteY219" fmla="*/ 850436 h 862606"/>
                  <a:gd name="connsiteX220" fmla="*/ 3788578 w 4778707"/>
                  <a:gd name="connsiteY220" fmla="*/ 856680 h 862606"/>
                  <a:gd name="connsiteX221" fmla="*/ 3780882 w 4778707"/>
                  <a:gd name="connsiteY221" fmla="*/ 847790 h 862606"/>
                  <a:gd name="connsiteX222" fmla="*/ 3993916 w 4778707"/>
                  <a:gd name="connsiteY222" fmla="*/ 847790 h 862606"/>
                  <a:gd name="connsiteX223" fmla="*/ 4032400 w 4778707"/>
                  <a:gd name="connsiteY223" fmla="*/ 848848 h 862606"/>
                  <a:gd name="connsiteX224" fmla="*/ 4021404 w 4778707"/>
                  <a:gd name="connsiteY224" fmla="*/ 848848 h 862606"/>
                  <a:gd name="connsiteX225" fmla="*/ 4004911 w 4778707"/>
                  <a:gd name="connsiteY225" fmla="*/ 850965 h 862606"/>
                  <a:gd name="connsiteX226" fmla="*/ 4002163 w 4778707"/>
                  <a:gd name="connsiteY226" fmla="*/ 850965 h 862606"/>
                  <a:gd name="connsiteX227" fmla="*/ 4057139 w 4778707"/>
                  <a:gd name="connsiteY227" fmla="*/ 855198 h 862606"/>
                  <a:gd name="connsiteX228" fmla="*/ 4311406 w 4778707"/>
                  <a:gd name="connsiteY228" fmla="*/ 862606 h 862606"/>
                  <a:gd name="connsiteX229" fmla="*/ 4378753 w 4778707"/>
                  <a:gd name="connsiteY229" fmla="*/ 859431 h 862606"/>
                  <a:gd name="connsiteX230" fmla="*/ 4303160 w 4778707"/>
                  <a:gd name="connsiteY230" fmla="*/ 855198 h 862606"/>
                  <a:gd name="connsiteX231" fmla="*/ 4212448 w 4778707"/>
                  <a:gd name="connsiteY231" fmla="*/ 853082 h 862606"/>
                  <a:gd name="connsiteX232" fmla="*/ 4373255 w 4778707"/>
                  <a:gd name="connsiteY232" fmla="*/ 852023 h 862606"/>
                  <a:gd name="connsiteX233" fmla="*/ 4384250 w 4778707"/>
                  <a:gd name="connsiteY233" fmla="*/ 847790 h 862606"/>
                  <a:gd name="connsiteX234" fmla="*/ 4652262 w 4778707"/>
                  <a:gd name="connsiteY234" fmla="*/ 847790 h 862606"/>
                  <a:gd name="connsiteX235" fmla="*/ 4682499 w 4778707"/>
                  <a:gd name="connsiteY235" fmla="*/ 844615 h 862606"/>
                  <a:gd name="connsiteX236" fmla="*/ 4716859 w 4778707"/>
                  <a:gd name="connsiteY236" fmla="*/ 769477 h 862606"/>
                  <a:gd name="connsiteX237" fmla="*/ 4723731 w 4778707"/>
                  <a:gd name="connsiteY237" fmla="*/ 680582 h 862606"/>
                  <a:gd name="connsiteX238" fmla="*/ 4725105 w 4778707"/>
                  <a:gd name="connsiteY238" fmla="*/ 622376 h 862606"/>
                  <a:gd name="connsiteX239" fmla="*/ 4723731 w 4778707"/>
                  <a:gd name="connsiteY239" fmla="*/ 616026 h 862606"/>
                  <a:gd name="connsiteX240" fmla="*/ 4718233 w 4778707"/>
                  <a:gd name="connsiteY240" fmla="*/ 536655 h 862606"/>
                  <a:gd name="connsiteX241" fmla="*/ 4718233 w 4778707"/>
                  <a:gd name="connsiteY241" fmla="*/ 410719 h 862606"/>
                  <a:gd name="connsiteX242" fmla="*/ 4723731 w 4778707"/>
                  <a:gd name="connsiteY242" fmla="*/ 539830 h 862606"/>
                  <a:gd name="connsiteX243" fmla="*/ 4725105 w 4778707"/>
                  <a:gd name="connsiteY243" fmla="*/ 538772 h 862606"/>
                  <a:gd name="connsiteX244" fmla="*/ 4727854 w 4778707"/>
                  <a:gd name="connsiteY244" fmla="*/ 507023 h 862606"/>
                  <a:gd name="connsiteX245" fmla="*/ 4727854 w 4778707"/>
                  <a:gd name="connsiteY245" fmla="*/ 509140 h 862606"/>
                  <a:gd name="connsiteX246" fmla="*/ 4729229 w 4778707"/>
                  <a:gd name="connsiteY246" fmla="*/ 523956 h 862606"/>
                  <a:gd name="connsiteX247" fmla="*/ 4730603 w 4778707"/>
                  <a:gd name="connsiteY247" fmla="*/ 523956 h 862606"/>
                  <a:gd name="connsiteX248" fmla="*/ 4731977 w 4778707"/>
                  <a:gd name="connsiteY248" fmla="*/ 578986 h 862606"/>
                  <a:gd name="connsiteX249" fmla="*/ 4734726 w 4778707"/>
                  <a:gd name="connsiteY249" fmla="*/ 591686 h 862606"/>
                  <a:gd name="connsiteX250" fmla="*/ 4734726 w 4778707"/>
                  <a:gd name="connsiteY250" fmla="*/ 617085 h 862606"/>
                  <a:gd name="connsiteX251" fmla="*/ 4729229 w 4778707"/>
                  <a:gd name="connsiteY251" fmla="*/ 617085 h 862606"/>
                  <a:gd name="connsiteX252" fmla="*/ 4729229 w 4778707"/>
                  <a:gd name="connsiteY252" fmla="*/ 650950 h 862606"/>
                  <a:gd name="connsiteX253" fmla="*/ 4733352 w 4778707"/>
                  <a:gd name="connsiteY253" fmla="*/ 642483 h 862606"/>
                  <a:gd name="connsiteX254" fmla="*/ 4726480 w 4778707"/>
                  <a:gd name="connsiteY254" fmla="*/ 743020 h 862606"/>
                  <a:gd name="connsiteX255" fmla="*/ 4747096 w 4778707"/>
                  <a:gd name="connsiteY255" fmla="*/ 689048 h 862606"/>
                  <a:gd name="connsiteX256" fmla="*/ 4749845 w 4778707"/>
                  <a:gd name="connsiteY256" fmla="*/ 686931 h 862606"/>
                  <a:gd name="connsiteX257" fmla="*/ 4725105 w 4778707"/>
                  <a:gd name="connsiteY257" fmla="*/ 766302 h 862606"/>
                  <a:gd name="connsiteX258" fmla="*/ 4715485 w 4778707"/>
                  <a:gd name="connsiteY258" fmla="*/ 825566 h 862606"/>
                  <a:gd name="connsiteX259" fmla="*/ 4718233 w 4778707"/>
                  <a:gd name="connsiteY259" fmla="*/ 823450 h 862606"/>
                  <a:gd name="connsiteX260" fmla="*/ 4751220 w 4778707"/>
                  <a:gd name="connsiteY260" fmla="*/ 789585 h 862606"/>
                  <a:gd name="connsiteX261" fmla="*/ 4752594 w 4778707"/>
                  <a:gd name="connsiteY261" fmla="*/ 769477 h 862606"/>
                  <a:gd name="connsiteX262" fmla="*/ 4752594 w 4778707"/>
                  <a:gd name="connsiteY262" fmla="*/ 698572 h 862606"/>
                  <a:gd name="connsiteX263" fmla="*/ 4737475 w 4778707"/>
                  <a:gd name="connsiteY263" fmla="*/ 595919 h 862606"/>
                  <a:gd name="connsiteX264" fmla="*/ 4742973 w 4778707"/>
                  <a:gd name="connsiteY264" fmla="*/ 598035 h 862606"/>
                  <a:gd name="connsiteX265" fmla="*/ 4741599 w 4778707"/>
                  <a:gd name="connsiteY265" fmla="*/ 558667 h 862606"/>
                  <a:gd name="connsiteX266" fmla="*/ 4741599 w 4778707"/>
                  <a:gd name="connsiteY266" fmla="*/ 558879 h 862606"/>
                  <a:gd name="connsiteX267" fmla="*/ 4741599 w 4778707"/>
                  <a:gd name="connsiteY267" fmla="*/ 557821 h 862606"/>
                  <a:gd name="connsiteX268" fmla="*/ 4741599 w 4778707"/>
                  <a:gd name="connsiteY268" fmla="*/ 558667 h 862606"/>
                  <a:gd name="connsiteX269" fmla="*/ 4742973 w 4778707"/>
                  <a:gd name="connsiteY269" fmla="*/ 546180 h 862606"/>
                  <a:gd name="connsiteX270" fmla="*/ 4747096 w 4778707"/>
                  <a:gd name="connsiteY270" fmla="*/ 555704 h 862606"/>
                  <a:gd name="connsiteX271" fmla="*/ 4753968 w 4778707"/>
                  <a:gd name="connsiteY271" fmla="*/ 592744 h 862606"/>
                  <a:gd name="connsiteX272" fmla="*/ 4752594 w 4778707"/>
                  <a:gd name="connsiteY272" fmla="*/ 558879 h 862606"/>
                  <a:gd name="connsiteX273" fmla="*/ 4752594 w 4778707"/>
                  <a:gd name="connsiteY273" fmla="*/ 551471 h 862606"/>
                  <a:gd name="connsiteX274" fmla="*/ 4763589 w 4778707"/>
                  <a:gd name="connsiteY274" fmla="*/ 568404 h 862606"/>
                  <a:gd name="connsiteX275" fmla="*/ 4760840 w 4778707"/>
                  <a:gd name="connsiteY275" fmla="*/ 509140 h 862606"/>
                  <a:gd name="connsiteX276" fmla="*/ 4756717 w 4778707"/>
                  <a:gd name="connsiteY276" fmla="*/ 475275 h 862606"/>
                  <a:gd name="connsiteX277" fmla="*/ 4756717 w 4778707"/>
                  <a:gd name="connsiteY277" fmla="*/ 463634 h 862606"/>
                  <a:gd name="connsiteX278" fmla="*/ 4767712 w 4778707"/>
                  <a:gd name="connsiteY278" fmla="*/ 490091 h 862606"/>
                  <a:gd name="connsiteX279" fmla="*/ 4767712 w 4778707"/>
                  <a:gd name="connsiteY279" fmla="*/ 486916 h 862606"/>
                  <a:gd name="connsiteX280" fmla="*/ 4762215 w 4778707"/>
                  <a:gd name="connsiteY280" fmla="*/ 294308 h 862606"/>
                  <a:gd name="connsiteX281" fmla="*/ 4758092 w 4778707"/>
                  <a:gd name="connsiteY281" fmla="*/ 331348 h 862606"/>
                  <a:gd name="connsiteX282" fmla="*/ 4753968 w 4778707"/>
                  <a:gd name="connsiteY282" fmla="*/ 168373 h 862606"/>
                  <a:gd name="connsiteX283" fmla="*/ 4753968 w 4778707"/>
                  <a:gd name="connsiteY283" fmla="*/ 169537 h 862606"/>
                  <a:gd name="connsiteX284" fmla="*/ 4753968 w 4778707"/>
                  <a:gd name="connsiteY284" fmla="*/ 172500 h 862606"/>
                  <a:gd name="connsiteX285" fmla="*/ 4753968 w 4778707"/>
                  <a:gd name="connsiteY285" fmla="*/ 169537 h 862606"/>
                  <a:gd name="connsiteX286" fmla="*/ 4753968 w 4778707"/>
                  <a:gd name="connsiteY286" fmla="*/ 168267 h 862606"/>
                  <a:gd name="connsiteX287" fmla="*/ 4753968 w 4778707"/>
                  <a:gd name="connsiteY287" fmla="*/ 168267 h 862606"/>
                  <a:gd name="connsiteX288" fmla="*/ 4753968 w 4778707"/>
                  <a:gd name="connsiteY288" fmla="*/ 164034 h 862606"/>
                  <a:gd name="connsiteX289" fmla="*/ 4752594 w 4778707"/>
                  <a:gd name="connsiteY289" fmla="*/ 168267 h 862606"/>
                  <a:gd name="connsiteX290" fmla="*/ 4752594 w 4778707"/>
                  <a:gd name="connsiteY290" fmla="*/ 119586 h 862606"/>
                  <a:gd name="connsiteX291" fmla="*/ 4737475 w 4778707"/>
                  <a:gd name="connsiteY291" fmla="*/ 78313 h 862606"/>
                  <a:gd name="connsiteX292" fmla="*/ 4775959 w 4778707"/>
                  <a:gd name="connsiteY292" fmla="*/ 101595 h 862606"/>
                  <a:gd name="connsiteX293" fmla="*/ 4778708 w 4778707"/>
                  <a:gd name="connsiteY293" fmla="*/ 100537 h 862606"/>
                  <a:gd name="connsiteX294" fmla="*/ 4778708 w 4778707"/>
                  <a:gd name="connsiteY294" fmla="*/ 98420 h 862606"/>
                  <a:gd name="connsiteX295" fmla="*/ 4774722 w 4778707"/>
                  <a:gd name="connsiteY295" fmla="*/ 95245 h 862606"/>
                  <a:gd name="connsiteX296" fmla="*/ 37109 w 4778707"/>
                  <a:gd name="connsiteY296" fmla="*/ 772546 h 862606"/>
                  <a:gd name="connsiteX297" fmla="*/ 23365 w 4778707"/>
                  <a:gd name="connsiteY297" fmla="*/ 757730 h 862606"/>
                  <a:gd name="connsiteX298" fmla="*/ 26114 w 4778707"/>
                  <a:gd name="connsiteY298" fmla="*/ 759847 h 862606"/>
                  <a:gd name="connsiteX299" fmla="*/ 37109 w 4778707"/>
                  <a:gd name="connsiteY299" fmla="*/ 768313 h 862606"/>
                  <a:gd name="connsiteX300" fmla="*/ 37109 w 4778707"/>
                  <a:gd name="connsiteY300" fmla="*/ 772546 h 862606"/>
                  <a:gd name="connsiteX301" fmla="*/ 2688358 w 4778707"/>
                  <a:gd name="connsiteY301" fmla="*/ 83604 h 862606"/>
                  <a:gd name="connsiteX302" fmla="*/ 2700728 w 4778707"/>
                  <a:gd name="connsiteY302" fmla="*/ 83604 h 862606"/>
                  <a:gd name="connsiteX303" fmla="*/ 2739212 w 4778707"/>
                  <a:gd name="connsiteY303" fmla="*/ 84663 h 862606"/>
                  <a:gd name="connsiteX304" fmla="*/ 2748832 w 4778707"/>
                  <a:gd name="connsiteY304" fmla="*/ 85721 h 862606"/>
                  <a:gd name="connsiteX305" fmla="*/ 2675988 w 4778707"/>
                  <a:gd name="connsiteY305" fmla="*/ 84663 h 862606"/>
                  <a:gd name="connsiteX306" fmla="*/ 2688358 w 4778707"/>
                  <a:gd name="connsiteY306" fmla="*/ 83604 h 862606"/>
                  <a:gd name="connsiteX307" fmla="*/ 2566035 w 4778707"/>
                  <a:gd name="connsiteY307" fmla="*/ 88896 h 862606"/>
                  <a:gd name="connsiteX308" fmla="*/ 2566035 w 4778707"/>
                  <a:gd name="connsiteY308" fmla="*/ 92071 h 862606"/>
                  <a:gd name="connsiteX309" fmla="*/ 2568784 w 4778707"/>
                  <a:gd name="connsiteY309" fmla="*/ 92071 h 862606"/>
                  <a:gd name="connsiteX310" fmla="*/ 2560537 w 4778707"/>
                  <a:gd name="connsiteY310" fmla="*/ 94187 h 862606"/>
                  <a:gd name="connsiteX311" fmla="*/ 2500063 w 4778707"/>
                  <a:gd name="connsiteY311" fmla="*/ 93129 h 862606"/>
                  <a:gd name="connsiteX312" fmla="*/ 2497314 w 4778707"/>
                  <a:gd name="connsiteY312" fmla="*/ 93129 h 862606"/>
                  <a:gd name="connsiteX313" fmla="*/ 2399731 w 4778707"/>
                  <a:gd name="connsiteY313" fmla="*/ 91012 h 862606"/>
                  <a:gd name="connsiteX314" fmla="*/ 2479447 w 4778707"/>
                  <a:gd name="connsiteY314" fmla="*/ 88896 h 862606"/>
                  <a:gd name="connsiteX315" fmla="*/ 2566035 w 4778707"/>
                  <a:gd name="connsiteY315" fmla="*/ 88896 h 862606"/>
                  <a:gd name="connsiteX316" fmla="*/ 2480821 w 4778707"/>
                  <a:gd name="connsiteY316" fmla="*/ 94187 h 862606"/>
                  <a:gd name="connsiteX317" fmla="*/ 2453333 w 4778707"/>
                  <a:gd name="connsiteY317" fmla="*/ 95245 h 862606"/>
                  <a:gd name="connsiteX318" fmla="*/ 2446461 w 4778707"/>
                  <a:gd name="connsiteY318" fmla="*/ 95245 h 862606"/>
                  <a:gd name="connsiteX319" fmla="*/ 2343380 w 4778707"/>
                  <a:gd name="connsiteY319" fmla="*/ 93129 h 862606"/>
                  <a:gd name="connsiteX320" fmla="*/ 2407977 w 4778707"/>
                  <a:gd name="connsiteY320" fmla="*/ 93129 h 862606"/>
                  <a:gd name="connsiteX321" fmla="*/ 2480821 w 4778707"/>
                  <a:gd name="connsiteY321" fmla="*/ 94187 h 862606"/>
                  <a:gd name="connsiteX322" fmla="*/ 2504186 w 4778707"/>
                  <a:gd name="connsiteY322" fmla="*/ 65614 h 862606"/>
                  <a:gd name="connsiteX323" fmla="*/ 2502812 w 4778707"/>
                  <a:gd name="connsiteY323" fmla="*/ 66672 h 862606"/>
                  <a:gd name="connsiteX324" fmla="*/ 2440963 w 4778707"/>
                  <a:gd name="connsiteY324" fmla="*/ 64555 h 862606"/>
                  <a:gd name="connsiteX325" fmla="*/ 2357124 w 4778707"/>
                  <a:gd name="connsiteY325" fmla="*/ 58206 h 862606"/>
                  <a:gd name="connsiteX326" fmla="*/ 2504186 w 4778707"/>
                  <a:gd name="connsiteY326" fmla="*/ 65614 h 862606"/>
                  <a:gd name="connsiteX327" fmla="*/ 2307645 w 4778707"/>
                  <a:gd name="connsiteY327" fmla="*/ 75138 h 862606"/>
                  <a:gd name="connsiteX328" fmla="*/ 2375129 w 4778707"/>
                  <a:gd name="connsiteY328" fmla="*/ 73127 h 862606"/>
                  <a:gd name="connsiteX329" fmla="*/ 2374991 w 4778707"/>
                  <a:gd name="connsiteY329" fmla="*/ 73022 h 862606"/>
                  <a:gd name="connsiteX330" fmla="*/ 2379115 w 4778707"/>
                  <a:gd name="connsiteY330" fmla="*/ 73022 h 862606"/>
                  <a:gd name="connsiteX331" fmla="*/ 2375129 w 4778707"/>
                  <a:gd name="connsiteY331" fmla="*/ 73127 h 862606"/>
                  <a:gd name="connsiteX332" fmla="*/ 2377740 w 4778707"/>
                  <a:gd name="connsiteY332" fmla="*/ 75138 h 862606"/>
                  <a:gd name="connsiteX333" fmla="*/ 2353000 w 4778707"/>
                  <a:gd name="connsiteY333" fmla="*/ 75138 h 862606"/>
                  <a:gd name="connsiteX334" fmla="*/ 2320015 w 4778707"/>
                  <a:gd name="connsiteY334" fmla="*/ 76196 h 862606"/>
                  <a:gd name="connsiteX335" fmla="*/ 2307645 w 4778707"/>
                  <a:gd name="connsiteY335" fmla="*/ 75138 h 862606"/>
                  <a:gd name="connsiteX336" fmla="*/ 2307645 w 4778707"/>
                  <a:gd name="connsiteY336" fmla="*/ 75138 h 862606"/>
                  <a:gd name="connsiteX337" fmla="*/ 2278782 w 4778707"/>
                  <a:gd name="connsiteY337" fmla="*/ 82546 h 862606"/>
                  <a:gd name="connsiteX338" fmla="*/ 2333759 w 4778707"/>
                  <a:gd name="connsiteY338" fmla="*/ 81488 h 862606"/>
                  <a:gd name="connsiteX339" fmla="*/ 2346128 w 4778707"/>
                  <a:gd name="connsiteY339" fmla="*/ 81488 h 862606"/>
                  <a:gd name="connsiteX340" fmla="*/ 2343380 w 4778707"/>
                  <a:gd name="connsiteY340" fmla="*/ 80429 h 862606"/>
                  <a:gd name="connsiteX341" fmla="*/ 2417598 w 4778707"/>
                  <a:gd name="connsiteY341" fmla="*/ 78313 h 862606"/>
                  <a:gd name="connsiteX342" fmla="*/ 2417598 w 4778707"/>
                  <a:gd name="connsiteY342" fmla="*/ 77255 h 862606"/>
                  <a:gd name="connsiteX343" fmla="*/ 2465703 w 4778707"/>
                  <a:gd name="connsiteY343" fmla="*/ 76196 h 862606"/>
                  <a:gd name="connsiteX344" fmla="*/ 2483570 w 4778707"/>
                  <a:gd name="connsiteY344" fmla="*/ 78313 h 862606"/>
                  <a:gd name="connsiteX345" fmla="*/ 2479447 w 4778707"/>
                  <a:gd name="connsiteY345" fmla="*/ 78313 h 862606"/>
                  <a:gd name="connsiteX346" fmla="*/ 2157833 w 4778707"/>
                  <a:gd name="connsiteY346" fmla="*/ 86779 h 862606"/>
                  <a:gd name="connsiteX347" fmla="*/ 2084989 w 4778707"/>
                  <a:gd name="connsiteY347" fmla="*/ 85721 h 862606"/>
                  <a:gd name="connsiteX348" fmla="*/ 2112478 w 4778707"/>
                  <a:gd name="connsiteY348" fmla="*/ 84663 h 862606"/>
                  <a:gd name="connsiteX349" fmla="*/ 2161957 w 4778707"/>
                  <a:gd name="connsiteY349" fmla="*/ 84663 h 862606"/>
                  <a:gd name="connsiteX350" fmla="*/ 2192194 w 4778707"/>
                  <a:gd name="connsiteY350" fmla="*/ 84663 h 862606"/>
                  <a:gd name="connsiteX351" fmla="*/ 2299398 w 4778707"/>
                  <a:gd name="connsiteY351" fmla="*/ 84663 h 862606"/>
                  <a:gd name="connsiteX352" fmla="*/ 2278782 w 4778707"/>
                  <a:gd name="connsiteY352" fmla="*/ 82546 h 862606"/>
                  <a:gd name="connsiteX353" fmla="*/ 1936553 w 4778707"/>
                  <a:gd name="connsiteY353" fmla="*/ 101595 h 862606"/>
                  <a:gd name="connsiteX354" fmla="*/ 1965415 w 4778707"/>
                  <a:gd name="connsiteY354" fmla="*/ 98420 h 862606"/>
                  <a:gd name="connsiteX355" fmla="*/ 2017643 w 4778707"/>
                  <a:gd name="connsiteY355" fmla="*/ 92071 h 862606"/>
                  <a:gd name="connsiteX356" fmla="*/ 2082240 w 4778707"/>
                  <a:gd name="connsiteY356" fmla="*/ 93129 h 862606"/>
                  <a:gd name="connsiteX357" fmla="*/ 2232052 w 4778707"/>
                  <a:gd name="connsiteY357" fmla="*/ 96304 h 862606"/>
                  <a:gd name="connsiteX358" fmla="*/ 2226554 w 4778707"/>
                  <a:gd name="connsiteY358" fmla="*/ 96304 h 862606"/>
                  <a:gd name="connsiteX359" fmla="*/ 2219682 w 4778707"/>
                  <a:gd name="connsiteY359" fmla="*/ 97362 h 862606"/>
                  <a:gd name="connsiteX360" fmla="*/ 2215559 w 4778707"/>
                  <a:gd name="connsiteY360" fmla="*/ 98420 h 862606"/>
                  <a:gd name="connsiteX361" fmla="*/ 2196317 w 4778707"/>
                  <a:gd name="connsiteY361" fmla="*/ 100537 h 862606"/>
                  <a:gd name="connsiteX362" fmla="*/ 2155085 w 4778707"/>
                  <a:gd name="connsiteY362" fmla="*/ 101595 h 862606"/>
                  <a:gd name="connsiteX363" fmla="*/ 1936553 w 4778707"/>
                  <a:gd name="connsiteY363" fmla="*/ 101595 h 862606"/>
                  <a:gd name="connsiteX364" fmla="*/ 1942050 w 4778707"/>
                  <a:gd name="connsiteY364" fmla="*/ 106887 h 862606"/>
                  <a:gd name="connsiteX365" fmla="*/ 1848590 w 4778707"/>
                  <a:gd name="connsiteY365" fmla="*/ 109003 h 862606"/>
                  <a:gd name="connsiteX366" fmla="*/ 1917311 w 4778707"/>
                  <a:gd name="connsiteY366" fmla="*/ 103712 h 862606"/>
                  <a:gd name="connsiteX367" fmla="*/ 1932429 w 4778707"/>
                  <a:gd name="connsiteY367" fmla="*/ 105828 h 862606"/>
                  <a:gd name="connsiteX368" fmla="*/ 1942050 w 4778707"/>
                  <a:gd name="connsiteY368" fmla="*/ 106887 h 862606"/>
                  <a:gd name="connsiteX369" fmla="*/ 2043757 w 4778707"/>
                  <a:gd name="connsiteY369" fmla="*/ 67730 h 862606"/>
                  <a:gd name="connsiteX370" fmla="*/ 2188071 w 4778707"/>
                  <a:gd name="connsiteY370" fmla="*/ 69847 h 862606"/>
                  <a:gd name="connsiteX371" fmla="*/ 2211436 w 4778707"/>
                  <a:gd name="connsiteY371" fmla="*/ 69847 h 862606"/>
                  <a:gd name="connsiteX372" fmla="*/ 2188071 w 4778707"/>
                  <a:gd name="connsiteY372" fmla="*/ 70905 h 862606"/>
                  <a:gd name="connsiteX373" fmla="*/ 2135843 w 4778707"/>
                  <a:gd name="connsiteY373" fmla="*/ 73022 h 862606"/>
                  <a:gd name="connsiteX374" fmla="*/ 2078117 w 4778707"/>
                  <a:gd name="connsiteY374" fmla="*/ 69847 h 862606"/>
                  <a:gd name="connsiteX375" fmla="*/ 2027264 w 4778707"/>
                  <a:gd name="connsiteY375" fmla="*/ 67730 h 862606"/>
                  <a:gd name="connsiteX376" fmla="*/ 2043757 w 4778707"/>
                  <a:gd name="connsiteY376" fmla="*/ 67730 h 862606"/>
                  <a:gd name="connsiteX377" fmla="*/ 1852713 w 4778707"/>
                  <a:gd name="connsiteY377" fmla="*/ 70905 h 862606"/>
                  <a:gd name="connsiteX378" fmla="*/ 1983283 w 4778707"/>
                  <a:gd name="connsiteY378" fmla="*/ 75138 h 862606"/>
                  <a:gd name="connsiteX379" fmla="*/ 2042383 w 4778707"/>
                  <a:gd name="connsiteY379" fmla="*/ 76196 h 862606"/>
                  <a:gd name="connsiteX380" fmla="*/ 2035510 w 4778707"/>
                  <a:gd name="connsiteY380" fmla="*/ 77255 h 862606"/>
                  <a:gd name="connsiteX381" fmla="*/ 1845841 w 4778707"/>
                  <a:gd name="connsiteY381" fmla="*/ 70905 h 862606"/>
                  <a:gd name="connsiteX382" fmla="*/ 1852713 w 4778707"/>
                  <a:gd name="connsiteY382" fmla="*/ 70905 h 862606"/>
                  <a:gd name="connsiteX383" fmla="*/ 1804608 w 4778707"/>
                  <a:gd name="connsiteY383" fmla="*/ 114295 h 862606"/>
                  <a:gd name="connsiteX384" fmla="*/ 2035510 w 4778707"/>
                  <a:gd name="connsiteY384" fmla="*/ 112178 h 862606"/>
                  <a:gd name="connsiteX385" fmla="*/ 1782618 w 4778707"/>
                  <a:gd name="connsiteY385" fmla="*/ 121702 h 862606"/>
                  <a:gd name="connsiteX386" fmla="*/ 1781243 w 4778707"/>
                  <a:gd name="connsiteY386" fmla="*/ 120644 h 862606"/>
                  <a:gd name="connsiteX387" fmla="*/ 1804608 w 4778707"/>
                  <a:gd name="connsiteY387" fmla="*/ 114295 h 862606"/>
                  <a:gd name="connsiteX388" fmla="*/ 1896694 w 4778707"/>
                  <a:gd name="connsiteY388" fmla="*/ 799003 h 862606"/>
                  <a:gd name="connsiteX389" fmla="*/ 1833471 w 4778707"/>
                  <a:gd name="connsiteY389" fmla="*/ 799003 h 862606"/>
                  <a:gd name="connsiteX390" fmla="*/ 1572332 w 4778707"/>
                  <a:gd name="connsiteY390" fmla="*/ 805353 h 862606"/>
                  <a:gd name="connsiteX391" fmla="*/ 1355174 w 4778707"/>
                  <a:gd name="connsiteY391" fmla="*/ 811703 h 862606"/>
                  <a:gd name="connsiteX392" fmla="*/ 1274084 w 4778707"/>
                  <a:gd name="connsiteY392" fmla="*/ 816994 h 862606"/>
                  <a:gd name="connsiteX393" fmla="*/ 1250719 w 4778707"/>
                  <a:gd name="connsiteY393" fmla="*/ 814878 h 862606"/>
                  <a:gd name="connsiteX394" fmla="*/ 1345553 w 4778707"/>
                  <a:gd name="connsiteY394" fmla="*/ 805353 h 862606"/>
                  <a:gd name="connsiteX395" fmla="*/ 1415649 w 4778707"/>
                  <a:gd name="connsiteY395" fmla="*/ 799003 h 862606"/>
                  <a:gd name="connsiteX396" fmla="*/ 1503611 w 4778707"/>
                  <a:gd name="connsiteY396" fmla="*/ 793712 h 862606"/>
                  <a:gd name="connsiteX397" fmla="*/ 1874704 w 4778707"/>
                  <a:gd name="connsiteY397" fmla="*/ 784187 h 862606"/>
                  <a:gd name="connsiteX398" fmla="*/ 2168829 w 4778707"/>
                  <a:gd name="connsiteY398" fmla="*/ 783129 h 862606"/>
                  <a:gd name="connsiteX399" fmla="*/ 2171578 w 4778707"/>
                  <a:gd name="connsiteY399" fmla="*/ 785246 h 862606"/>
                  <a:gd name="connsiteX400" fmla="*/ 2172952 w 4778707"/>
                  <a:gd name="connsiteY400" fmla="*/ 787362 h 862606"/>
                  <a:gd name="connsiteX401" fmla="*/ 1896694 w 4778707"/>
                  <a:gd name="connsiteY401" fmla="*/ 799003 h 862606"/>
                  <a:gd name="connsiteX402" fmla="*/ 2772197 w 4778707"/>
                  <a:gd name="connsiteY402" fmla="*/ 823344 h 862606"/>
                  <a:gd name="connsiteX403" fmla="*/ 2770823 w 4778707"/>
                  <a:gd name="connsiteY403" fmla="*/ 823344 h 862606"/>
                  <a:gd name="connsiteX404" fmla="*/ 2730965 w 4778707"/>
                  <a:gd name="connsiteY404" fmla="*/ 825460 h 862606"/>
                  <a:gd name="connsiteX405" fmla="*/ 2728216 w 4778707"/>
                  <a:gd name="connsiteY405" fmla="*/ 827577 h 862606"/>
                  <a:gd name="connsiteX406" fmla="*/ 2713098 w 4778707"/>
                  <a:gd name="connsiteY406" fmla="*/ 827577 h 862606"/>
                  <a:gd name="connsiteX407" fmla="*/ 2711723 w 4778707"/>
                  <a:gd name="connsiteY407" fmla="*/ 827577 h 862606"/>
                  <a:gd name="connsiteX408" fmla="*/ 2467077 w 4778707"/>
                  <a:gd name="connsiteY408" fmla="*/ 819111 h 862606"/>
                  <a:gd name="connsiteX409" fmla="*/ 2355749 w 4778707"/>
                  <a:gd name="connsiteY409" fmla="*/ 825460 h 862606"/>
                  <a:gd name="connsiteX410" fmla="*/ 2353000 w 4778707"/>
                  <a:gd name="connsiteY410" fmla="*/ 825460 h 862606"/>
                  <a:gd name="connsiteX411" fmla="*/ 2145464 w 4778707"/>
                  <a:gd name="connsiteY411" fmla="*/ 822286 h 862606"/>
                  <a:gd name="connsiteX412" fmla="*/ 2139966 w 4778707"/>
                  <a:gd name="connsiteY412" fmla="*/ 822286 h 862606"/>
                  <a:gd name="connsiteX413" fmla="*/ 2467077 w 4778707"/>
                  <a:gd name="connsiteY413" fmla="*/ 814878 h 862606"/>
                  <a:gd name="connsiteX414" fmla="*/ 2467077 w 4778707"/>
                  <a:gd name="connsiteY414" fmla="*/ 813819 h 862606"/>
                  <a:gd name="connsiteX415" fmla="*/ 2673239 w 4778707"/>
                  <a:gd name="connsiteY415" fmla="*/ 815936 h 862606"/>
                  <a:gd name="connsiteX416" fmla="*/ 2729591 w 4778707"/>
                  <a:gd name="connsiteY416" fmla="*/ 819111 h 862606"/>
                  <a:gd name="connsiteX417" fmla="*/ 2730965 w 4778707"/>
                  <a:gd name="connsiteY417" fmla="*/ 820169 h 862606"/>
                  <a:gd name="connsiteX418" fmla="*/ 2772197 w 4778707"/>
                  <a:gd name="connsiteY418" fmla="*/ 822286 h 862606"/>
                  <a:gd name="connsiteX419" fmla="*/ 2772197 w 4778707"/>
                  <a:gd name="connsiteY419" fmla="*/ 823344 h 862606"/>
                  <a:gd name="connsiteX420" fmla="*/ 2610016 w 4778707"/>
                  <a:gd name="connsiteY420" fmla="*/ 112178 h 862606"/>
                  <a:gd name="connsiteX421" fmla="*/ 2629258 w 4778707"/>
                  <a:gd name="connsiteY421" fmla="*/ 113236 h 862606"/>
                  <a:gd name="connsiteX422" fmla="*/ 2621012 w 4778707"/>
                  <a:gd name="connsiteY422" fmla="*/ 113236 h 862606"/>
                  <a:gd name="connsiteX423" fmla="*/ 2610016 w 4778707"/>
                  <a:gd name="connsiteY423" fmla="*/ 112178 h 862606"/>
                  <a:gd name="connsiteX424" fmla="*/ 2732339 w 4778707"/>
                  <a:gd name="connsiteY424" fmla="*/ 98420 h 862606"/>
                  <a:gd name="connsiteX425" fmla="*/ 2711723 w 4778707"/>
                  <a:gd name="connsiteY425" fmla="*/ 97362 h 862606"/>
                  <a:gd name="connsiteX426" fmla="*/ 2711723 w 4778707"/>
                  <a:gd name="connsiteY426" fmla="*/ 99479 h 862606"/>
                  <a:gd name="connsiteX427" fmla="*/ 2708974 w 4778707"/>
                  <a:gd name="connsiteY427" fmla="*/ 99479 h 862606"/>
                  <a:gd name="connsiteX428" fmla="*/ 2692481 w 4778707"/>
                  <a:gd name="connsiteY428" fmla="*/ 100537 h 862606"/>
                  <a:gd name="connsiteX429" fmla="*/ 2681486 w 4778707"/>
                  <a:gd name="connsiteY429" fmla="*/ 100537 h 862606"/>
                  <a:gd name="connsiteX430" fmla="*/ 2682860 w 4778707"/>
                  <a:gd name="connsiteY430" fmla="*/ 99479 h 862606"/>
                  <a:gd name="connsiteX431" fmla="*/ 2682860 w 4778707"/>
                  <a:gd name="connsiteY431" fmla="*/ 99479 h 862606"/>
                  <a:gd name="connsiteX432" fmla="*/ 2674614 w 4778707"/>
                  <a:gd name="connsiteY432" fmla="*/ 99479 h 862606"/>
                  <a:gd name="connsiteX433" fmla="*/ 2618263 w 4778707"/>
                  <a:gd name="connsiteY433" fmla="*/ 98420 h 862606"/>
                  <a:gd name="connsiteX434" fmla="*/ 2601770 w 4778707"/>
                  <a:gd name="connsiteY434" fmla="*/ 98420 h 862606"/>
                  <a:gd name="connsiteX435" fmla="*/ 2588026 w 4778707"/>
                  <a:gd name="connsiteY435" fmla="*/ 96304 h 862606"/>
                  <a:gd name="connsiteX436" fmla="*/ 2614140 w 4778707"/>
                  <a:gd name="connsiteY436" fmla="*/ 96304 h 862606"/>
                  <a:gd name="connsiteX437" fmla="*/ 2763951 w 4778707"/>
                  <a:gd name="connsiteY437" fmla="*/ 95245 h 862606"/>
                  <a:gd name="connsiteX438" fmla="*/ 2790065 w 4778707"/>
                  <a:gd name="connsiteY438" fmla="*/ 95245 h 862606"/>
                  <a:gd name="connsiteX439" fmla="*/ 2732339 w 4778707"/>
                  <a:gd name="connsiteY439" fmla="*/ 98420 h 862606"/>
                  <a:gd name="connsiteX440" fmla="*/ 3277983 w 4778707"/>
                  <a:gd name="connsiteY440" fmla="*/ 29632 h 862606"/>
                  <a:gd name="connsiteX441" fmla="*/ 3247745 w 4778707"/>
                  <a:gd name="connsiteY441" fmla="*/ 28574 h 862606"/>
                  <a:gd name="connsiteX442" fmla="*/ 3192769 w 4778707"/>
                  <a:gd name="connsiteY442" fmla="*/ 26457 h 862606"/>
                  <a:gd name="connsiteX443" fmla="*/ 3310969 w 4778707"/>
                  <a:gd name="connsiteY443" fmla="*/ 26457 h 862606"/>
                  <a:gd name="connsiteX444" fmla="*/ 3277983 w 4778707"/>
                  <a:gd name="connsiteY444" fmla="*/ 29632 h 862606"/>
                  <a:gd name="connsiteX445" fmla="*/ 3961067 w 4778707"/>
                  <a:gd name="connsiteY445" fmla="*/ 811703 h 862606"/>
                  <a:gd name="connsiteX446" fmla="*/ 3962442 w 4778707"/>
                  <a:gd name="connsiteY446" fmla="*/ 811703 h 862606"/>
                  <a:gd name="connsiteX447" fmla="*/ 4018793 w 4778707"/>
                  <a:gd name="connsiteY447" fmla="*/ 809586 h 862606"/>
                  <a:gd name="connsiteX448" fmla="*/ 4102632 w 4778707"/>
                  <a:gd name="connsiteY448" fmla="*/ 807470 h 862606"/>
                  <a:gd name="connsiteX449" fmla="*/ 4216709 w 4778707"/>
                  <a:gd name="connsiteY449" fmla="*/ 808528 h 862606"/>
                  <a:gd name="connsiteX450" fmla="*/ 4396758 w 4778707"/>
                  <a:gd name="connsiteY450" fmla="*/ 810644 h 862606"/>
                  <a:gd name="connsiteX451" fmla="*/ 4446237 w 4778707"/>
                  <a:gd name="connsiteY451" fmla="*/ 813819 h 862606"/>
                  <a:gd name="connsiteX452" fmla="*/ 4444862 w 4778707"/>
                  <a:gd name="connsiteY452" fmla="*/ 813819 h 862606"/>
                  <a:gd name="connsiteX453" fmla="*/ 4060026 w 4778707"/>
                  <a:gd name="connsiteY453" fmla="*/ 815936 h 862606"/>
                  <a:gd name="connsiteX454" fmla="*/ 3961067 w 4778707"/>
                  <a:gd name="connsiteY454" fmla="*/ 812761 h 862606"/>
                  <a:gd name="connsiteX455" fmla="*/ 3961067 w 4778707"/>
                  <a:gd name="connsiteY455" fmla="*/ 811703 h 862606"/>
                  <a:gd name="connsiteX456" fmla="*/ 4351402 w 4778707"/>
                  <a:gd name="connsiteY456" fmla="*/ 848743 h 862606"/>
                  <a:gd name="connsiteX457" fmla="*/ 4303297 w 4778707"/>
                  <a:gd name="connsiteY457" fmla="*/ 848743 h 862606"/>
                  <a:gd name="connsiteX458" fmla="*/ 4274435 w 4778707"/>
                  <a:gd name="connsiteY458" fmla="*/ 847684 h 862606"/>
                  <a:gd name="connsiteX459" fmla="*/ 4365146 w 4778707"/>
                  <a:gd name="connsiteY459" fmla="*/ 847684 h 862606"/>
                  <a:gd name="connsiteX460" fmla="*/ 4351402 w 4778707"/>
                  <a:gd name="connsiteY460" fmla="*/ 848743 h 862606"/>
                  <a:gd name="connsiteX461" fmla="*/ 4424246 w 4778707"/>
                  <a:gd name="connsiteY461" fmla="*/ 841335 h 862606"/>
                  <a:gd name="connsiteX462" fmla="*/ 4344530 w 4778707"/>
                  <a:gd name="connsiteY462" fmla="*/ 843451 h 862606"/>
                  <a:gd name="connsiteX463" fmla="*/ 4266188 w 4778707"/>
                  <a:gd name="connsiteY463" fmla="*/ 847684 h 862606"/>
                  <a:gd name="connsiteX464" fmla="*/ 4086139 w 4778707"/>
                  <a:gd name="connsiteY464" fmla="*/ 845568 h 862606"/>
                  <a:gd name="connsiteX465" fmla="*/ 4002300 w 4778707"/>
                  <a:gd name="connsiteY465" fmla="*/ 847684 h 862606"/>
                  <a:gd name="connsiteX466" fmla="*/ 3955570 w 4778707"/>
                  <a:gd name="connsiteY466" fmla="*/ 844510 h 862606"/>
                  <a:gd name="connsiteX467" fmla="*/ 3964091 w 4778707"/>
                  <a:gd name="connsiteY467" fmla="*/ 844510 h 862606"/>
                  <a:gd name="connsiteX468" fmla="*/ 3951447 w 4778707"/>
                  <a:gd name="connsiteY468" fmla="*/ 844510 h 862606"/>
                  <a:gd name="connsiteX469" fmla="*/ 4009172 w 4778707"/>
                  <a:gd name="connsiteY469" fmla="*/ 837102 h 862606"/>
                  <a:gd name="connsiteX470" fmla="*/ 4005049 w 4778707"/>
                  <a:gd name="connsiteY470" fmla="*/ 837102 h 862606"/>
                  <a:gd name="connsiteX471" fmla="*/ 3984433 w 4778707"/>
                  <a:gd name="connsiteY471" fmla="*/ 837102 h 862606"/>
                  <a:gd name="connsiteX472" fmla="*/ 3939077 w 4778707"/>
                  <a:gd name="connsiteY472" fmla="*/ 831810 h 862606"/>
                  <a:gd name="connsiteX473" fmla="*/ 4005049 w 4778707"/>
                  <a:gd name="connsiteY473" fmla="*/ 826519 h 862606"/>
                  <a:gd name="connsiteX474" fmla="*/ 4186472 w 4778707"/>
                  <a:gd name="connsiteY474" fmla="*/ 822286 h 862606"/>
                  <a:gd name="connsiteX475" fmla="*/ 4432492 w 4778707"/>
                  <a:gd name="connsiteY475" fmla="*/ 826519 h 862606"/>
                  <a:gd name="connsiteX476" fmla="*/ 4462729 w 4778707"/>
                  <a:gd name="connsiteY476" fmla="*/ 828635 h 862606"/>
                  <a:gd name="connsiteX477" fmla="*/ 4465478 w 4778707"/>
                  <a:gd name="connsiteY477" fmla="*/ 830752 h 862606"/>
                  <a:gd name="connsiteX478" fmla="*/ 4468227 w 4778707"/>
                  <a:gd name="connsiteY478" fmla="*/ 832868 h 862606"/>
                  <a:gd name="connsiteX479" fmla="*/ 4424246 w 4778707"/>
                  <a:gd name="connsiteY479" fmla="*/ 841335 h 862606"/>
                  <a:gd name="connsiteX480" fmla="*/ 4384388 w 4778707"/>
                  <a:gd name="connsiteY480" fmla="*/ 41273 h 862606"/>
                  <a:gd name="connsiteX481" fmla="*/ 4442113 w 4778707"/>
                  <a:gd name="connsiteY481" fmla="*/ 39156 h 862606"/>
                  <a:gd name="connsiteX482" fmla="*/ 4458606 w 4778707"/>
                  <a:gd name="connsiteY482" fmla="*/ 39156 h 862606"/>
                  <a:gd name="connsiteX483" fmla="*/ 4446237 w 4778707"/>
                  <a:gd name="connsiteY483" fmla="*/ 35982 h 862606"/>
                  <a:gd name="connsiteX484" fmla="*/ 4399506 w 4778707"/>
                  <a:gd name="connsiteY484" fmla="*/ 32807 h 862606"/>
                  <a:gd name="connsiteX485" fmla="*/ 4556190 w 4778707"/>
                  <a:gd name="connsiteY485" fmla="*/ 32807 h 862606"/>
                  <a:gd name="connsiteX486" fmla="*/ 4618039 w 4778707"/>
                  <a:gd name="connsiteY486" fmla="*/ 41273 h 862606"/>
                  <a:gd name="connsiteX487" fmla="*/ 4384388 w 4778707"/>
                  <a:gd name="connsiteY487" fmla="*/ 41273 h 862606"/>
                  <a:gd name="connsiteX488" fmla="*/ 4729366 w 4778707"/>
                  <a:gd name="connsiteY488" fmla="*/ 386273 h 862606"/>
                  <a:gd name="connsiteX489" fmla="*/ 4729366 w 4778707"/>
                  <a:gd name="connsiteY489" fmla="*/ 460353 h 862606"/>
                  <a:gd name="connsiteX490" fmla="*/ 4725243 w 4778707"/>
                  <a:gd name="connsiteY490" fmla="*/ 332301 h 862606"/>
                  <a:gd name="connsiteX491" fmla="*/ 4716996 w 4778707"/>
                  <a:gd name="connsiteY491" fmla="*/ 350292 h 862606"/>
                  <a:gd name="connsiteX492" fmla="*/ 4718371 w 4778707"/>
                  <a:gd name="connsiteY492" fmla="*/ 374632 h 862606"/>
                  <a:gd name="connsiteX493" fmla="*/ 4711499 w 4778707"/>
                  <a:gd name="connsiteY493" fmla="*/ 436012 h 862606"/>
                  <a:gd name="connsiteX494" fmla="*/ 4718371 w 4778707"/>
                  <a:gd name="connsiteY494" fmla="*/ 573589 h 862606"/>
                  <a:gd name="connsiteX495" fmla="*/ 4711499 w 4778707"/>
                  <a:gd name="connsiteY495" fmla="*/ 652960 h 862606"/>
                  <a:gd name="connsiteX496" fmla="*/ 4711499 w 4778707"/>
                  <a:gd name="connsiteY496" fmla="*/ 681534 h 862606"/>
                  <a:gd name="connsiteX497" fmla="*/ 4704627 w 4778707"/>
                  <a:gd name="connsiteY497" fmla="*/ 684709 h 862606"/>
                  <a:gd name="connsiteX498" fmla="*/ 4707376 w 4778707"/>
                  <a:gd name="connsiteY498" fmla="*/ 556657 h 862606"/>
                  <a:gd name="connsiteX499" fmla="*/ 4707376 w 4778707"/>
                  <a:gd name="connsiteY499" fmla="*/ 554540 h 862606"/>
                  <a:gd name="connsiteX500" fmla="*/ 4678513 w 4778707"/>
                  <a:gd name="connsiteY500" fmla="*/ 366166 h 862606"/>
                  <a:gd name="connsiteX501" fmla="*/ 4677138 w 4778707"/>
                  <a:gd name="connsiteY501" fmla="*/ 335476 h 862606"/>
                  <a:gd name="connsiteX502" fmla="*/ 4678513 w 4778707"/>
                  <a:gd name="connsiteY502" fmla="*/ 334417 h 862606"/>
                  <a:gd name="connsiteX503" fmla="*/ 4682636 w 4778707"/>
                  <a:gd name="connsiteY503" fmla="*/ 334417 h 862606"/>
                  <a:gd name="connsiteX504" fmla="*/ 4686759 w 4778707"/>
                  <a:gd name="connsiteY504" fmla="*/ 336534 h 862606"/>
                  <a:gd name="connsiteX505" fmla="*/ 4695006 w 4778707"/>
                  <a:gd name="connsiteY505" fmla="*/ 378865 h 862606"/>
                  <a:gd name="connsiteX506" fmla="*/ 4693632 w 4778707"/>
                  <a:gd name="connsiteY506" fmla="*/ 361933 h 862606"/>
                  <a:gd name="connsiteX507" fmla="*/ 4692257 w 4778707"/>
                  <a:gd name="connsiteY507" fmla="*/ 242347 h 862606"/>
                  <a:gd name="connsiteX508" fmla="*/ 4695006 w 4778707"/>
                  <a:gd name="connsiteY508" fmla="*/ 241288 h 862606"/>
                  <a:gd name="connsiteX509" fmla="*/ 4714248 w 4778707"/>
                  <a:gd name="connsiteY509" fmla="*/ 371457 h 862606"/>
                  <a:gd name="connsiteX510" fmla="*/ 4711499 w 4778707"/>
                  <a:gd name="connsiteY510" fmla="*/ 292086 h 862606"/>
                  <a:gd name="connsiteX511" fmla="*/ 4708750 w 4778707"/>
                  <a:gd name="connsiteY511" fmla="*/ 211657 h 862606"/>
                  <a:gd name="connsiteX512" fmla="*/ 4703252 w 4778707"/>
                  <a:gd name="connsiteY512" fmla="*/ 152393 h 862606"/>
                  <a:gd name="connsiteX513" fmla="*/ 4707376 w 4778707"/>
                  <a:gd name="connsiteY513" fmla="*/ 137577 h 862606"/>
                  <a:gd name="connsiteX514" fmla="*/ 4726617 w 4778707"/>
                  <a:gd name="connsiteY514" fmla="*/ 265629 h 862606"/>
                  <a:gd name="connsiteX515" fmla="*/ 4730741 w 4778707"/>
                  <a:gd name="connsiteY515" fmla="*/ 258221 h 862606"/>
                  <a:gd name="connsiteX516" fmla="*/ 4733490 w 4778707"/>
                  <a:gd name="connsiteY516" fmla="*/ 257163 h 862606"/>
                  <a:gd name="connsiteX517" fmla="*/ 4729366 w 4778707"/>
                  <a:gd name="connsiteY517" fmla="*/ 386273 h 862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</a:cxnLst>
                <a:rect l="l" t="t" r="r" b="b"/>
                <a:pathLst>
                  <a:path w="4778707" h="862606">
                    <a:moveTo>
                      <a:pt x="4774722" y="95245"/>
                    </a:moveTo>
                    <a:cubicBezTo>
                      <a:pt x="4766475" y="86779"/>
                      <a:pt x="4755480" y="78313"/>
                      <a:pt x="4744485" y="69847"/>
                    </a:cubicBezTo>
                    <a:cubicBezTo>
                      <a:pt x="4748608" y="70905"/>
                      <a:pt x="4752731" y="70905"/>
                      <a:pt x="4756854" y="70905"/>
                    </a:cubicBezTo>
                    <a:cubicBezTo>
                      <a:pt x="4748608" y="65614"/>
                      <a:pt x="4737613" y="61380"/>
                      <a:pt x="4726617" y="58206"/>
                    </a:cubicBezTo>
                    <a:cubicBezTo>
                      <a:pt x="4710124" y="47623"/>
                      <a:pt x="4692257" y="39156"/>
                      <a:pt x="4673015" y="31748"/>
                    </a:cubicBezTo>
                    <a:cubicBezTo>
                      <a:pt x="4671641" y="32807"/>
                      <a:pt x="4670266" y="32807"/>
                      <a:pt x="4668892" y="33865"/>
                    </a:cubicBezTo>
                    <a:cubicBezTo>
                      <a:pt x="4668892" y="33865"/>
                      <a:pt x="4668892" y="34923"/>
                      <a:pt x="4668892" y="35982"/>
                    </a:cubicBezTo>
                    <a:lnTo>
                      <a:pt x="4668892" y="38098"/>
                    </a:lnTo>
                    <a:cubicBezTo>
                      <a:pt x="4671641" y="39156"/>
                      <a:pt x="4673015" y="41273"/>
                      <a:pt x="4675764" y="43390"/>
                    </a:cubicBezTo>
                    <a:cubicBezTo>
                      <a:pt x="4670266" y="42331"/>
                      <a:pt x="4663394" y="42331"/>
                      <a:pt x="4657897" y="41273"/>
                    </a:cubicBezTo>
                    <a:cubicBezTo>
                      <a:pt x="4598797" y="29632"/>
                      <a:pt x="4538322" y="23282"/>
                      <a:pt x="4479223" y="22224"/>
                    </a:cubicBezTo>
                    <a:cubicBezTo>
                      <a:pt x="4479223" y="23282"/>
                      <a:pt x="4479223" y="23282"/>
                      <a:pt x="4477848" y="23282"/>
                    </a:cubicBezTo>
                    <a:cubicBezTo>
                      <a:pt x="4476474" y="24340"/>
                      <a:pt x="4476474" y="24340"/>
                      <a:pt x="4476474" y="24340"/>
                    </a:cubicBezTo>
                    <a:lnTo>
                      <a:pt x="4476474" y="25399"/>
                    </a:lnTo>
                    <a:cubicBezTo>
                      <a:pt x="4450360" y="24340"/>
                      <a:pt x="4424246" y="24340"/>
                      <a:pt x="4398132" y="25399"/>
                    </a:cubicBezTo>
                    <a:cubicBezTo>
                      <a:pt x="4380264" y="25399"/>
                      <a:pt x="4363772" y="27515"/>
                      <a:pt x="4345904" y="28574"/>
                    </a:cubicBezTo>
                    <a:cubicBezTo>
                      <a:pt x="4334909" y="27515"/>
                      <a:pt x="4325288" y="27515"/>
                      <a:pt x="4314293" y="26457"/>
                    </a:cubicBezTo>
                    <a:cubicBezTo>
                      <a:pt x="4259316" y="24340"/>
                      <a:pt x="4205714" y="21166"/>
                      <a:pt x="4152111" y="16933"/>
                    </a:cubicBezTo>
                    <a:cubicBezTo>
                      <a:pt x="4252444" y="14816"/>
                      <a:pt x="4351402" y="12699"/>
                      <a:pt x="4448985" y="12699"/>
                    </a:cubicBezTo>
                    <a:cubicBezTo>
                      <a:pt x="4447611" y="11641"/>
                      <a:pt x="4447611" y="10583"/>
                      <a:pt x="4446237" y="10583"/>
                    </a:cubicBezTo>
                    <a:cubicBezTo>
                      <a:pt x="4389886" y="4233"/>
                      <a:pt x="4333534" y="2117"/>
                      <a:pt x="4275809" y="5291"/>
                    </a:cubicBezTo>
                    <a:cubicBezTo>
                      <a:pt x="4230453" y="7408"/>
                      <a:pt x="4185097" y="8466"/>
                      <a:pt x="4135618" y="9525"/>
                    </a:cubicBezTo>
                    <a:cubicBezTo>
                      <a:pt x="4121874" y="9525"/>
                      <a:pt x="4108130" y="10583"/>
                      <a:pt x="4094386" y="11641"/>
                    </a:cubicBezTo>
                    <a:cubicBezTo>
                      <a:pt x="4090262" y="12699"/>
                      <a:pt x="4084765" y="12699"/>
                      <a:pt x="4079267" y="12699"/>
                    </a:cubicBezTo>
                    <a:cubicBezTo>
                      <a:pt x="4075144" y="12699"/>
                      <a:pt x="4072395" y="12699"/>
                      <a:pt x="4068272" y="12699"/>
                    </a:cubicBezTo>
                    <a:lnTo>
                      <a:pt x="4065523" y="12699"/>
                    </a:lnTo>
                    <a:cubicBezTo>
                      <a:pt x="4068272" y="12699"/>
                      <a:pt x="4069646" y="12699"/>
                      <a:pt x="4072395" y="13758"/>
                    </a:cubicBezTo>
                    <a:cubicBezTo>
                      <a:pt x="4040784" y="16933"/>
                      <a:pt x="4009172" y="21166"/>
                      <a:pt x="3980309" y="25399"/>
                    </a:cubicBezTo>
                    <a:cubicBezTo>
                      <a:pt x="4007797" y="27515"/>
                      <a:pt x="4036660" y="27515"/>
                      <a:pt x="4066898" y="22224"/>
                    </a:cubicBezTo>
                    <a:cubicBezTo>
                      <a:pt x="4079267" y="21166"/>
                      <a:pt x="4091637" y="20107"/>
                      <a:pt x="4105381" y="19049"/>
                    </a:cubicBezTo>
                    <a:cubicBezTo>
                      <a:pt x="4132869" y="24340"/>
                      <a:pt x="4163107" y="27515"/>
                      <a:pt x="4191970" y="29632"/>
                    </a:cubicBezTo>
                    <a:cubicBezTo>
                      <a:pt x="4194718" y="29632"/>
                      <a:pt x="4197467" y="29632"/>
                      <a:pt x="4201590" y="29632"/>
                    </a:cubicBezTo>
                    <a:cubicBezTo>
                      <a:pt x="4136993" y="30690"/>
                      <a:pt x="4073770" y="31748"/>
                      <a:pt x="4010546" y="30690"/>
                    </a:cubicBezTo>
                    <a:cubicBezTo>
                      <a:pt x="4044907" y="35982"/>
                      <a:pt x="4080642" y="38098"/>
                      <a:pt x="4117751" y="39156"/>
                    </a:cubicBezTo>
                    <a:cubicBezTo>
                      <a:pt x="4098509" y="39156"/>
                      <a:pt x="4079267" y="40215"/>
                      <a:pt x="4061400" y="41273"/>
                    </a:cubicBezTo>
                    <a:lnTo>
                      <a:pt x="3803010" y="41273"/>
                    </a:lnTo>
                    <a:cubicBezTo>
                      <a:pt x="3796137" y="41273"/>
                      <a:pt x="3786517" y="40215"/>
                      <a:pt x="3779645" y="39156"/>
                    </a:cubicBezTo>
                    <a:cubicBezTo>
                      <a:pt x="3730166" y="37040"/>
                      <a:pt x="3679312" y="35982"/>
                      <a:pt x="3628459" y="34923"/>
                    </a:cubicBezTo>
                    <a:cubicBezTo>
                      <a:pt x="3588601" y="33865"/>
                      <a:pt x="3547368" y="33865"/>
                      <a:pt x="3507510" y="33865"/>
                    </a:cubicBezTo>
                    <a:cubicBezTo>
                      <a:pt x="3477273" y="30690"/>
                      <a:pt x="3448410" y="27515"/>
                      <a:pt x="3418173" y="26457"/>
                    </a:cubicBezTo>
                    <a:cubicBezTo>
                      <a:pt x="3493766" y="25399"/>
                      <a:pt x="3570733" y="25399"/>
                      <a:pt x="3644952" y="25399"/>
                    </a:cubicBezTo>
                    <a:cubicBezTo>
                      <a:pt x="3669691" y="25399"/>
                      <a:pt x="3693056" y="25399"/>
                      <a:pt x="3717796" y="25399"/>
                    </a:cubicBezTo>
                    <a:cubicBezTo>
                      <a:pt x="3734289" y="25399"/>
                      <a:pt x="3748033" y="22224"/>
                      <a:pt x="3756279" y="16933"/>
                    </a:cubicBezTo>
                    <a:cubicBezTo>
                      <a:pt x="3743910" y="16933"/>
                      <a:pt x="3730166" y="16933"/>
                      <a:pt x="3717796" y="17991"/>
                    </a:cubicBezTo>
                    <a:cubicBezTo>
                      <a:pt x="3713672" y="19049"/>
                      <a:pt x="3710924" y="19049"/>
                      <a:pt x="3706800" y="19049"/>
                    </a:cubicBezTo>
                    <a:cubicBezTo>
                      <a:pt x="3451159" y="12699"/>
                      <a:pt x="3196892" y="12699"/>
                      <a:pt x="2941251" y="21166"/>
                    </a:cubicBezTo>
                    <a:cubicBezTo>
                      <a:pt x="2952246" y="22224"/>
                      <a:pt x="2963241" y="23282"/>
                      <a:pt x="2974237" y="24340"/>
                    </a:cubicBezTo>
                    <a:cubicBezTo>
                      <a:pt x="3000351" y="24340"/>
                      <a:pt x="3027839" y="25399"/>
                      <a:pt x="3053953" y="25399"/>
                    </a:cubicBezTo>
                    <a:cubicBezTo>
                      <a:pt x="3067697" y="26457"/>
                      <a:pt x="3082816" y="27515"/>
                      <a:pt x="3096560" y="29632"/>
                    </a:cubicBezTo>
                    <a:cubicBezTo>
                      <a:pt x="3122674" y="30690"/>
                      <a:pt x="3150162" y="32807"/>
                      <a:pt x="3177650" y="34923"/>
                    </a:cubicBezTo>
                    <a:cubicBezTo>
                      <a:pt x="3180399" y="34923"/>
                      <a:pt x="3181773" y="34923"/>
                      <a:pt x="3183148" y="35982"/>
                    </a:cubicBezTo>
                    <a:cubicBezTo>
                      <a:pt x="3174901" y="35982"/>
                      <a:pt x="3166655" y="37040"/>
                      <a:pt x="3157034" y="38098"/>
                    </a:cubicBezTo>
                    <a:cubicBezTo>
                      <a:pt x="3049830" y="35982"/>
                      <a:pt x="2941251" y="35982"/>
                      <a:pt x="2834046" y="35982"/>
                    </a:cubicBezTo>
                    <a:cubicBezTo>
                      <a:pt x="2827174" y="35982"/>
                      <a:pt x="2820302" y="35982"/>
                      <a:pt x="2814804" y="37040"/>
                    </a:cubicBezTo>
                    <a:cubicBezTo>
                      <a:pt x="2785942" y="38098"/>
                      <a:pt x="2759828" y="39156"/>
                      <a:pt x="2730965" y="40215"/>
                    </a:cubicBezTo>
                    <a:cubicBezTo>
                      <a:pt x="2714472" y="40215"/>
                      <a:pt x="2697979" y="40215"/>
                      <a:pt x="2681486" y="40215"/>
                    </a:cubicBezTo>
                    <a:cubicBezTo>
                      <a:pt x="2673239" y="39156"/>
                      <a:pt x="2664993" y="39156"/>
                      <a:pt x="2656747" y="39156"/>
                    </a:cubicBezTo>
                    <a:cubicBezTo>
                      <a:pt x="2578405" y="33865"/>
                      <a:pt x="2498689" y="30690"/>
                      <a:pt x="2420347" y="29632"/>
                    </a:cubicBezTo>
                    <a:cubicBezTo>
                      <a:pt x="2385987" y="28574"/>
                      <a:pt x="2351626" y="26457"/>
                      <a:pt x="2318640" y="24340"/>
                    </a:cubicBezTo>
                    <a:cubicBezTo>
                      <a:pt x="2362622" y="25399"/>
                      <a:pt x="2406603" y="25399"/>
                      <a:pt x="2449210" y="26457"/>
                    </a:cubicBezTo>
                    <a:cubicBezTo>
                      <a:pt x="2450584" y="26457"/>
                      <a:pt x="2450584" y="26457"/>
                      <a:pt x="2451959" y="25399"/>
                    </a:cubicBezTo>
                    <a:cubicBezTo>
                      <a:pt x="2508310" y="27515"/>
                      <a:pt x="2564661" y="29632"/>
                      <a:pt x="2621012" y="32807"/>
                    </a:cubicBezTo>
                    <a:cubicBezTo>
                      <a:pt x="2653998" y="33865"/>
                      <a:pt x="2685609" y="34923"/>
                      <a:pt x="2717221" y="35982"/>
                    </a:cubicBezTo>
                    <a:cubicBezTo>
                      <a:pt x="2711723" y="32807"/>
                      <a:pt x="2703477" y="30690"/>
                      <a:pt x="2693856" y="30690"/>
                    </a:cubicBezTo>
                    <a:cubicBezTo>
                      <a:pt x="2634756" y="26457"/>
                      <a:pt x="2572907" y="23282"/>
                      <a:pt x="2513807" y="20107"/>
                    </a:cubicBezTo>
                    <a:cubicBezTo>
                      <a:pt x="2502812" y="19049"/>
                      <a:pt x="2490442" y="19049"/>
                      <a:pt x="2479447" y="19049"/>
                    </a:cubicBezTo>
                    <a:cubicBezTo>
                      <a:pt x="2592149" y="17991"/>
                      <a:pt x="2704851" y="16933"/>
                      <a:pt x="2817553" y="16933"/>
                    </a:cubicBezTo>
                    <a:cubicBezTo>
                      <a:pt x="2818928" y="16933"/>
                      <a:pt x="2818928" y="16933"/>
                      <a:pt x="2818928" y="15874"/>
                    </a:cubicBezTo>
                    <a:cubicBezTo>
                      <a:pt x="2783193" y="12699"/>
                      <a:pt x="2746084" y="10583"/>
                      <a:pt x="2707600" y="10583"/>
                    </a:cubicBezTo>
                    <a:lnTo>
                      <a:pt x="2671865" y="10583"/>
                    </a:lnTo>
                    <a:cubicBezTo>
                      <a:pt x="2715846" y="9525"/>
                      <a:pt x="2757079" y="8466"/>
                      <a:pt x="2801060" y="7408"/>
                    </a:cubicBezTo>
                    <a:cubicBezTo>
                      <a:pt x="2801060" y="7408"/>
                      <a:pt x="2801060" y="7408"/>
                      <a:pt x="2802435" y="6350"/>
                    </a:cubicBezTo>
                    <a:cubicBezTo>
                      <a:pt x="2762577" y="2117"/>
                      <a:pt x="2721344" y="0"/>
                      <a:pt x="2678737" y="0"/>
                    </a:cubicBezTo>
                    <a:cubicBezTo>
                      <a:pt x="2568784" y="1058"/>
                      <a:pt x="2460205" y="2117"/>
                      <a:pt x="2353000" y="2117"/>
                    </a:cubicBezTo>
                    <a:cubicBezTo>
                      <a:pt x="2288403" y="2117"/>
                      <a:pt x="2223805" y="2117"/>
                      <a:pt x="2157833" y="4233"/>
                    </a:cubicBezTo>
                    <a:cubicBezTo>
                      <a:pt x="2157833" y="4233"/>
                      <a:pt x="2155085" y="4233"/>
                      <a:pt x="2155085" y="5291"/>
                    </a:cubicBezTo>
                    <a:cubicBezTo>
                      <a:pt x="2214185" y="7408"/>
                      <a:pt x="2273285" y="8466"/>
                      <a:pt x="2332384" y="9525"/>
                    </a:cubicBezTo>
                    <a:cubicBezTo>
                      <a:pt x="2300773" y="10583"/>
                      <a:pt x="2270536" y="12699"/>
                      <a:pt x="2238924" y="15874"/>
                    </a:cubicBezTo>
                    <a:cubicBezTo>
                      <a:pt x="2221057" y="14816"/>
                      <a:pt x="2203189" y="14816"/>
                      <a:pt x="2185322" y="14816"/>
                    </a:cubicBezTo>
                    <a:cubicBezTo>
                      <a:pt x="2179824" y="13758"/>
                      <a:pt x="2175701" y="13758"/>
                      <a:pt x="2171578" y="13758"/>
                    </a:cubicBezTo>
                    <a:lnTo>
                      <a:pt x="2168829" y="13758"/>
                    </a:lnTo>
                    <a:cubicBezTo>
                      <a:pt x="2170203" y="14816"/>
                      <a:pt x="2171578" y="14816"/>
                      <a:pt x="2172952" y="14816"/>
                    </a:cubicBezTo>
                    <a:cubicBezTo>
                      <a:pt x="2152336" y="14816"/>
                      <a:pt x="2131720" y="14816"/>
                      <a:pt x="2111103" y="15874"/>
                    </a:cubicBezTo>
                    <a:cubicBezTo>
                      <a:pt x="2098734" y="15874"/>
                      <a:pt x="2086364" y="15874"/>
                      <a:pt x="2073994" y="15874"/>
                    </a:cubicBezTo>
                    <a:cubicBezTo>
                      <a:pt x="2067122" y="15874"/>
                      <a:pt x="2060250" y="15874"/>
                      <a:pt x="2053378" y="16933"/>
                    </a:cubicBezTo>
                    <a:cubicBezTo>
                      <a:pt x="2041008" y="16933"/>
                      <a:pt x="2028638" y="16933"/>
                      <a:pt x="2016268" y="17991"/>
                    </a:cubicBezTo>
                    <a:cubicBezTo>
                      <a:pt x="2021766" y="17991"/>
                      <a:pt x="2025890" y="17991"/>
                      <a:pt x="2030013" y="17991"/>
                    </a:cubicBezTo>
                    <a:cubicBezTo>
                      <a:pt x="1980534" y="21166"/>
                      <a:pt x="1928306" y="21166"/>
                      <a:pt x="1874704" y="21166"/>
                    </a:cubicBezTo>
                    <a:cubicBezTo>
                      <a:pt x="1874704" y="21166"/>
                      <a:pt x="1873329" y="21166"/>
                      <a:pt x="1871955" y="21166"/>
                    </a:cubicBezTo>
                    <a:cubicBezTo>
                      <a:pt x="1966790" y="21166"/>
                      <a:pt x="2060250" y="22224"/>
                      <a:pt x="2155085" y="23282"/>
                    </a:cubicBezTo>
                    <a:cubicBezTo>
                      <a:pt x="2152336" y="23282"/>
                      <a:pt x="2149587" y="23282"/>
                      <a:pt x="2145464" y="24340"/>
                    </a:cubicBezTo>
                    <a:cubicBezTo>
                      <a:pt x="2144089" y="24340"/>
                      <a:pt x="2144089" y="24340"/>
                      <a:pt x="2142715" y="24340"/>
                    </a:cubicBezTo>
                    <a:cubicBezTo>
                      <a:pt x="2166080" y="26457"/>
                      <a:pt x="2190820" y="25399"/>
                      <a:pt x="2216933" y="23282"/>
                    </a:cubicBezTo>
                    <a:cubicBezTo>
                      <a:pt x="2222431" y="23282"/>
                      <a:pt x="2227929" y="23282"/>
                      <a:pt x="2234801" y="24340"/>
                    </a:cubicBezTo>
                    <a:cubicBezTo>
                      <a:pt x="2256791" y="25399"/>
                      <a:pt x="2278782" y="27515"/>
                      <a:pt x="2302147" y="29632"/>
                    </a:cubicBezTo>
                    <a:cubicBezTo>
                      <a:pt x="2337882" y="30690"/>
                      <a:pt x="2373617" y="32807"/>
                      <a:pt x="2407977" y="35982"/>
                    </a:cubicBezTo>
                    <a:cubicBezTo>
                      <a:pt x="2407977" y="35982"/>
                      <a:pt x="2409352" y="35982"/>
                      <a:pt x="2410726" y="37040"/>
                    </a:cubicBezTo>
                    <a:cubicBezTo>
                      <a:pt x="2412100" y="38098"/>
                      <a:pt x="2414849" y="39156"/>
                      <a:pt x="2417598" y="39156"/>
                    </a:cubicBezTo>
                    <a:cubicBezTo>
                      <a:pt x="2407977" y="40215"/>
                      <a:pt x="2398356" y="41273"/>
                      <a:pt x="2388735" y="43390"/>
                    </a:cubicBezTo>
                    <a:cubicBezTo>
                      <a:pt x="2388735" y="43390"/>
                      <a:pt x="2387361" y="44448"/>
                      <a:pt x="2385987" y="44448"/>
                    </a:cubicBezTo>
                    <a:cubicBezTo>
                      <a:pt x="2453333" y="47623"/>
                      <a:pt x="2520679" y="49739"/>
                      <a:pt x="2588026" y="52914"/>
                    </a:cubicBezTo>
                    <a:cubicBezTo>
                      <a:pt x="2594898" y="53972"/>
                      <a:pt x="2601770" y="56089"/>
                      <a:pt x="2610016" y="58206"/>
                    </a:cubicBezTo>
                    <a:cubicBezTo>
                      <a:pt x="2653998" y="59264"/>
                      <a:pt x="2697979" y="59264"/>
                      <a:pt x="2743335" y="61380"/>
                    </a:cubicBezTo>
                    <a:cubicBezTo>
                      <a:pt x="2732064" y="61380"/>
                      <a:pt x="2721756" y="61380"/>
                      <a:pt x="2710349" y="61380"/>
                    </a:cubicBezTo>
                    <a:cubicBezTo>
                      <a:pt x="2699354" y="61380"/>
                      <a:pt x="2689732" y="61380"/>
                      <a:pt x="2678737" y="61380"/>
                    </a:cubicBezTo>
                    <a:cubicBezTo>
                      <a:pt x="2671865" y="61380"/>
                      <a:pt x="2667742" y="61380"/>
                      <a:pt x="2660870" y="61380"/>
                    </a:cubicBezTo>
                    <a:cubicBezTo>
                      <a:pt x="2581154" y="59264"/>
                      <a:pt x="2500063" y="57147"/>
                      <a:pt x="2420347" y="53972"/>
                    </a:cubicBezTo>
                    <a:lnTo>
                      <a:pt x="2414849" y="53972"/>
                    </a:lnTo>
                    <a:cubicBezTo>
                      <a:pt x="2428593" y="52914"/>
                      <a:pt x="2440963" y="52914"/>
                      <a:pt x="2456082" y="51856"/>
                    </a:cubicBezTo>
                    <a:cubicBezTo>
                      <a:pt x="2438214" y="50798"/>
                      <a:pt x="2421721" y="50798"/>
                      <a:pt x="2403854" y="49739"/>
                    </a:cubicBezTo>
                    <a:cubicBezTo>
                      <a:pt x="2348877" y="48681"/>
                      <a:pt x="2292526" y="47623"/>
                      <a:pt x="2237550" y="45506"/>
                    </a:cubicBezTo>
                    <a:cubicBezTo>
                      <a:pt x="2245796" y="45506"/>
                      <a:pt x="2252668" y="45506"/>
                      <a:pt x="2259540" y="45506"/>
                    </a:cubicBezTo>
                    <a:cubicBezTo>
                      <a:pt x="2277408" y="44448"/>
                      <a:pt x="2296650" y="44448"/>
                      <a:pt x="2314517" y="44448"/>
                    </a:cubicBezTo>
                    <a:cubicBezTo>
                      <a:pt x="2315891" y="44448"/>
                      <a:pt x="2315891" y="44448"/>
                      <a:pt x="2317266" y="43390"/>
                    </a:cubicBezTo>
                    <a:cubicBezTo>
                      <a:pt x="2321389" y="41273"/>
                      <a:pt x="2324138" y="39156"/>
                      <a:pt x="2328261" y="38098"/>
                    </a:cubicBezTo>
                    <a:cubicBezTo>
                      <a:pt x="2326887" y="38098"/>
                      <a:pt x="2324138" y="38098"/>
                      <a:pt x="2324138" y="38098"/>
                    </a:cubicBezTo>
                    <a:lnTo>
                      <a:pt x="2320015" y="38098"/>
                    </a:lnTo>
                    <a:cubicBezTo>
                      <a:pt x="2214185" y="37040"/>
                      <a:pt x="2108355" y="38098"/>
                      <a:pt x="2002524" y="40215"/>
                    </a:cubicBezTo>
                    <a:cubicBezTo>
                      <a:pt x="1994278" y="39156"/>
                      <a:pt x="1986031" y="39156"/>
                      <a:pt x="1977785" y="39156"/>
                    </a:cubicBezTo>
                    <a:cubicBezTo>
                      <a:pt x="1951671" y="38098"/>
                      <a:pt x="1924183" y="38098"/>
                      <a:pt x="1896694" y="39156"/>
                    </a:cubicBezTo>
                    <a:cubicBezTo>
                      <a:pt x="1893946" y="39156"/>
                      <a:pt x="1892571" y="39156"/>
                      <a:pt x="1891197" y="39156"/>
                    </a:cubicBezTo>
                    <a:cubicBezTo>
                      <a:pt x="1870580" y="38098"/>
                      <a:pt x="1849964" y="35982"/>
                      <a:pt x="1827973" y="32807"/>
                    </a:cubicBezTo>
                    <a:lnTo>
                      <a:pt x="1827973" y="32807"/>
                    </a:lnTo>
                    <a:cubicBezTo>
                      <a:pt x="1826599" y="33865"/>
                      <a:pt x="1826599" y="33865"/>
                      <a:pt x="1826599" y="33865"/>
                    </a:cubicBezTo>
                    <a:cubicBezTo>
                      <a:pt x="1826599" y="34923"/>
                      <a:pt x="1826599" y="35982"/>
                      <a:pt x="1826599" y="35982"/>
                    </a:cubicBezTo>
                    <a:cubicBezTo>
                      <a:pt x="1832097" y="37040"/>
                      <a:pt x="1837594" y="38098"/>
                      <a:pt x="1841718" y="39156"/>
                    </a:cubicBezTo>
                    <a:cubicBezTo>
                      <a:pt x="1844466" y="39156"/>
                      <a:pt x="1847215" y="39156"/>
                      <a:pt x="1849964" y="40215"/>
                    </a:cubicBezTo>
                    <a:cubicBezTo>
                      <a:pt x="1852713" y="41273"/>
                      <a:pt x="1856836" y="41273"/>
                      <a:pt x="1860960" y="41273"/>
                    </a:cubicBezTo>
                    <a:cubicBezTo>
                      <a:pt x="1863708" y="42331"/>
                      <a:pt x="1866457" y="42331"/>
                      <a:pt x="1867832" y="42331"/>
                    </a:cubicBezTo>
                    <a:cubicBezTo>
                      <a:pt x="1845841" y="43390"/>
                      <a:pt x="1822476" y="43390"/>
                      <a:pt x="1800485" y="44448"/>
                    </a:cubicBezTo>
                    <a:cubicBezTo>
                      <a:pt x="1800485" y="44448"/>
                      <a:pt x="1800485" y="45506"/>
                      <a:pt x="1801860" y="45506"/>
                    </a:cubicBezTo>
                    <a:cubicBezTo>
                      <a:pt x="1804608" y="46564"/>
                      <a:pt x="1805983" y="47623"/>
                      <a:pt x="1808732" y="47623"/>
                    </a:cubicBezTo>
                    <a:cubicBezTo>
                      <a:pt x="1843092" y="52914"/>
                      <a:pt x="1877453" y="56089"/>
                      <a:pt x="1910438" y="55031"/>
                    </a:cubicBezTo>
                    <a:cubicBezTo>
                      <a:pt x="1887073" y="51856"/>
                      <a:pt x="1862334" y="49739"/>
                      <a:pt x="1837594" y="48681"/>
                    </a:cubicBezTo>
                    <a:lnTo>
                      <a:pt x="1991529" y="48681"/>
                    </a:lnTo>
                    <a:cubicBezTo>
                      <a:pt x="2062999" y="49739"/>
                      <a:pt x="2134468" y="49739"/>
                      <a:pt x="2205938" y="49739"/>
                    </a:cubicBezTo>
                    <a:cubicBezTo>
                      <a:pt x="2245796" y="49739"/>
                      <a:pt x="2284280" y="50798"/>
                      <a:pt x="2324138" y="52914"/>
                    </a:cubicBezTo>
                    <a:cubicBezTo>
                      <a:pt x="2340631" y="52914"/>
                      <a:pt x="2355749" y="52914"/>
                      <a:pt x="2370868" y="53972"/>
                    </a:cubicBezTo>
                    <a:cubicBezTo>
                      <a:pt x="2362622" y="53972"/>
                      <a:pt x="2354375" y="55031"/>
                      <a:pt x="2346128" y="57147"/>
                    </a:cubicBezTo>
                    <a:cubicBezTo>
                      <a:pt x="2340631" y="56089"/>
                      <a:pt x="2333759" y="56089"/>
                      <a:pt x="2326887" y="55031"/>
                    </a:cubicBezTo>
                    <a:cubicBezTo>
                      <a:pt x="2326887" y="56089"/>
                      <a:pt x="2326887" y="56089"/>
                      <a:pt x="2326887" y="56089"/>
                    </a:cubicBezTo>
                    <a:cubicBezTo>
                      <a:pt x="2325512" y="56089"/>
                      <a:pt x="2325512" y="56089"/>
                      <a:pt x="2324138" y="57147"/>
                    </a:cubicBezTo>
                    <a:cubicBezTo>
                      <a:pt x="2324138" y="58206"/>
                      <a:pt x="2324138" y="58206"/>
                      <a:pt x="2324138" y="59264"/>
                    </a:cubicBezTo>
                    <a:cubicBezTo>
                      <a:pt x="2328261" y="59264"/>
                      <a:pt x="2331010" y="60322"/>
                      <a:pt x="2335133" y="61380"/>
                    </a:cubicBezTo>
                    <a:cubicBezTo>
                      <a:pt x="2326887" y="61380"/>
                      <a:pt x="2318640" y="62439"/>
                      <a:pt x="2311768" y="62439"/>
                    </a:cubicBezTo>
                    <a:cubicBezTo>
                      <a:pt x="2243047" y="59264"/>
                      <a:pt x="2175701" y="58206"/>
                      <a:pt x="2106980" y="58206"/>
                    </a:cubicBezTo>
                    <a:lnTo>
                      <a:pt x="2091861" y="58206"/>
                    </a:lnTo>
                    <a:cubicBezTo>
                      <a:pt x="2079492" y="57147"/>
                      <a:pt x="2065748" y="56089"/>
                      <a:pt x="2052003" y="56089"/>
                    </a:cubicBezTo>
                    <a:cubicBezTo>
                      <a:pt x="2052003" y="57147"/>
                      <a:pt x="2052003" y="57147"/>
                      <a:pt x="2050629" y="57147"/>
                    </a:cubicBezTo>
                    <a:lnTo>
                      <a:pt x="2050629" y="58206"/>
                    </a:lnTo>
                    <a:cubicBezTo>
                      <a:pt x="1968164" y="57147"/>
                      <a:pt x="1885699" y="57147"/>
                      <a:pt x="1803234" y="57147"/>
                    </a:cubicBezTo>
                    <a:cubicBezTo>
                      <a:pt x="1772997" y="56089"/>
                      <a:pt x="1742760" y="56089"/>
                      <a:pt x="1712523" y="58206"/>
                    </a:cubicBezTo>
                    <a:lnTo>
                      <a:pt x="1712523" y="57147"/>
                    </a:lnTo>
                    <a:cubicBezTo>
                      <a:pt x="1731764" y="56089"/>
                      <a:pt x="1751006" y="53972"/>
                      <a:pt x="1771623" y="53972"/>
                    </a:cubicBezTo>
                    <a:cubicBezTo>
                      <a:pt x="1775746" y="48681"/>
                      <a:pt x="1783992" y="45506"/>
                      <a:pt x="1793613" y="44448"/>
                    </a:cubicBezTo>
                    <a:cubicBezTo>
                      <a:pt x="1782618" y="44448"/>
                      <a:pt x="1771623" y="44448"/>
                      <a:pt x="1759253" y="46564"/>
                    </a:cubicBezTo>
                    <a:cubicBezTo>
                      <a:pt x="1716646" y="52914"/>
                      <a:pt x="1675413" y="56089"/>
                      <a:pt x="1632806" y="56089"/>
                    </a:cubicBezTo>
                    <a:cubicBezTo>
                      <a:pt x="1623186" y="56089"/>
                      <a:pt x="1613565" y="55031"/>
                      <a:pt x="1603944" y="53972"/>
                    </a:cubicBezTo>
                    <a:lnTo>
                      <a:pt x="1603944" y="55031"/>
                    </a:lnTo>
                    <a:cubicBezTo>
                      <a:pt x="1595697" y="55031"/>
                      <a:pt x="1587451" y="55031"/>
                      <a:pt x="1579204" y="56089"/>
                    </a:cubicBezTo>
                    <a:cubicBezTo>
                      <a:pt x="1570958" y="55031"/>
                      <a:pt x="1561337" y="55031"/>
                      <a:pt x="1554465" y="53972"/>
                    </a:cubicBezTo>
                    <a:cubicBezTo>
                      <a:pt x="1577830" y="52914"/>
                      <a:pt x="1602569" y="49739"/>
                      <a:pt x="1630058" y="46564"/>
                    </a:cubicBezTo>
                    <a:cubicBezTo>
                      <a:pt x="1643802" y="44448"/>
                      <a:pt x="1658920" y="43390"/>
                      <a:pt x="1674039" y="41273"/>
                    </a:cubicBezTo>
                    <a:lnTo>
                      <a:pt x="137442" y="41273"/>
                    </a:lnTo>
                    <a:cubicBezTo>
                      <a:pt x="116825" y="41273"/>
                      <a:pt x="97584" y="45506"/>
                      <a:pt x="81091" y="53972"/>
                    </a:cubicBezTo>
                    <a:cubicBezTo>
                      <a:pt x="74218" y="61380"/>
                      <a:pt x="70095" y="67730"/>
                      <a:pt x="64598" y="75138"/>
                    </a:cubicBezTo>
                    <a:cubicBezTo>
                      <a:pt x="67346" y="99479"/>
                      <a:pt x="71470" y="122761"/>
                      <a:pt x="74218" y="147101"/>
                    </a:cubicBezTo>
                    <a:lnTo>
                      <a:pt x="74218" y="138635"/>
                    </a:lnTo>
                    <a:cubicBezTo>
                      <a:pt x="74218" y="130169"/>
                      <a:pt x="74218" y="123819"/>
                      <a:pt x="79716" y="118528"/>
                    </a:cubicBezTo>
                    <a:cubicBezTo>
                      <a:pt x="81091" y="152393"/>
                      <a:pt x="81091" y="186258"/>
                      <a:pt x="81091" y="220123"/>
                    </a:cubicBezTo>
                    <a:cubicBezTo>
                      <a:pt x="83839" y="260338"/>
                      <a:pt x="85214" y="300552"/>
                      <a:pt x="83839" y="339709"/>
                    </a:cubicBezTo>
                    <a:lnTo>
                      <a:pt x="83839" y="345000"/>
                    </a:lnTo>
                    <a:cubicBezTo>
                      <a:pt x="86588" y="406381"/>
                      <a:pt x="87963" y="469877"/>
                      <a:pt x="86588" y="533374"/>
                    </a:cubicBezTo>
                    <a:cubicBezTo>
                      <a:pt x="86588" y="593697"/>
                      <a:pt x="85214" y="655077"/>
                      <a:pt x="83839" y="715399"/>
                    </a:cubicBezTo>
                    <a:cubicBezTo>
                      <a:pt x="82465" y="699525"/>
                      <a:pt x="81091" y="683651"/>
                      <a:pt x="81091" y="666718"/>
                    </a:cubicBezTo>
                    <a:cubicBezTo>
                      <a:pt x="79716" y="661427"/>
                      <a:pt x="78342" y="656135"/>
                      <a:pt x="76967" y="650844"/>
                    </a:cubicBezTo>
                    <a:cubicBezTo>
                      <a:pt x="76967" y="650844"/>
                      <a:pt x="74218" y="649786"/>
                      <a:pt x="74218" y="647669"/>
                    </a:cubicBezTo>
                    <a:lnTo>
                      <a:pt x="74218" y="638144"/>
                    </a:lnTo>
                    <a:cubicBezTo>
                      <a:pt x="65972" y="590522"/>
                      <a:pt x="60474" y="542899"/>
                      <a:pt x="59100" y="495276"/>
                    </a:cubicBezTo>
                    <a:cubicBezTo>
                      <a:pt x="46730" y="433896"/>
                      <a:pt x="41232" y="370399"/>
                      <a:pt x="42607" y="306902"/>
                    </a:cubicBezTo>
                    <a:cubicBezTo>
                      <a:pt x="43981" y="260338"/>
                      <a:pt x="39858" y="215890"/>
                      <a:pt x="37109" y="171442"/>
                    </a:cubicBezTo>
                    <a:lnTo>
                      <a:pt x="37109" y="760905"/>
                    </a:lnTo>
                    <a:cubicBezTo>
                      <a:pt x="26114" y="751381"/>
                      <a:pt x="15119" y="741856"/>
                      <a:pt x="4123" y="732332"/>
                    </a:cubicBezTo>
                    <a:cubicBezTo>
                      <a:pt x="1374" y="732332"/>
                      <a:pt x="0" y="733390"/>
                      <a:pt x="0" y="735506"/>
                    </a:cubicBezTo>
                    <a:cubicBezTo>
                      <a:pt x="2749" y="742914"/>
                      <a:pt x="5498" y="749264"/>
                      <a:pt x="8247" y="754556"/>
                    </a:cubicBezTo>
                    <a:cubicBezTo>
                      <a:pt x="9621" y="755614"/>
                      <a:pt x="10995" y="756672"/>
                      <a:pt x="12370" y="757730"/>
                    </a:cubicBezTo>
                    <a:cubicBezTo>
                      <a:pt x="20616" y="769371"/>
                      <a:pt x="30237" y="779954"/>
                      <a:pt x="39858" y="791595"/>
                    </a:cubicBezTo>
                    <a:cubicBezTo>
                      <a:pt x="43981" y="803237"/>
                      <a:pt x="53602" y="814878"/>
                      <a:pt x="65972" y="825460"/>
                    </a:cubicBezTo>
                    <a:cubicBezTo>
                      <a:pt x="74218" y="830752"/>
                      <a:pt x="81091" y="836043"/>
                      <a:pt x="87963" y="839218"/>
                    </a:cubicBezTo>
                    <a:cubicBezTo>
                      <a:pt x="94835" y="843451"/>
                      <a:pt x="100332" y="847684"/>
                      <a:pt x="105830" y="852976"/>
                    </a:cubicBezTo>
                    <a:lnTo>
                      <a:pt x="118200" y="852976"/>
                    </a:lnTo>
                    <a:cubicBezTo>
                      <a:pt x="118200" y="850859"/>
                      <a:pt x="116825" y="849801"/>
                      <a:pt x="115451" y="848743"/>
                    </a:cubicBezTo>
                    <a:cubicBezTo>
                      <a:pt x="114077" y="847684"/>
                      <a:pt x="112702" y="846626"/>
                      <a:pt x="111328" y="845568"/>
                    </a:cubicBezTo>
                    <a:cubicBezTo>
                      <a:pt x="119574" y="847684"/>
                      <a:pt x="129195" y="847684"/>
                      <a:pt x="137442" y="847684"/>
                    </a:cubicBezTo>
                    <a:lnTo>
                      <a:pt x="1866457" y="847684"/>
                    </a:lnTo>
                    <a:cubicBezTo>
                      <a:pt x="1807357" y="845568"/>
                      <a:pt x="1748257" y="843451"/>
                      <a:pt x="1690532" y="841335"/>
                    </a:cubicBezTo>
                    <a:cubicBezTo>
                      <a:pt x="1599820" y="839218"/>
                      <a:pt x="1511858" y="837102"/>
                      <a:pt x="1423895" y="834985"/>
                    </a:cubicBezTo>
                    <a:cubicBezTo>
                      <a:pt x="1513232" y="834985"/>
                      <a:pt x="1602569" y="833927"/>
                      <a:pt x="1690532" y="831810"/>
                    </a:cubicBezTo>
                    <a:cubicBezTo>
                      <a:pt x="1792239" y="822286"/>
                      <a:pt x="1893946" y="819111"/>
                      <a:pt x="1997027" y="821227"/>
                    </a:cubicBezTo>
                    <a:lnTo>
                      <a:pt x="1997027" y="820169"/>
                    </a:lnTo>
                    <a:cubicBezTo>
                      <a:pt x="2014894" y="821227"/>
                      <a:pt x="2034136" y="821227"/>
                      <a:pt x="2052003" y="822286"/>
                    </a:cubicBezTo>
                    <a:cubicBezTo>
                      <a:pt x="2008022" y="822286"/>
                      <a:pt x="1964041" y="823344"/>
                      <a:pt x="1918685" y="825460"/>
                    </a:cubicBezTo>
                    <a:cubicBezTo>
                      <a:pt x="2017643" y="825460"/>
                      <a:pt x="2116601" y="828635"/>
                      <a:pt x="2215559" y="831810"/>
                    </a:cubicBezTo>
                    <a:cubicBezTo>
                      <a:pt x="2232052" y="834985"/>
                      <a:pt x="2249919" y="836043"/>
                      <a:pt x="2270536" y="836043"/>
                    </a:cubicBezTo>
                    <a:cubicBezTo>
                      <a:pt x="2282905" y="834985"/>
                      <a:pt x="2295275" y="834985"/>
                      <a:pt x="2307645" y="834985"/>
                    </a:cubicBezTo>
                    <a:cubicBezTo>
                      <a:pt x="2317266" y="836043"/>
                      <a:pt x="2326887" y="836043"/>
                      <a:pt x="2337882" y="836043"/>
                    </a:cubicBezTo>
                    <a:cubicBezTo>
                      <a:pt x="2409352" y="839218"/>
                      <a:pt x="2480821" y="839218"/>
                      <a:pt x="2553665" y="836043"/>
                    </a:cubicBezTo>
                    <a:cubicBezTo>
                      <a:pt x="2522054" y="833927"/>
                      <a:pt x="2491817" y="831810"/>
                      <a:pt x="2460205" y="830752"/>
                    </a:cubicBezTo>
                    <a:cubicBezTo>
                      <a:pt x="2467077" y="829694"/>
                      <a:pt x="2473949" y="828635"/>
                      <a:pt x="2479447" y="828635"/>
                    </a:cubicBezTo>
                    <a:lnTo>
                      <a:pt x="2421721" y="828635"/>
                    </a:lnTo>
                    <a:cubicBezTo>
                      <a:pt x="2418973" y="828635"/>
                      <a:pt x="2414849" y="828635"/>
                      <a:pt x="2412100" y="827577"/>
                    </a:cubicBezTo>
                    <a:cubicBezTo>
                      <a:pt x="2471200" y="825460"/>
                      <a:pt x="2530300" y="826519"/>
                      <a:pt x="2589400" y="828635"/>
                    </a:cubicBezTo>
                    <a:cubicBezTo>
                      <a:pt x="2618263" y="828635"/>
                      <a:pt x="2647126" y="829694"/>
                      <a:pt x="2675988" y="830752"/>
                    </a:cubicBezTo>
                    <a:cubicBezTo>
                      <a:pt x="2691107" y="830752"/>
                      <a:pt x="2706226" y="831810"/>
                      <a:pt x="2719970" y="832868"/>
                    </a:cubicBezTo>
                    <a:cubicBezTo>
                      <a:pt x="2743335" y="834985"/>
                      <a:pt x="2761202" y="839218"/>
                      <a:pt x="2777695" y="847684"/>
                    </a:cubicBezTo>
                    <a:lnTo>
                      <a:pt x="3587226" y="847684"/>
                    </a:lnTo>
                    <a:lnTo>
                      <a:pt x="3595335" y="854246"/>
                    </a:lnTo>
                    <a:cubicBezTo>
                      <a:pt x="3604131" y="850753"/>
                      <a:pt x="3614165" y="848637"/>
                      <a:pt x="3625572" y="848637"/>
                    </a:cubicBezTo>
                    <a:lnTo>
                      <a:pt x="3716696" y="848637"/>
                    </a:lnTo>
                    <a:cubicBezTo>
                      <a:pt x="3733189" y="843663"/>
                      <a:pt x="3752569" y="843240"/>
                      <a:pt x="3772497" y="850436"/>
                    </a:cubicBezTo>
                    <a:cubicBezTo>
                      <a:pt x="3777858" y="852447"/>
                      <a:pt x="3783218" y="854457"/>
                      <a:pt x="3788578" y="856680"/>
                    </a:cubicBezTo>
                    <a:lnTo>
                      <a:pt x="3780882" y="847790"/>
                    </a:lnTo>
                    <a:lnTo>
                      <a:pt x="3993916" y="847790"/>
                    </a:lnTo>
                    <a:cubicBezTo>
                      <a:pt x="4006286" y="848848"/>
                      <a:pt x="4020030" y="848848"/>
                      <a:pt x="4032400" y="848848"/>
                    </a:cubicBezTo>
                    <a:cubicBezTo>
                      <a:pt x="4028277" y="848848"/>
                      <a:pt x="4025528" y="848848"/>
                      <a:pt x="4021404" y="848848"/>
                    </a:cubicBezTo>
                    <a:cubicBezTo>
                      <a:pt x="4015907" y="849907"/>
                      <a:pt x="4010409" y="849907"/>
                      <a:pt x="4004911" y="850965"/>
                    </a:cubicBezTo>
                    <a:cubicBezTo>
                      <a:pt x="4004911" y="850965"/>
                      <a:pt x="4003537" y="850965"/>
                      <a:pt x="4002163" y="850965"/>
                    </a:cubicBezTo>
                    <a:cubicBezTo>
                      <a:pt x="4020030" y="853082"/>
                      <a:pt x="4037897" y="854140"/>
                      <a:pt x="4057139" y="855198"/>
                    </a:cubicBezTo>
                    <a:cubicBezTo>
                      <a:pt x="4140978" y="857315"/>
                      <a:pt x="4226192" y="860490"/>
                      <a:pt x="4311406" y="862606"/>
                    </a:cubicBezTo>
                    <a:cubicBezTo>
                      <a:pt x="4333397" y="862606"/>
                      <a:pt x="4355388" y="861548"/>
                      <a:pt x="4378753" y="859431"/>
                    </a:cubicBezTo>
                    <a:cubicBezTo>
                      <a:pt x="4354013" y="857315"/>
                      <a:pt x="4329274" y="856256"/>
                      <a:pt x="4303160" y="855198"/>
                    </a:cubicBezTo>
                    <a:cubicBezTo>
                      <a:pt x="4272923" y="854140"/>
                      <a:pt x="4242686" y="854140"/>
                      <a:pt x="4212448" y="853082"/>
                    </a:cubicBezTo>
                    <a:cubicBezTo>
                      <a:pt x="4266050" y="853082"/>
                      <a:pt x="4318279" y="853082"/>
                      <a:pt x="4373255" y="852023"/>
                    </a:cubicBezTo>
                    <a:cubicBezTo>
                      <a:pt x="4380127" y="852023"/>
                      <a:pt x="4384250" y="850965"/>
                      <a:pt x="4384250" y="847790"/>
                    </a:cubicBezTo>
                    <a:lnTo>
                      <a:pt x="4652262" y="847790"/>
                    </a:lnTo>
                    <a:cubicBezTo>
                      <a:pt x="4663257" y="847790"/>
                      <a:pt x="4672878" y="846732"/>
                      <a:pt x="4682499" y="844615"/>
                    </a:cubicBezTo>
                    <a:cubicBezTo>
                      <a:pt x="4693494" y="820275"/>
                      <a:pt x="4705864" y="794876"/>
                      <a:pt x="4716859" y="769477"/>
                    </a:cubicBezTo>
                    <a:cubicBezTo>
                      <a:pt x="4719608" y="739845"/>
                      <a:pt x="4720982" y="710213"/>
                      <a:pt x="4723731" y="680582"/>
                    </a:cubicBezTo>
                    <a:cubicBezTo>
                      <a:pt x="4723731" y="661532"/>
                      <a:pt x="4723731" y="641425"/>
                      <a:pt x="4725105" y="622376"/>
                    </a:cubicBezTo>
                    <a:cubicBezTo>
                      <a:pt x="4723731" y="620259"/>
                      <a:pt x="4723731" y="618143"/>
                      <a:pt x="4723731" y="616026"/>
                    </a:cubicBezTo>
                    <a:cubicBezTo>
                      <a:pt x="4722357" y="590628"/>
                      <a:pt x="4719608" y="563112"/>
                      <a:pt x="4718233" y="536655"/>
                    </a:cubicBezTo>
                    <a:cubicBezTo>
                      <a:pt x="4715485" y="494324"/>
                      <a:pt x="4715485" y="451992"/>
                      <a:pt x="4718233" y="410719"/>
                    </a:cubicBezTo>
                    <a:cubicBezTo>
                      <a:pt x="4719608" y="454109"/>
                      <a:pt x="4720982" y="497499"/>
                      <a:pt x="4723731" y="539830"/>
                    </a:cubicBezTo>
                    <a:cubicBezTo>
                      <a:pt x="4725105" y="539830"/>
                      <a:pt x="4725105" y="539830"/>
                      <a:pt x="4725105" y="538772"/>
                    </a:cubicBezTo>
                    <a:cubicBezTo>
                      <a:pt x="4723731" y="527131"/>
                      <a:pt x="4725105" y="516548"/>
                      <a:pt x="4727854" y="507023"/>
                    </a:cubicBezTo>
                    <a:cubicBezTo>
                      <a:pt x="4727854" y="508081"/>
                      <a:pt x="4727854" y="509140"/>
                      <a:pt x="4727854" y="509140"/>
                    </a:cubicBezTo>
                    <a:cubicBezTo>
                      <a:pt x="4729229" y="514431"/>
                      <a:pt x="4729229" y="519723"/>
                      <a:pt x="4729229" y="523956"/>
                    </a:cubicBezTo>
                    <a:lnTo>
                      <a:pt x="4730603" y="523956"/>
                    </a:lnTo>
                    <a:cubicBezTo>
                      <a:pt x="4730603" y="541947"/>
                      <a:pt x="4730603" y="559937"/>
                      <a:pt x="4731977" y="578986"/>
                    </a:cubicBezTo>
                    <a:cubicBezTo>
                      <a:pt x="4731977" y="584278"/>
                      <a:pt x="4733352" y="588511"/>
                      <a:pt x="4734726" y="591686"/>
                    </a:cubicBezTo>
                    <a:lnTo>
                      <a:pt x="4734726" y="617085"/>
                    </a:lnTo>
                    <a:cubicBezTo>
                      <a:pt x="4731977" y="619201"/>
                      <a:pt x="4730603" y="619201"/>
                      <a:pt x="4729229" y="617085"/>
                    </a:cubicBezTo>
                    <a:lnTo>
                      <a:pt x="4729229" y="650950"/>
                    </a:lnTo>
                    <a:cubicBezTo>
                      <a:pt x="4729229" y="647775"/>
                      <a:pt x="4730603" y="644600"/>
                      <a:pt x="4733352" y="642483"/>
                    </a:cubicBezTo>
                    <a:cubicBezTo>
                      <a:pt x="4731977" y="676348"/>
                      <a:pt x="4730603" y="709155"/>
                      <a:pt x="4726480" y="743020"/>
                    </a:cubicBezTo>
                    <a:cubicBezTo>
                      <a:pt x="4733352" y="725029"/>
                      <a:pt x="4740224" y="707039"/>
                      <a:pt x="4747096" y="689048"/>
                    </a:cubicBezTo>
                    <a:cubicBezTo>
                      <a:pt x="4747096" y="687990"/>
                      <a:pt x="4748471" y="686931"/>
                      <a:pt x="4749845" y="686931"/>
                    </a:cubicBezTo>
                    <a:cubicBezTo>
                      <a:pt x="4744348" y="714447"/>
                      <a:pt x="4736101" y="740904"/>
                      <a:pt x="4725105" y="766302"/>
                    </a:cubicBezTo>
                    <a:cubicBezTo>
                      <a:pt x="4722357" y="786410"/>
                      <a:pt x="4719608" y="806517"/>
                      <a:pt x="4715485" y="825566"/>
                    </a:cubicBezTo>
                    <a:cubicBezTo>
                      <a:pt x="4716859" y="825566"/>
                      <a:pt x="4716859" y="824508"/>
                      <a:pt x="4718233" y="823450"/>
                    </a:cubicBezTo>
                    <a:cubicBezTo>
                      <a:pt x="4729229" y="812867"/>
                      <a:pt x="4740224" y="802284"/>
                      <a:pt x="4751220" y="789585"/>
                    </a:cubicBezTo>
                    <a:cubicBezTo>
                      <a:pt x="4752594" y="783235"/>
                      <a:pt x="4752594" y="776885"/>
                      <a:pt x="4752594" y="769477"/>
                    </a:cubicBezTo>
                    <a:lnTo>
                      <a:pt x="4752594" y="698572"/>
                    </a:lnTo>
                    <a:cubicBezTo>
                      <a:pt x="4745722" y="664707"/>
                      <a:pt x="4740224" y="629784"/>
                      <a:pt x="4737475" y="595919"/>
                    </a:cubicBezTo>
                    <a:cubicBezTo>
                      <a:pt x="4738850" y="596977"/>
                      <a:pt x="4740224" y="596977"/>
                      <a:pt x="4742973" y="598035"/>
                    </a:cubicBezTo>
                    <a:cubicBezTo>
                      <a:pt x="4741599" y="584595"/>
                      <a:pt x="4741599" y="572108"/>
                      <a:pt x="4741599" y="558667"/>
                    </a:cubicBezTo>
                    <a:cubicBezTo>
                      <a:pt x="4741599" y="558773"/>
                      <a:pt x="4741599" y="558879"/>
                      <a:pt x="4741599" y="558879"/>
                    </a:cubicBezTo>
                    <a:lnTo>
                      <a:pt x="4741599" y="557821"/>
                    </a:lnTo>
                    <a:cubicBezTo>
                      <a:pt x="4741599" y="558138"/>
                      <a:pt x="4741599" y="558350"/>
                      <a:pt x="4741599" y="558667"/>
                    </a:cubicBezTo>
                    <a:cubicBezTo>
                      <a:pt x="4741599" y="554540"/>
                      <a:pt x="4741599" y="550413"/>
                      <a:pt x="4742973" y="546180"/>
                    </a:cubicBezTo>
                    <a:cubicBezTo>
                      <a:pt x="4744348" y="550413"/>
                      <a:pt x="4744348" y="552529"/>
                      <a:pt x="4747096" y="555704"/>
                    </a:cubicBezTo>
                    <a:cubicBezTo>
                      <a:pt x="4748471" y="568404"/>
                      <a:pt x="4751220" y="580045"/>
                      <a:pt x="4753968" y="592744"/>
                    </a:cubicBezTo>
                    <a:cubicBezTo>
                      <a:pt x="4752594" y="581103"/>
                      <a:pt x="4752594" y="569462"/>
                      <a:pt x="4752594" y="558879"/>
                    </a:cubicBezTo>
                    <a:cubicBezTo>
                      <a:pt x="4752594" y="555704"/>
                      <a:pt x="4752594" y="553588"/>
                      <a:pt x="4752594" y="551471"/>
                    </a:cubicBezTo>
                    <a:cubicBezTo>
                      <a:pt x="4755343" y="557821"/>
                      <a:pt x="4759466" y="563112"/>
                      <a:pt x="4763589" y="568404"/>
                    </a:cubicBezTo>
                    <a:cubicBezTo>
                      <a:pt x="4763589" y="548296"/>
                      <a:pt x="4763589" y="529247"/>
                      <a:pt x="4760840" y="509140"/>
                    </a:cubicBezTo>
                    <a:cubicBezTo>
                      <a:pt x="4759466" y="497499"/>
                      <a:pt x="4756717" y="486916"/>
                      <a:pt x="4756717" y="475275"/>
                    </a:cubicBezTo>
                    <a:lnTo>
                      <a:pt x="4756717" y="463634"/>
                    </a:lnTo>
                    <a:cubicBezTo>
                      <a:pt x="4758092" y="474216"/>
                      <a:pt x="4762215" y="482683"/>
                      <a:pt x="4767712" y="490091"/>
                    </a:cubicBezTo>
                    <a:cubicBezTo>
                      <a:pt x="4767712" y="489032"/>
                      <a:pt x="4767712" y="487974"/>
                      <a:pt x="4767712" y="486916"/>
                    </a:cubicBezTo>
                    <a:cubicBezTo>
                      <a:pt x="4766338" y="423419"/>
                      <a:pt x="4764964" y="358864"/>
                      <a:pt x="4762215" y="294308"/>
                    </a:cubicBezTo>
                    <a:cubicBezTo>
                      <a:pt x="4760840" y="307008"/>
                      <a:pt x="4759466" y="319707"/>
                      <a:pt x="4758092" y="331348"/>
                    </a:cubicBezTo>
                    <a:cubicBezTo>
                      <a:pt x="4756717" y="276318"/>
                      <a:pt x="4756717" y="222345"/>
                      <a:pt x="4753968" y="168373"/>
                    </a:cubicBezTo>
                    <a:cubicBezTo>
                      <a:pt x="4753968" y="168690"/>
                      <a:pt x="4753968" y="169219"/>
                      <a:pt x="4753968" y="169537"/>
                    </a:cubicBezTo>
                    <a:cubicBezTo>
                      <a:pt x="4753968" y="170278"/>
                      <a:pt x="4753968" y="171230"/>
                      <a:pt x="4753968" y="172500"/>
                    </a:cubicBezTo>
                    <a:cubicBezTo>
                      <a:pt x="4753968" y="171336"/>
                      <a:pt x="4753968" y="170489"/>
                      <a:pt x="4753968" y="169537"/>
                    </a:cubicBezTo>
                    <a:cubicBezTo>
                      <a:pt x="4753968" y="169114"/>
                      <a:pt x="4753968" y="168690"/>
                      <a:pt x="4753968" y="168267"/>
                    </a:cubicBezTo>
                    <a:cubicBezTo>
                      <a:pt x="4753968" y="168267"/>
                      <a:pt x="4753968" y="168267"/>
                      <a:pt x="4753968" y="168267"/>
                    </a:cubicBezTo>
                    <a:cubicBezTo>
                      <a:pt x="4753968" y="166891"/>
                      <a:pt x="4753968" y="165621"/>
                      <a:pt x="4753968" y="164034"/>
                    </a:cubicBezTo>
                    <a:cubicBezTo>
                      <a:pt x="4752594" y="166150"/>
                      <a:pt x="4752594" y="167209"/>
                      <a:pt x="4752594" y="168267"/>
                    </a:cubicBezTo>
                    <a:lnTo>
                      <a:pt x="4752594" y="119586"/>
                    </a:lnTo>
                    <a:cubicBezTo>
                      <a:pt x="4752594" y="103712"/>
                      <a:pt x="4748471" y="89954"/>
                      <a:pt x="4737475" y="78313"/>
                    </a:cubicBezTo>
                    <a:cubicBezTo>
                      <a:pt x="4751220" y="86779"/>
                      <a:pt x="4763589" y="94187"/>
                      <a:pt x="4775959" y="101595"/>
                    </a:cubicBezTo>
                    <a:cubicBezTo>
                      <a:pt x="4777333" y="101595"/>
                      <a:pt x="4778708" y="100537"/>
                      <a:pt x="4778708" y="100537"/>
                    </a:cubicBezTo>
                    <a:cubicBezTo>
                      <a:pt x="4778708" y="99479"/>
                      <a:pt x="4778708" y="98420"/>
                      <a:pt x="4778708" y="98420"/>
                    </a:cubicBezTo>
                    <a:cubicBezTo>
                      <a:pt x="4777471" y="97362"/>
                      <a:pt x="4776097" y="96304"/>
                      <a:pt x="4774722" y="95245"/>
                    </a:cubicBezTo>
                    <a:close/>
                    <a:moveTo>
                      <a:pt x="37109" y="772546"/>
                    </a:moveTo>
                    <a:cubicBezTo>
                      <a:pt x="32986" y="768313"/>
                      <a:pt x="27488" y="763022"/>
                      <a:pt x="23365" y="757730"/>
                    </a:cubicBezTo>
                    <a:cubicBezTo>
                      <a:pt x="24739" y="758789"/>
                      <a:pt x="26114" y="759847"/>
                      <a:pt x="26114" y="759847"/>
                    </a:cubicBezTo>
                    <a:cubicBezTo>
                      <a:pt x="30237" y="763022"/>
                      <a:pt x="32986" y="766197"/>
                      <a:pt x="37109" y="768313"/>
                    </a:cubicBezTo>
                    <a:lnTo>
                      <a:pt x="37109" y="772546"/>
                    </a:lnTo>
                    <a:close/>
                    <a:moveTo>
                      <a:pt x="2688358" y="83604"/>
                    </a:moveTo>
                    <a:lnTo>
                      <a:pt x="2700728" y="83604"/>
                    </a:lnTo>
                    <a:cubicBezTo>
                      <a:pt x="2713098" y="84663"/>
                      <a:pt x="2726842" y="84663"/>
                      <a:pt x="2739212" y="84663"/>
                    </a:cubicBezTo>
                    <a:cubicBezTo>
                      <a:pt x="2741960" y="84663"/>
                      <a:pt x="2746084" y="84663"/>
                      <a:pt x="2748832" y="85721"/>
                    </a:cubicBezTo>
                    <a:cubicBezTo>
                      <a:pt x="2724093" y="84663"/>
                      <a:pt x="2700728" y="84663"/>
                      <a:pt x="2675988" y="84663"/>
                    </a:cubicBezTo>
                    <a:cubicBezTo>
                      <a:pt x="2680112" y="83604"/>
                      <a:pt x="2684235" y="83604"/>
                      <a:pt x="2688358" y="83604"/>
                    </a:cubicBezTo>
                    <a:close/>
                    <a:moveTo>
                      <a:pt x="2566035" y="88896"/>
                    </a:moveTo>
                    <a:cubicBezTo>
                      <a:pt x="2566035" y="89954"/>
                      <a:pt x="2566035" y="91012"/>
                      <a:pt x="2566035" y="92071"/>
                    </a:cubicBezTo>
                    <a:lnTo>
                      <a:pt x="2568784" y="92071"/>
                    </a:lnTo>
                    <a:cubicBezTo>
                      <a:pt x="2566035" y="92071"/>
                      <a:pt x="2563286" y="93129"/>
                      <a:pt x="2560537" y="94187"/>
                    </a:cubicBezTo>
                    <a:cubicBezTo>
                      <a:pt x="2541296" y="93129"/>
                      <a:pt x="2520679" y="93129"/>
                      <a:pt x="2500063" y="93129"/>
                    </a:cubicBezTo>
                    <a:cubicBezTo>
                      <a:pt x="2500063" y="93129"/>
                      <a:pt x="2498689" y="93129"/>
                      <a:pt x="2497314" y="93129"/>
                    </a:cubicBezTo>
                    <a:cubicBezTo>
                      <a:pt x="2464328" y="93129"/>
                      <a:pt x="2432717" y="92071"/>
                      <a:pt x="2399731" y="91012"/>
                    </a:cubicBezTo>
                    <a:cubicBezTo>
                      <a:pt x="2425845" y="88896"/>
                      <a:pt x="2453333" y="87837"/>
                      <a:pt x="2479447" y="88896"/>
                    </a:cubicBezTo>
                    <a:cubicBezTo>
                      <a:pt x="2509684" y="89954"/>
                      <a:pt x="2537172" y="89954"/>
                      <a:pt x="2566035" y="88896"/>
                    </a:cubicBezTo>
                    <a:close/>
                    <a:moveTo>
                      <a:pt x="2480821" y="94187"/>
                    </a:moveTo>
                    <a:cubicBezTo>
                      <a:pt x="2471200" y="95245"/>
                      <a:pt x="2462954" y="95245"/>
                      <a:pt x="2453333" y="95245"/>
                    </a:cubicBezTo>
                    <a:lnTo>
                      <a:pt x="2446461" y="95245"/>
                    </a:lnTo>
                    <a:cubicBezTo>
                      <a:pt x="2412100" y="94187"/>
                      <a:pt x="2377740" y="93129"/>
                      <a:pt x="2343380" y="93129"/>
                    </a:cubicBezTo>
                    <a:lnTo>
                      <a:pt x="2407977" y="93129"/>
                    </a:lnTo>
                    <a:cubicBezTo>
                      <a:pt x="2432717" y="94187"/>
                      <a:pt x="2456082" y="94187"/>
                      <a:pt x="2480821" y="94187"/>
                    </a:cubicBezTo>
                    <a:close/>
                    <a:moveTo>
                      <a:pt x="2504186" y="65614"/>
                    </a:moveTo>
                    <a:lnTo>
                      <a:pt x="2502812" y="66672"/>
                    </a:lnTo>
                    <a:cubicBezTo>
                      <a:pt x="2482196" y="64555"/>
                      <a:pt x="2462954" y="64555"/>
                      <a:pt x="2440963" y="64555"/>
                    </a:cubicBezTo>
                    <a:cubicBezTo>
                      <a:pt x="2413475" y="62439"/>
                      <a:pt x="2385987" y="60322"/>
                      <a:pt x="2357124" y="58206"/>
                    </a:cubicBezTo>
                    <a:cubicBezTo>
                      <a:pt x="2406603" y="61380"/>
                      <a:pt x="2454707" y="63497"/>
                      <a:pt x="2504186" y="65614"/>
                    </a:cubicBezTo>
                    <a:close/>
                    <a:moveTo>
                      <a:pt x="2307645" y="75138"/>
                    </a:moveTo>
                    <a:cubicBezTo>
                      <a:pt x="2329635" y="74186"/>
                      <a:pt x="2352863" y="73233"/>
                      <a:pt x="2375129" y="73127"/>
                    </a:cubicBezTo>
                    <a:lnTo>
                      <a:pt x="2374991" y="73022"/>
                    </a:lnTo>
                    <a:lnTo>
                      <a:pt x="2379115" y="73022"/>
                    </a:lnTo>
                    <a:cubicBezTo>
                      <a:pt x="2377740" y="73022"/>
                      <a:pt x="2376366" y="73127"/>
                      <a:pt x="2375129" y="73127"/>
                    </a:cubicBezTo>
                    <a:cubicBezTo>
                      <a:pt x="2376503" y="74186"/>
                      <a:pt x="2377740" y="75138"/>
                      <a:pt x="2377740" y="75138"/>
                    </a:cubicBezTo>
                    <a:cubicBezTo>
                      <a:pt x="2369494" y="75138"/>
                      <a:pt x="2361247" y="75138"/>
                      <a:pt x="2353000" y="75138"/>
                    </a:cubicBezTo>
                    <a:cubicBezTo>
                      <a:pt x="2342005" y="75138"/>
                      <a:pt x="2331010" y="76196"/>
                      <a:pt x="2320015" y="76196"/>
                    </a:cubicBezTo>
                    <a:cubicBezTo>
                      <a:pt x="2315891" y="76196"/>
                      <a:pt x="2311768" y="75138"/>
                      <a:pt x="2307645" y="75138"/>
                    </a:cubicBezTo>
                    <a:lnTo>
                      <a:pt x="2307645" y="75138"/>
                    </a:lnTo>
                    <a:close/>
                    <a:moveTo>
                      <a:pt x="2278782" y="82546"/>
                    </a:moveTo>
                    <a:cubicBezTo>
                      <a:pt x="2296650" y="81488"/>
                      <a:pt x="2314517" y="81488"/>
                      <a:pt x="2333759" y="81488"/>
                    </a:cubicBezTo>
                    <a:lnTo>
                      <a:pt x="2346128" y="81488"/>
                    </a:lnTo>
                    <a:cubicBezTo>
                      <a:pt x="2344754" y="81488"/>
                      <a:pt x="2344754" y="81488"/>
                      <a:pt x="2343380" y="80429"/>
                    </a:cubicBezTo>
                    <a:cubicBezTo>
                      <a:pt x="2368119" y="79371"/>
                      <a:pt x="2392859" y="78313"/>
                      <a:pt x="2417598" y="78313"/>
                    </a:cubicBezTo>
                    <a:cubicBezTo>
                      <a:pt x="2417598" y="77255"/>
                      <a:pt x="2417598" y="77255"/>
                      <a:pt x="2417598" y="77255"/>
                    </a:cubicBezTo>
                    <a:cubicBezTo>
                      <a:pt x="2432717" y="76196"/>
                      <a:pt x="2449210" y="76196"/>
                      <a:pt x="2465703" y="76196"/>
                    </a:cubicBezTo>
                    <a:cubicBezTo>
                      <a:pt x="2471200" y="76196"/>
                      <a:pt x="2478072" y="77255"/>
                      <a:pt x="2483570" y="78313"/>
                    </a:cubicBezTo>
                    <a:lnTo>
                      <a:pt x="2479447" y="78313"/>
                    </a:lnTo>
                    <a:cubicBezTo>
                      <a:pt x="2372242" y="83604"/>
                      <a:pt x="2265038" y="86779"/>
                      <a:pt x="2157833" y="86779"/>
                    </a:cubicBezTo>
                    <a:cubicBezTo>
                      <a:pt x="2133094" y="86779"/>
                      <a:pt x="2109729" y="86779"/>
                      <a:pt x="2084989" y="85721"/>
                    </a:cubicBezTo>
                    <a:cubicBezTo>
                      <a:pt x="2094610" y="84663"/>
                      <a:pt x="2102857" y="84663"/>
                      <a:pt x="2112478" y="84663"/>
                    </a:cubicBezTo>
                    <a:cubicBezTo>
                      <a:pt x="2128971" y="84663"/>
                      <a:pt x="2145464" y="84663"/>
                      <a:pt x="2161957" y="84663"/>
                    </a:cubicBezTo>
                    <a:cubicBezTo>
                      <a:pt x="2171578" y="84663"/>
                      <a:pt x="2182573" y="84663"/>
                      <a:pt x="2192194" y="84663"/>
                    </a:cubicBezTo>
                    <a:cubicBezTo>
                      <a:pt x="2227929" y="85721"/>
                      <a:pt x="2263663" y="85721"/>
                      <a:pt x="2299398" y="84663"/>
                    </a:cubicBezTo>
                    <a:cubicBezTo>
                      <a:pt x="2291152" y="83604"/>
                      <a:pt x="2285654" y="83604"/>
                      <a:pt x="2278782" y="82546"/>
                    </a:cubicBezTo>
                    <a:close/>
                    <a:moveTo>
                      <a:pt x="1936553" y="101595"/>
                    </a:moveTo>
                    <a:cubicBezTo>
                      <a:pt x="1946173" y="100537"/>
                      <a:pt x="1955794" y="99479"/>
                      <a:pt x="1965415" y="98420"/>
                    </a:cubicBezTo>
                    <a:cubicBezTo>
                      <a:pt x="1981908" y="96304"/>
                      <a:pt x="1999776" y="93129"/>
                      <a:pt x="2017643" y="92071"/>
                    </a:cubicBezTo>
                    <a:cubicBezTo>
                      <a:pt x="2038259" y="92071"/>
                      <a:pt x="2060250" y="93129"/>
                      <a:pt x="2082240" y="93129"/>
                    </a:cubicBezTo>
                    <a:cubicBezTo>
                      <a:pt x="2131720" y="95245"/>
                      <a:pt x="2182573" y="96304"/>
                      <a:pt x="2232052" y="96304"/>
                    </a:cubicBezTo>
                    <a:lnTo>
                      <a:pt x="2226554" y="96304"/>
                    </a:lnTo>
                    <a:cubicBezTo>
                      <a:pt x="2223805" y="96304"/>
                      <a:pt x="2222431" y="97362"/>
                      <a:pt x="2219682" y="97362"/>
                    </a:cubicBezTo>
                    <a:cubicBezTo>
                      <a:pt x="2218308" y="98420"/>
                      <a:pt x="2216933" y="98420"/>
                      <a:pt x="2215559" y="98420"/>
                    </a:cubicBezTo>
                    <a:cubicBezTo>
                      <a:pt x="2208687" y="98420"/>
                      <a:pt x="2201815" y="99479"/>
                      <a:pt x="2196317" y="100537"/>
                    </a:cubicBezTo>
                    <a:cubicBezTo>
                      <a:pt x="2182573" y="100537"/>
                      <a:pt x="2168829" y="101595"/>
                      <a:pt x="2155085" y="101595"/>
                    </a:cubicBezTo>
                    <a:cubicBezTo>
                      <a:pt x="2080866" y="106887"/>
                      <a:pt x="2008022" y="106887"/>
                      <a:pt x="1936553" y="101595"/>
                    </a:cubicBezTo>
                    <a:close/>
                    <a:moveTo>
                      <a:pt x="1942050" y="106887"/>
                    </a:moveTo>
                    <a:cubicBezTo>
                      <a:pt x="1911813" y="107945"/>
                      <a:pt x="1878827" y="107945"/>
                      <a:pt x="1848590" y="109003"/>
                    </a:cubicBezTo>
                    <a:cubicBezTo>
                      <a:pt x="1870580" y="106887"/>
                      <a:pt x="1893946" y="104770"/>
                      <a:pt x="1917311" y="103712"/>
                    </a:cubicBezTo>
                    <a:cubicBezTo>
                      <a:pt x="1920059" y="103712"/>
                      <a:pt x="1925557" y="104770"/>
                      <a:pt x="1932429" y="105828"/>
                    </a:cubicBezTo>
                    <a:cubicBezTo>
                      <a:pt x="1936553" y="106887"/>
                      <a:pt x="1939301" y="106887"/>
                      <a:pt x="1942050" y="106887"/>
                    </a:cubicBezTo>
                    <a:close/>
                    <a:moveTo>
                      <a:pt x="2043757" y="67730"/>
                    </a:moveTo>
                    <a:cubicBezTo>
                      <a:pt x="2091861" y="67730"/>
                      <a:pt x="2139966" y="68788"/>
                      <a:pt x="2188071" y="69847"/>
                    </a:cubicBezTo>
                    <a:cubicBezTo>
                      <a:pt x="2194943" y="69847"/>
                      <a:pt x="2204564" y="69847"/>
                      <a:pt x="2211436" y="69847"/>
                    </a:cubicBezTo>
                    <a:cubicBezTo>
                      <a:pt x="2204564" y="70905"/>
                      <a:pt x="2194943" y="70905"/>
                      <a:pt x="2188071" y="70905"/>
                    </a:cubicBezTo>
                    <a:cubicBezTo>
                      <a:pt x="2170203" y="70905"/>
                      <a:pt x="2153710" y="71963"/>
                      <a:pt x="2135843" y="73022"/>
                    </a:cubicBezTo>
                    <a:cubicBezTo>
                      <a:pt x="2116601" y="70905"/>
                      <a:pt x="2097359" y="69847"/>
                      <a:pt x="2078117" y="69847"/>
                    </a:cubicBezTo>
                    <a:cubicBezTo>
                      <a:pt x="2061624" y="68788"/>
                      <a:pt x="2043757" y="67730"/>
                      <a:pt x="2027264" y="67730"/>
                    </a:cubicBezTo>
                    <a:lnTo>
                      <a:pt x="2043757" y="67730"/>
                    </a:lnTo>
                    <a:close/>
                    <a:moveTo>
                      <a:pt x="1852713" y="70905"/>
                    </a:moveTo>
                    <a:cubicBezTo>
                      <a:pt x="1896694" y="71963"/>
                      <a:pt x="1940676" y="73022"/>
                      <a:pt x="1983283" y="75138"/>
                    </a:cubicBezTo>
                    <a:cubicBezTo>
                      <a:pt x="2002524" y="75138"/>
                      <a:pt x="2023141" y="76196"/>
                      <a:pt x="2042383" y="76196"/>
                    </a:cubicBezTo>
                    <a:cubicBezTo>
                      <a:pt x="2039634" y="76196"/>
                      <a:pt x="2036885" y="76196"/>
                      <a:pt x="2035510" y="77255"/>
                    </a:cubicBezTo>
                    <a:cubicBezTo>
                      <a:pt x="1970913" y="76196"/>
                      <a:pt x="1909064" y="75138"/>
                      <a:pt x="1845841" y="70905"/>
                    </a:cubicBezTo>
                    <a:cubicBezTo>
                      <a:pt x="1848590" y="70905"/>
                      <a:pt x="1849964" y="70905"/>
                      <a:pt x="1852713" y="70905"/>
                    </a:cubicBezTo>
                    <a:close/>
                    <a:moveTo>
                      <a:pt x="1804608" y="114295"/>
                    </a:moveTo>
                    <a:cubicBezTo>
                      <a:pt x="1881576" y="113236"/>
                      <a:pt x="1958543" y="112178"/>
                      <a:pt x="2035510" y="112178"/>
                    </a:cubicBezTo>
                    <a:cubicBezTo>
                      <a:pt x="1951671" y="118528"/>
                      <a:pt x="1867832" y="121702"/>
                      <a:pt x="1782618" y="121702"/>
                    </a:cubicBezTo>
                    <a:cubicBezTo>
                      <a:pt x="1782618" y="121702"/>
                      <a:pt x="1782618" y="120644"/>
                      <a:pt x="1781243" y="120644"/>
                    </a:cubicBezTo>
                    <a:cubicBezTo>
                      <a:pt x="1788116" y="117469"/>
                      <a:pt x="1794988" y="115353"/>
                      <a:pt x="1804608" y="114295"/>
                    </a:cubicBezTo>
                    <a:close/>
                    <a:moveTo>
                      <a:pt x="1896694" y="799003"/>
                    </a:moveTo>
                    <a:cubicBezTo>
                      <a:pt x="1874704" y="797945"/>
                      <a:pt x="1854088" y="797945"/>
                      <a:pt x="1833471" y="799003"/>
                    </a:cubicBezTo>
                    <a:cubicBezTo>
                      <a:pt x="1745509" y="800062"/>
                      <a:pt x="1658920" y="802178"/>
                      <a:pt x="1572332" y="805353"/>
                    </a:cubicBezTo>
                    <a:cubicBezTo>
                      <a:pt x="1499488" y="808528"/>
                      <a:pt x="1428018" y="810644"/>
                      <a:pt x="1355174" y="811703"/>
                    </a:cubicBezTo>
                    <a:cubicBezTo>
                      <a:pt x="1327686" y="812761"/>
                      <a:pt x="1301572" y="813819"/>
                      <a:pt x="1274084" y="816994"/>
                    </a:cubicBezTo>
                    <a:cubicBezTo>
                      <a:pt x="1264463" y="818052"/>
                      <a:pt x="1257591" y="816994"/>
                      <a:pt x="1250719" y="814878"/>
                    </a:cubicBezTo>
                    <a:cubicBezTo>
                      <a:pt x="1282330" y="811703"/>
                      <a:pt x="1313942" y="808528"/>
                      <a:pt x="1345553" y="805353"/>
                    </a:cubicBezTo>
                    <a:cubicBezTo>
                      <a:pt x="1368919" y="803237"/>
                      <a:pt x="1392284" y="801120"/>
                      <a:pt x="1415649" y="799003"/>
                    </a:cubicBezTo>
                    <a:cubicBezTo>
                      <a:pt x="1444511" y="796887"/>
                      <a:pt x="1473374" y="794770"/>
                      <a:pt x="1503611" y="793712"/>
                    </a:cubicBezTo>
                    <a:cubicBezTo>
                      <a:pt x="1625934" y="787362"/>
                      <a:pt x="1751006" y="785246"/>
                      <a:pt x="1874704" y="784187"/>
                    </a:cubicBezTo>
                    <a:cubicBezTo>
                      <a:pt x="1972287" y="784187"/>
                      <a:pt x="2069871" y="783129"/>
                      <a:pt x="2168829" y="783129"/>
                    </a:cubicBezTo>
                    <a:lnTo>
                      <a:pt x="2171578" y="785246"/>
                    </a:lnTo>
                    <a:cubicBezTo>
                      <a:pt x="2172952" y="786304"/>
                      <a:pt x="2172952" y="786304"/>
                      <a:pt x="2172952" y="787362"/>
                    </a:cubicBezTo>
                    <a:cubicBezTo>
                      <a:pt x="2083615" y="795828"/>
                      <a:pt x="1991529" y="800062"/>
                      <a:pt x="1896694" y="799003"/>
                    </a:cubicBezTo>
                    <a:close/>
                    <a:moveTo>
                      <a:pt x="2772197" y="823344"/>
                    </a:moveTo>
                    <a:cubicBezTo>
                      <a:pt x="2772197" y="823344"/>
                      <a:pt x="2772197" y="823344"/>
                      <a:pt x="2770823" y="823344"/>
                    </a:cubicBezTo>
                    <a:cubicBezTo>
                      <a:pt x="2757079" y="824402"/>
                      <a:pt x="2744709" y="825460"/>
                      <a:pt x="2730965" y="825460"/>
                    </a:cubicBezTo>
                    <a:cubicBezTo>
                      <a:pt x="2729591" y="826519"/>
                      <a:pt x="2729591" y="827577"/>
                      <a:pt x="2728216" y="827577"/>
                    </a:cubicBezTo>
                    <a:cubicBezTo>
                      <a:pt x="2724093" y="827577"/>
                      <a:pt x="2718595" y="827577"/>
                      <a:pt x="2713098" y="827577"/>
                    </a:cubicBezTo>
                    <a:cubicBezTo>
                      <a:pt x="2713098" y="827577"/>
                      <a:pt x="2713098" y="827577"/>
                      <a:pt x="2711723" y="827577"/>
                    </a:cubicBezTo>
                    <a:cubicBezTo>
                      <a:pt x="2629258" y="820169"/>
                      <a:pt x="2548168" y="816994"/>
                      <a:pt x="2467077" y="819111"/>
                    </a:cubicBezTo>
                    <a:cubicBezTo>
                      <a:pt x="2429968" y="821227"/>
                      <a:pt x="2392859" y="823344"/>
                      <a:pt x="2355749" y="825460"/>
                    </a:cubicBezTo>
                    <a:cubicBezTo>
                      <a:pt x="2354375" y="825460"/>
                      <a:pt x="2354375" y="825460"/>
                      <a:pt x="2353000" y="825460"/>
                    </a:cubicBezTo>
                    <a:cubicBezTo>
                      <a:pt x="2284280" y="823344"/>
                      <a:pt x="2215559" y="823344"/>
                      <a:pt x="2145464" y="822286"/>
                    </a:cubicBezTo>
                    <a:cubicBezTo>
                      <a:pt x="2144089" y="822286"/>
                      <a:pt x="2142715" y="822286"/>
                      <a:pt x="2139966" y="822286"/>
                    </a:cubicBezTo>
                    <a:cubicBezTo>
                      <a:pt x="2248545" y="819111"/>
                      <a:pt x="2357124" y="815936"/>
                      <a:pt x="2467077" y="814878"/>
                    </a:cubicBezTo>
                    <a:lnTo>
                      <a:pt x="2467077" y="813819"/>
                    </a:lnTo>
                    <a:cubicBezTo>
                      <a:pt x="2535798" y="814878"/>
                      <a:pt x="2604519" y="814878"/>
                      <a:pt x="2673239" y="815936"/>
                    </a:cubicBezTo>
                    <a:cubicBezTo>
                      <a:pt x="2692481" y="816994"/>
                      <a:pt x="2711723" y="816994"/>
                      <a:pt x="2729591" y="819111"/>
                    </a:cubicBezTo>
                    <a:cubicBezTo>
                      <a:pt x="2730965" y="819111"/>
                      <a:pt x="2730965" y="819111"/>
                      <a:pt x="2730965" y="820169"/>
                    </a:cubicBezTo>
                    <a:cubicBezTo>
                      <a:pt x="2744709" y="820169"/>
                      <a:pt x="2758453" y="821227"/>
                      <a:pt x="2772197" y="822286"/>
                    </a:cubicBezTo>
                    <a:cubicBezTo>
                      <a:pt x="2772197" y="822286"/>
                      <a:pt x="2772197" y="822286"/>
                      <a:pt x="2772197" y="823344"/>
                    </a:cubicBezTo>
                    <a:close/>
                    <a:moveTo>
                      <a:pt x="2610016" y="112178"/>
                    </a:moveTo>
                    <a:cubicBezTo>
                      <a:pt x="2616889" y="113236"/>
                      <a:pt x="2623761" y="113236"/>
                      <a:pt x="2629258" y="113236"/>
                    </a:cubicBezTo>
                    <a:cubicBezTo>
                      <a:pt x="2626509" y="113236"/>
                      <a:pt x="2623761" y="113236"/>
                      <a:pt x="2621012" y="113236"/>
                    </a:cubicBezTo>
                    <a:cubicBezTo>
                      <a:pt x="2616889" y="113236"/>
                      <a:pt x="2614140" y="113236"/>
                      <a:pt x="2610016" y="112178"/>
                    </a:cubicBezTo>
                    <a:close/>
                    <a:moveTo>
                      <a:pt x="2732339" y="98420"/>
                    </a:moveTo>
                    <a:cubicBezTo>
                      <a:pt x="2725467" y="97362"/>
                      <a:pt x="2718595" y="97362"/>
                      <a:pt x="2711723" y="97362"/>
                    </a:cubicBezTo>
                    <a:cubicBezTo>
                      <a:pt x="2711723" y="98420"/>
                      <a:pt x="2711723" y="98420"/>
                      <a:pt x="2711723" y="99479"/>
                    </a:cubicBezTo>
                    <a:cubicBezTo>
                      <a:pt x="2710349" y="99479"/>
                      <a:pt x="2710349" y="99479"/>
                      <a:pt x="2708974" y="99479"/>
                    </a:cubicBezTo>
                    <a:cubicBezTo>
                      <a:pt x="2703477" y="100537"/>
                      <a:pt x="2697979" y="100537"/>
                      <a:pt x="2692481" y="100537"/>
                    </a:cubicBezTo>
                    <a:lnTo>
                      <a:pt x="2681486" y="100537"/>
                    </a:lnTo>
                    <a:cubicBezTo>
                      <a:pt x="2682860" y="99479"/>
                      <a:pt x="2682860" y="99479"/>
                      <a:pt x="2682860" y="99479"/>
                    </a:cubicBezTo>
                    <a:lnTo>
                      <a:pt x="2682860" y="99479"/>
                    </a:lnTo>
                    <a:cubicBezTo>
                      <a:pt x="2680112" y="99479"/>
                      <a:pt x="2677363" y="99479"/>
                      <a:pt x="2674614" y="99479"/>
                    </a:cubicBezTo>
                    <a:cubicBezTo>
                      <a:pt x="2656747" y="98420"/>
                      <a:pt x="2637505" y="98420"/>
                      <a:pt x="2618263" y="98420"/>
                    </a:cubicBezTo>
                    <a:lnTo>
                      <a:pt x="2601770" y="98420"/>
                    </a:lnTo>
                    <a:cubicBezTo>
                      <a:pt x="2597647" y="97362"/>
                      <a:pt x="2592149" y="97362"/>
                      <a:pt x="2588026" y="96304"/>
                    </a:cubicBezTo>
                    <a:lnTo>
                      <a:pt x="2614140" y="96304"/>
                    </a:lnTo>
                    <a:cubicBezTo>
                      <a:pt x="2664993" y="96304"/>
                      <a:pt x="2714472" y="96304"/>
                      <a:pt x="2763951" y="95245"/>
                    </a:cubicBezTo>
                    <a:lnTo>
                      <a:pt x="2790065" y="95245"/>
                    </a:lnTo>
                    <a:cubicBezTo>
                      <a:pt x="2770823" y="96304"/>
                      <a:pt x="2751581" y="97362"/>
                      <a:pt x="2732339" y="98420"/>
                    </a:cubicBezTo>
                    <a:close/>
                    <a:moveTo>
                      <a:pt x="3277983" y="29632"/>
                    </a:moveTo>
                    <a:cubicBezTo>
                      <a:pt x="3266987" y="29632"/>
                      <a:pt x="3257366" y="29632"/>
                      <a:pt x="3247745" y="28574"/>
                    </a:cubicBezTo>
                    <a:cubicBezTo>
                      <a:pt x="3229878" y="27515"/>
                      <a:pt x="3212011" y="27515"/>
                      <a:pt x="3192769" y="26457"/>
                    </a:cubicBezTo>
                    <a:cubicBezTo>
                      <a:pt x="3232627" y="26457"/>
                      <a:pt x="3271111" y="26457"/>
                      <a:pt x="3310969" y="26457"/>
                    </a:cubicBezTo>
                    <a:cubicBezTo>
                      <a:pt x="3299973" y="27515"/>
                      <a:pt x="3287603" y="28574"/>
                      <a:pt x="3277983" y="29632"/>
                    </a:cubicBezTo>
                    <a:close/>
                    <a:moveTo>
                      <a:pt x="3961067" y="811703"/>
                    </a:moveTo>
                    <a:lnTo>
                      <a:pt x="3962442" y="811703"/>
                    </a:lnTo>
                    <a:cubicBezTo>
                      <a:pt x="3981684" y="810644"/>
                      <a:pt x="3999551" y="810644"/>
                      <a:pt x="4018793" y="809586"/>
                    </a:cubicBezTo>
                    <a:cubicBezTo>
                      <a:pt x="4046281" y="808528"/>
                      <a:pt x="4075144" y="808528"/>
                      <a:pt x="4102632" y="807470"/>
                    </a:cubicBezTo>
                    <a:cubicBezTo>
                      <a:pt x="4141116" y="807470"/>
                      <a:pt x="4178225" y="807470"/>
                      <a:pt x="4216709" y="808528"/>
                    </a:cubicBezTo>
                    <a:cubicBezTo>
                      <a:pt x="4277183" y="808528"/>
                      <a:pt x="4336283" y="809586"/>
                      <a:pt x="4396758" y="810644"/>
                    </a:cubicBezTo>
                    <a:cubicBezTo>
                      <a:pt x="4413250" y="811703"/>
                      <a:pt x="4429743" y="811703"/>
                      <a:pt x="4446237" y="813819"/>
                    </a:cubicBezTo>
                    <a:cubicBezTo>
                      <a:pt x="4446237" y="813819"/>
                      <a:pt x="4446237" y="813819"/>
                      <a:pt x="4444862" y="813819"/>
                    </a:cubicBezTo>
                    <a:cubicBezTo>
                      <a:pt x="4317041" y="818052"/>
                      <a:pt x="4189221" y="819111"/>
                      <a:pt x="4060026" y="815936"/>
                    </a:cubicBezTo>
                    <a:cubicBezTo>
                      <a:pt x="4027040" y="814878"/>
                      <a:pt x="3994053" y="814878"/>
                      <a:pt x="3961067" y="812761"/>
                    </a:cubicBezTo>
                    <a:lnTo>
                      <a:pt x="3961067" y="811703"/>
                    </a:lnTo>
                    <a:close/>
                    <a:moveTo>
                      <a:pt x="4351402" y="848743"/>
                    </a:moveTo>
                    <a:cubicBezTo>
                      <a:pt x="4336283" y="848743"/>
                      <a:pt x="4319790" y="848743"/>
                      <a:pt x="4303297" y="848743"/>
                    </a:cubicBezTo>
                    <a:cubicBezTo>
                      <a:pt x="4293676" y="847684"/>
                      <a:pt x="4284055" y="847684"/>
                      <a:pt x="4274435" y="847684"/>
                    </a:cubicBezTo>
                    <a:lnTo>
                      <a:pt x="4365146" y="847684"/>
                    </a:lnTo>
                    <a:cubicBezTo>
                      <a:pt x="4361023" y="848743"/>
                      <a:pt x="4355525" y="848743"/>
                      <a:pt x="4351402" y="848743"/>
                    </a:cubicBezTo>
                    <a:close/>
                    <a:moveTo>
                      <a:pt x="4424246" y="841335"/>
                    </a:moveTo>
                    <a:cubicBezTo>
                      <a:pt x="4398132" y="842393"/>
                      <a:pt x="4370644" y="842393"/>
                      <a:pt x="4344530" y="843451"/>
                    </a:cubicBezTo>
                    <a:cubicBezTo>
                      <a:pt x="4318416" y="845568"/>
                      <a:pt x="4292302" y="846626"/>
                      <a:pt x="4266188" y="847684"/>
                    </a:cubicBezTo>
                    <a:cubicBezTo>
                      <a:pt x="4205714" y="846626"/>
                      <a:pt x="4145239" y="845568"/>
                      <a:pt x="4086139" y="845568"/>
                    </a:cubicBezTo>
                    <a:cubicBezTo>
                      <a:pt x="4058651" y="845568"/>
                      <a:pt x="4031163" y="845568"/>
                      <a:pt x="4002300" y="847684"/>
                    </a:cubicBezTo>
                    <a:cubicBezTo>
                      <a:pt x="3987181" y="846626"/>
                      <a:pt x="3972063" y="845568"/>
                      <a:pt x="3955570" y="844510"/>
                    </a:cubicBezTo>
                    <a:cubicBezTo>
                      <a:pt x="3958594" y="844510"/>
                      <a:pt x="3961343" y="844510"/>
                      <a:pt x="3964091" y="844510"/>
                    </a:cubicBezTo>
                    <a:cubicBezTo>
                      <a:pt x="3960105" y="844510"/>
                      <a:pt x="3955982" y="844510"/>
                      <a:pt x="3951447" y="844510"/>
                    </a:cubicBezTo>
                    <a:cubicBezTo>
                      <a:pt x="3970688" y="842393"/>
                      <a:pt x="3988556" y="839218"/>
                      <a:pt x="4009172" y="837102"/>
                    </a:cubicBezTo>
                    <a:cubicBezTo>
                      <a:pt x="4007797" y="837102"/>
                      <a:pt x="4006423" y="837102"/>
                      <a:pt x="4005049" y="837102"/>
                    </a:cubicBezTo>
                    <a:cubicBezTo>
                      <a:pt x="3998177" y="837102"/>
                      <a:pt x="3991305" y="837102"/>
                      <a:pt x="3984433" y="837102"/>
                    </a:cubicBezTo>
                    <a:cubicBezTo>
                      <a:pt x="3966565" y="837102"/>
                      <a:pt x="3951447" y="836043"/>
                      <a:pt x="3939077" y="831810"/>
                    </a:cubicBezTo>
                    <a:cubicBezTo>
                      <a:pt x="3961067" y="829694"/>
                      <a:pt x="3983058" y="827577"/>
                      <a:pt x="4005049" y="826519"/>
                    </a:cubicBezTo>
                    <a:cubicBezTo>
                      <a:pt x="4065523" y="823344"/>
                      <a:pt x="4127372" y="822286"/>
                      <a:pt x="4186472" y="822286"/>
                    </a:cubicBezTo>
                    <a:cubicBezTo>
                      <a:pt x="4270311" y="819111"/>
                      <a:pt x="4351402" y="820169"/>
                      <a:pt x="4432492" y="826519"/>
                    </a:cubicBezTo>
                    <a:cubicBezTo>
                      <a:pt x="4442113" y="827577"/>
                      <a:pt x="4451734" y="827577"/>
                      <a:pt x="4462729" y="828635"/>
                    </a:cubicBezTo>
                    <a:cubicBezTo>
                      <a:pt x="4464104" y="828635"/>
                      <a:pt x="4465478" y="830752"/>
                      <a:pt x="4465478" y="830752"/>
                    </a:cubicBezTo>
                    <a:cubicBezTo>
                      <a:pt x="4466853" y="831810"/>
                      <a:pt x="4466853" y="831810"/>
                      <a:pt x="4468227" y="832868"/>
                    </a:cubicBezTo>
                    <a:cubicBezTo>
                      <a:pt x="4454483" y="837102"/>
                      <a:pt x="4439365" y="840276"/>
                      <a:pt x="4424246" y="841335"/>
                    </a:cubicBezTo>
                    <a:close/>
                    <a:moveTo>
                      <a:pt x="4384388" y="41273"/>
                    </a:moveTo>
                    <a:cubicBezTo>
                      <a:pt x="4403630" y="41273"/>
                      <a:pt x="4422871" y="39156"/>
                      <a:pt x="4442113" y="39156"/>
                    </a:cubicBezTo>
                    <a:cubicBezTo>
                      <a:pt x="4447611" y="39156"/>
                      <a:pt x="4453109" y="39156"/>
                      <a:pt x="4458606" y="39156"/>
                    </a:cubicBezTo>
                    <a:cubicBezTo>
                      <a:pt x="4454483" y="38098"/>
                      <a:pt x="4450360" y="37040"/>
                      <a:pt x="4446237" y="35982"/>
                    </a:cubicBezTo>
                    <a:cubicBezTo>
                      <a:pt x="4429743" y="34923"/>
                      <a:pt x="4414625" y="33865"/>
                      <a:pt x="4399506" y="32807"/>
                    </a:cubicBezTo>
                    <a:cubicBezTo>
                      <a:pt x="4451734" y="30690"/>
                      <a:pt x="4503962" y="30690"/>
                      <a:pt x="4556190" y="32807"/>
                    </a:cubicBezTo>
                    <a:cubicBezTo>
                      <a:pt x="4576806" y="33865"/>
                      <a:pt x="4597422" y="38098"/>
                      <a:pt x="4618039" y="41273"/>
                    </a:cubicBezTo>
                    <a:lnTo>
                      <a:pt x="4384388" y="41273"/>
                    </a:lnTo>
                    <a:close/>
                    <a:moveTo>
                      <a:pt x="4729366" y="386273"/>
                    </a:moveTo>
                    <a:lnTo>
                      <a:pt x="4729366" y="460353"/>
                    </a:lnTo>
                    <a:cubicBezTo>
                      <a:pt x="4726617" y="418022"/>
                      <a:pt x="4725243" y="374632"/>
                      <a:pt x="4725243" y="332301"/>
                    </a:cubicBezTo>
                    <a:cubicBezTo>
                      <a:pt x="4719745" y="336534"/>
                      <a:pt x="4716996" y="341825"/>
                      <a:pt x="4716996" y="350292"/>
                    </a:cubicBezTo>
                    <a:cubicBezTo>
                      <a:pt x="4716996" y="358758"/>
                      <a:pt x="4716996" y="366166"/>
                      <a:pt x="4718371" y="374632"/>
                    </a:cubicBezTo>
                    <a:cubicBezTo>
                      <a:pt x="4714248" y="394739"/>
                      <a:pt x="4711499" y="414847"/>
                      <a:pt x="4711499" y="436012"/>
                    </a:cubicBezTo>
                    <a:cubicBezTo>
                      <a:pt x="4711499" y="482577"/>
                      <a:pt x="4714248" y="528083"/>
                      <a:pt x="4718371" y="573589"/>
                    </a:cubicBezTo>
                    <a:cubicBezTo>
                      <a:pt x="4715622" y="600046"/>
                      <a:pt x="4714248" y="625445"/>
                      <a:pt x="4711499" y="652960"/>
                    </a:cubicBezTo>
                    <a:cubicBezTo>
                      <a:pt x="4711499" y="662485"/>
                      <a:pt x="4710124" y="672009"/>
                      <a:pt x="4711499" y="681534"/>
                    </a:cubicBezTo>
                    <a:cubicBezTo>
                      <a:pt x="4708750" y="682592"/>
                      <a:pt x="4707376" y="683651"/>
                      <a:pt x="4704627" y="684709"/>
                    </a:cubicBezTo>
                    <a:cubicBezTo>
                      <a:pt x="4703252" y="642378"/>
                      <a:pt x="4703252" y="598988"/>
                      <a:pt x="4707376" y="556657"/>
                    </a:cubicBezTo>
                    <a:lnTo>
                      <a:pt x="4707376" y="554540"/>
                    </a:lnTo>
                    <a:cubicBezTo>
                      <a:pt x="4700504" y="492101"/>
                      <a:pt x="4690883" y="429663"/>
                      <a:pt x="4678513" y="366166"/>
                    </a:cubicBezTo>
                    <a:cubicBezTo>
                      <a:pt x="4677138" y="355583"/>
                      <a:pt x="4675764" y="345000"/>
                      <a:pt x="4677138" y="335476"/>
                    </a:cubicBezTo>
                    <a:lnTo>
                      <a:pt x="4678513" y="334417"/>
                    </a:lnTo>
                    <a:lnTo>
                      <a:pt x="4682636" y="334417"/>
                    </a:lnTo>
                    <a:cubicBezTo>
                      <a:pt x="4684010" y="335476"/>
                      <a:pt x="4685385" y="336534"/>
                      <a:pt x="4686759" y="336534"/>
                    </a:cubicBezTo>
                    <a:cubicBezTo>
                      <a:pt x="4689508" y="350292"/>
                      <a:pt x="4692257" y="365107"/>
                      <a:pt x="4695006" y="378865"/>
                    </a:cubicBezTo>
                    <a:cubicBezTo>
                      <a:pt x="4693632" y="373574"/>
                      <a:pt x="4693632" y="367224"/>
                      <a:pt x="4693632" y="361933"/>
                    </a:cubicBezTo>
                    <a:cubicBezTo>
                      <a:pt x="4693632" y="321718"/>
                      <a:pt x="4692257" y="282561"/>
                      <a:pt x="4692257" y="242347"/>
                    </a:cubicBezTo>
                    <a:cubicBezTo>
                      <a:pt x="4692257" y="242347"/>
                      <a:pt x="4693632" y="242347"/>
                      <a:pt x="4695006" y="241288"/>
                    </a:cubicBezTo>
                    <a:cubicBezTo>
                      <a:pt x="4704627" y="284678"/>
                      <a:pt x="4710124" y="328068"/>
                      <a:pt x="4714248" y="371457"/>
                    </a:cubicBezTo>
                    <a:cubicBezTo>
                      <a:pt x="4714248" y="345000"/>
                      <a:pt x="4714248" y="318543"/>
                      <a:pt x="4711499" y="292086"/>
                    </a:cubicBezTo>
                    <a:cubicBezTo>
                      <a:pt x="4711499" y="264571"/>
                      <a:pt x="4708750" y="238114"/>
                      <a:pt x="4708750" y="211657"/>
                    </a:cubicBezTo>
                    <a:cubicBezTo>
                      <a:pt x="4707376" y="191549"/>
                      <a:pt x="4706001" y="172500"/>
                      <a:pt x="4703252" y="152393"/>
                    </a:cubicBezTo>
                    <a:cubicBezTo>
                      <a:pt x="4701878" y="146043"/>
                      <a:pt x="4703252" y="140752"/>
                      <a:pt x="4707376" y="137577"/>
                    </a:cubicBezTo>
                    <a:cubicBezTo>
                      <a:pt x="4715622" y="179908"/>
                      <a:pt x="4722494" y="222239"/>
                      <a:pt x="4726617" y="265629"/>
                    </a:cubicBezTo>
                    <a:cubicBezTo>
                      <a:pt x="4727992" y="262454"/>
                      <a:pt x="4729366" y="260338"/>
                      <a:pt x="4730741" y="258221"/>
                    </a:cubicBezTo>
                    <a:cubicBezTo>
                      <a:pt x="4730741" y="257163"/>
                      <a:pt x="4732115" y="257163"/>
                      <a:pt x="4733490" y="257163"/>
                    </a:cubicBezTo>
                    <a:cubicBezTo>
                      <a:pt x="4729366" y="298436"/>
                      <a:pt x="4727992" y="341825"/>
                      <a:pt x="4729366" y="386273"/>
                    </a:cubicBezTo>
                    <a:close/>
                  </a:path>
                </a:pathLst>
              </a:custGeom>
              <a:solidFill>
                <a:srgbClr val="FFDE53"/>
              </a:solidFill>
              <a:ln w="137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ja-JP" altLang="en-US" sz="2000">
                    <a:latin typeface="Kozuka Gothic Pro R" panose="020B0400000000000000" charset="-128"/>
                    <a:ea typeface="Kozuka Gothic Pro R" panose="020B0400000000000000" charset="-128"/>
                    <a:sym typeface="微软雅黑" panose="020B0503020204020204" pitchFamily="34" charset="-122"/>
                  </a:rPr>
                  <a:t>京華大学には交換留学の協定校がいくつかありますが、</a:t>
                </a:r>
                <a:endParaRPr lang="en-US" altLang="ja-JP" sz="2000">
                  <a:latin typeface="Kozuka Gothic Pro R" panose="020B0400000000000000" charset="-128"/>
                  <a:ea typeface="Kozuka Gothic Pro R" panose="020B0400000000000000" charset="-128"/>
                  <a:sym typeface="微软雅黑" panose="020B0503020204020204" pitchFamily="34" charset="-122"/>
                </a:endParaRPr>
              </a:p>
              <a:p>
                <a:r>
                  <a:rPr lang="ja-JP" altLang="en-US" sz="2000">
                    <a:latin typeface="Kozuka Gothic Pro R" panose="020B0400000000000000" charset="-128"/>
                    <a:ea typeface="Kozuka Gothic Pro R" panose="020B0400000000000000" charset="-128"/>
                    <a:sym typeface="微软雅黑" panose="020B0503020204020204" pitchFamily="34" charset="-122"/>
                  </a:rPr>
                  <a:t>なぜ東西大学を選んだんですか。</a:t>
                </a:r>
                <a:endParaRPr lang="ja-JP" altLang="en-US" sz="2000">
                  <a:latin typeface="Kozuka Gothic Pro R" panose="020B0400000000000000" charset="-128"/>
                  <a:ea typeface="Kozuka Gothic Pro R" panose="020B0400000000000000" charset="-128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" name="任意多边形: 形状 3"/>
              <p:cNvSpPr/>
              <p:nvPr/>
            </p:nvSpPr>
            <p:spPr>
              <a:xfrm>
                <a:off x="3530389" y="1810351"/>
                <a:ext cx="2473" cy="10582"/>
              </a:xfrm>
              <a:custGeom>
                <a:avLst/>
                <a:gdLst>
                  <a:gd name="connsiteX0" fmla="*/ 2474 w 2473"/>
                  <a:gd name="connsiteY0" fmla="*/ 0 h 10582"/>
                  <a:gd name="connsiteX1" fmla="*/ 0 w 2473"/>
                  <a:gd name="connsiteY1" fmla="*/ 0 h 10582"/>
                  <a:gd name="connsiteX2" fmla="*/ 2474 w 2473"/>
                  <a:gd name="connsiteY2" fmla="*/ 0 h 10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73" h="10582">
                    <a:moveTo>
                      <a:pt x="2474" y="0"/>
                    </a:moveTo>
                    <a:lnTo>
                      <a:pt x="0" y="0"/>
                    </a:lnTo>
                    <a:cubicBezTo>
                      <a:pt x="1237" y="0"/>
                      <a:pt x="2474" y="0"/>
                      <a:pt x="2474" y="0"/>
                    </a:cubicBezTo>
                    <a:close/>
                  </a:path>
                </a:pathLst>
              </a:custGeom>
              <a:solidFill>
                <a:srgbClr val="FFDE53"/>
              </a:solidFill>
              <a:ln w="137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" name="任意多边形: 形状 4"/>
              <p:cNvSpPr/>
              <p:nvPr/>
            </p:nvSpPr>
            <p:spPr>
              <a:xfrm>
                <a:off x="4848454" y="1790244"/>
                <a:ext cx="6597" cy="10582"/>
              </a:xfrm>
              <a:custGeom>
                <a:avLst/>
                <a:gdLst>
                  <a:gd name="connsiteX0" fmla="*/ 6597 w 6597"/>
                  <a:gd name="connsiteY0" fmla="*/ 0 h 10582"/>
                  <a:gd name="connsiteX1" fmla="*/ 0 w 6597"/>
                  <a:gd name="connsiteY1" fmla="*/ 0 h 10582"/>
                  <a:gd name="connsiteX2" fmla="*/ 6597 w 6597"/>
                  <a:gd name="connsiteY2" fmla="*/ 0 h 10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97" h="10582">
                    <a:moveTo>
                      <a:pt x="6597" y="0"/>
                    </a:moveTo>
                    <a:lnTo>
                      <a:pt x="0" y="0"/>
                    </a:lnTo>
                    <a:cubicBezTo>
                      <a:pt x="2474" y="0"/>
                      <a:pt x="3986" y="0"/>
                      <a:pt x="6597" y="0"/>
                    </a:cubicBezTo>
                    <a:close/>
                  </a:path>
                </a:pathLst>
              </a:custGeom>
              <a:solidFill>
                <a:srgbClr val="FFDE53"/>
              </a:solidFill>
              <a:ln w="137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" name="任意多边形: 形状 5"/>
              <p:cNvSpPr/>
              <p:nvPr/>
            </p:nvSpPr>
            <p:spPr>
              <a:xfrm>
                <a:off x="5474912" y="1793418"/>
                <a:ext cx="8246" cy="5291"/>
              </a:xfrm>
              <a:custGeom>
                <a:avLst/>
                <a:gdLst>
                  <a:gd name="connsiteX0" fmla="*/ 0 w 8246"/>
                  <a:gd name="connsiteY0" fmla="*/ 0 h 5291"/>
                  <a:gd name="connsiteX1" fmla="*/ 8247 w 8246"/>
                  <a:gd name="connsiteY1" fmla="*/ 5291 h 5291"/>
                  <a:gd name="connsiteX2" fmla="*/ 1375 w 8246"/>
                  <a:gd name="connsiteY2" fmla="*/ 2117 h 5291"/>
                  <a:gd name="connsiteX3" fmla="*/ 0 w 8246"/>
                  <a:gd name="connsiteY3" fmla="*/ 0 h 5291"/>
                  <a:gd name="connsiteX4" fmla="*/ 0 w 8246"/>
                  <a:gd name="connsiteY4" fmla="*/ 0 h 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46" h="5291">
                    <a:moveTo>
                      <a:pt x="0" y="0"/>
                    </a:moveTo>
                    <a:cubicBezTo>
                      <a:pt x="2749" y="1058"/>
                      <a:pt x="5498" y="3175"/>
                      <a:pt x="8247" y="5291"/>
                    </a:cubicBezTo>
                    <a:cubicBezTo>
                      <a:pt x="5498" y="4233"/>
                      <a:pt x="4124" y="3175"/>
                      <a:pt x="1375" y="2117"/>
                    </a:cubicBezTo>
                    <a:cubicBezTo>
                      <a:pt x="1375" y="1058"/>
                      <a:pt x="1375" y="1058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E53"/>
              </a:solidFill>
              <a:ln w="137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524391" y="1981793"/>
                <a:ext cx="1374" cy="5291"/>
              </a:xfrm>
              <a:custGeom>
                <a:avLst/>
                <a:gdLst>
                  <a:gd name="connsiteX0" fmla="*/ 0 w 1374"/>
                  <a:gd name="connsiteY0" fmla="*/ 1058 h 5291"/>
                  <a:gd name="connsiteX1" fmla="*/ 1375 w 1374"/>
                  <a:gd name="connsiteY1" fmla="*/ 0 h 5291"/>
                  <a:gd name="connsiteX2" fmla="*/ 1375 w 1374"/>
                  <a:gd name="connsiteY2" fmla="*/ 1058 h 5291"/>
                  <a:gd name="connsiteX3" fmla="*/ 1375 w 1374"/>
                  <a:gd name="connsiteY3" fmla="*/ 5291 h 5291"/>
                  <a:gd name="connsiteX4" fmla="*/ 0 w 1374"/>
                  <a:gd name="connsiteY4" fmla="*/ 1058 h 5291"/>
                  <a:gd name="connsiteX5" fmla="*/ 0 w 1374"/>
                  <a:gd name="connsiteY5" fmla="*/ 1058 h 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74" h="5291">
                    <a:moveTo>
                      <a:pt x="0" y="1058"/>
                    </a:moveTo>
                    <a:cubicBezTo>
                      <a:pt x="1375" y="0"/>
                      <a:pt x="1375" y="0"/>
                      <a:pt x="1375" y="0"/>
                    </a:cubicBezTo>
                    <a:cubicBezTo>
                      <a:pt x="1375" y="0"/>
                      <a:pt x="1375" y="0"/>
                      <a:pt x="1375" y="1058"/>
                    </a:cubicBezTo>
                    <a:cubicBezTo>
                      <a:pt x="1375" y="2117"/>
                      <a:pt x="1375" y="3175"/>
                      <a:pt x="1375" y="5291"/>
                    </a:cubicBezTo>
                    <a:cubicBezTo>
                      <a:pt x="0" y="3175"/>
                      <a:pt x="0" y="2117"/>
                      <a:pt x="0" y="1058"/>
                    </a:cubicBezTo>
                    <a:lnTo>
                      <a:pt x="0" y="1058"/>
                    </a:lnTo>
                    <a:close/>
                  </a:path>
                </a:pathLst>
              </a:custGeom>
              <a:solidFill>
                <a:srgbClr val="FFDE53"/>
              </a:solidFill>
              <a:ln w="137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5534012" y="2065397"/>
                <a:ext cx="13744" cy="39156"/>
              </a:xfrm>
              <a:custGeom>
                <a:avLst/>
                <a:gdLst>
                  <a:gd name="connsiteX0" fmla="*/ 0 w 13744"/>
                  <a:gd name="connsiteY0" fmla="*/ 0 h 39156"/>
                  <a:gd name="connsiteX1" fmla="*/ 0 w 13744"/>
                  <a:gd name="connsiteY1" fmla="*/ 11641 h 39156"/>
                  <a:gd name="connsiteX2" fmla="*/ 0 w 13744"/>
                  <a:gd name="connsiteY2" fmla="*/ 39156 h 39156"/>
                  <a:gd name="connsiteX3" fmla="*/ 0 w 13744"/>
                  <a:gd name="connsiteY3" fmla="*/ 5291 h 39156"/>
                  <a:gd name="connsiteX4" fmla="*/ 0 w 13744"/>
                  <a:gd name="connsiteY4" fmla="*/ 0 h 39156"/>
                  <a:gd name="connsiteX5" fmla="*/ 0 w 13744"/>
                  <a:gd name="connsiteY5" fmla="*/ 0 h 39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744" h="39156">
                    <a:moveTo>
                      <a:pt x="0" y="0"/>
                    </a:moveTo>
                    <a:cubicBezTo>
                      <a:pt x="0" y="3175"/>
                      <a:pt x="0" y="7408"/>
                      <a:pt x="0" y="11641"/>
                    </a:cubicBezTo>
                    <a:cubicBezTo>
                      <a:pt x="0" y="20107"/>
                      <a:pt x="0" y="29632"/>
                      <a:pt x="0" y="39156"/>
                    </a:cubicBezTo>
                    <a:cubicBezTo>
                      <a:pt x="0" y="28574"/>
                      <a:pt x="0" y="16933"/>
                      <a:pt x="0" y="5291"/>
                    </a:cubicBezTo>
                    <a:cubicBezTo>
                      <a:pt x="0" y="3175"/>
                      <a:pt x="0" y="2117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E53"/>
              </a:solidFill>
              <a:ln w="137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3706039" y="1861148"/>
                <a:ext cx="20616" cy="10582"/>
              </a:xfrm>
              <a:custGeom>
                <a:avLst/>
                <a:gdLst>
                  <a:gd name="connsiteX0" fmla="*/ 20616 w 20616"/>
                  <a:gd name="connsiteY0" fmla="*/ 0 h 10582"/>
                  <a:gd name="connsiteX1" fmla="*/ 6872 w 20616"/>
                  <a:gd name="connsiteY1" fmla="*/ 0 h 10582"/>
                  <a:gd name="connsiteX2" fmla="*/ 0 w 20616"/>
                  <a:gd name="connsiteY2" fmla="*/ 0 h 10582"/>
                  <a:gd name="connsiteX3" fmla="*/ 20616 w 20616"/>
                  <a:gd name="connsiteY3" fmla="*/ 0 h 10582"/>
                  <a:gd name="connsiteX4" fmla="*/ 20616 w 20616"/>
                  <a:gd name="connsiteY4" fmla="*/ 0 h 10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16" h="10582">
                    <a:moveTo>
                      <a:pt x="20616" y="0"/>
                    </a:moveTo>
                    <a:cubicBezTo>
                      <a:pt x="16493" y="0"/>
                      <a:pt x="10995" y="0"/>
                      <a:pt x="6872" y="0"/>
                    </a:cubicBezTo>
                    <a:cubicBezTo>
                      <a:pt x="5498" y="0"/>
                      <a:pt x="2749" y="0"/>
                      <a:pt x="0" y="0"/>
                    </a:cubicBezTo>
                    <a:cubicBezTo>
                      <a:pt x="6872" y="0"/>
                      <a:pt x="13744" y="0"/>
                      <a:pt x="20616" y="0"/>
                    </a:cubicBezTo>
                    <a:lnTo>
                      <a:pt x="20616" y="0"/>
                    </a:lnTo>
                    <a:close/>
                  </a:path>
                </a:pathLst>
              </a:custGeom>
              <a:solidFill>
                <a:srgbClr val="FFDE53"/>
              </a:solidFill>
              <a:ln w="137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885737" y="2591363"/>
                <a:ext cx="9620" cy="6349"/>
              </a:xfrm>
              <a:custGeom>
                <a:avLst/>
                <a:gdLst>
                  <a:gd name="connsiteX0" fmla="*/ 9621 w 9620"/>
                  <a:gd name="connsiteY0" fmla="*/ 6350 h 6349"/>
                  <a:gd name="connsiteX1" fmla="*/ 5498 w 9620"/>
                  <a:gd name="connsiteY1" fmla="*/ 4233 h 6349"/>
                  <a:gd name="connsiteX2" fmla="*/ 0 w 9620"/>
                  <a:gd name="connsiteY2" fmla="*/ 0 h 6349"/>
                  <a:gd name="connsiteX3" fmla="*/ 2749 w 9620"/>
                  <a:gd name="connsiteY3" fmla="*/ 1058 h 6349"/>
                  <a:gd name="connsiteX4" fmla="*/ 9621 w 9620"/>
                  <a:gd name="connsiteY4" fmla="*/ 6350 h 6349"/>
                  <a:gd name="connsiteX5" fmla="*/ 9621 w 9620"/>
                  <a:gd name="connsiteY5" fmla="*/ 6350 h 6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20" h="6349">
                    <a:moveTo>
                      <a:pt x="9621" y="6350"/>
                    </a:moveTo>
                    <a:cubicBezTo>
                      <a:pt x="8247" y="5291"/>
                      <a:pt x="6872" y="5291"/>
                      <a:pt x="5498" y="4233"/>
                    </a:cubicBezTo>
                    <a:cubicBezTo>
                      <a:pt x="2749" y="3175"/>
                      <a:pt x="1374" y="2117"/>
                      <a:pt x="0" y="0"/>
                    </a:cubicBezTo>
                    <a:cubicBezTo>
                      <a:pt x="1374" y="0"/>
                      <a:pt x="2749" y="0"/>
                      <a:pt x="2749" y="1058"/>
                    </a:cubicBezTo>
                    <a:cubicBezTo>
                      <a:pt x="5498" y="3175"/>
                      <a:pt x="8247" y="4233"/>
                      <a:pt x="9621" y="6350"/>
                    </a:cubicBezTo>
                    <a:lnTo>
                      <a:pt x="9621" y="6350"/>
                    </a:lnTo>
                    <a:close/>
                  </a:path>
                </a:pathLst>
              </a:custGeom>
              <a:solidFill>
                <a:srgbClr val="FFDE53"/>
              </a:solidFill>
              <a:ln w="137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4806946" y="2585014"/>
                <a:ext cx="316115" cy="8509"/>
              </a:xfrm>
              <a:custGeom>
                <a:avLst/>
                <a:gdLst>
                  <a:gd name="connsiteX0" fmla="*/ 316116 w 316115"/>
                  <a:gd name="connsiteY0" fmla="*/ 3175 h 8509"/>
                  <a:gd name="connsiteX1" fmla="*/ 316116 w 316115"/>
                  <a:gd name="connsiteY1" fmla="*/ 3175 h 8509"/>
                  <a:gd name="connsiteX2" fmla="*/ 243271 w 316115"/>
                  <a:gd name="connsiteY2" fmla="*/ 0 h 8509"/>
                  <a:gd name="connsiteX3" fmla="*/ 174551 w 316115"/>
                  <a:gd name="connsiteY3" fmla="*/ 3175 h 8509"/>
                  <a:gd name="connsiteX4" fmla="*/ 129195 w 316115"/>
                  <a:gd name="connsiteY4" fmla="*/ 1058 h 8509"/>
                  <a:gd name="connsiteX5" fmla="*/ 126446 w 316115"/>
                  <a:gd name="connsiteY5" fmla="*/ 1058 h 8509"/>
                  <a:gd name="connsiteX6" fmla="*/ 151186 w 316115"/>
                  <a:gd name="connsiteY6" fmla="*/ 3175 h 8509"/>
                  <a:gd name="connsiteX7" fmla="*/ 0 w 316115"/>
                  <a:gd name="connsiteY7" fmla="*/ 5291 h 8509"/>
                  <a:gd name="connsiteX8" fmla="*/ 232276 w 316115"/>
                  <a:gd name="connsiteY8" fmla="*/ 7408 h 8509"/>
                  <a:gd name="connsiteX9" fmla="*/ 299623 w 316115"/>
                  <a:gd name="connsiteY9" fmla="*/ 6350 h 8509"/>
                  <a:gd name="connsiteX10" fmla="*/ 298248 w 316115"/>
                  <a:gd name="connsiteY10" fmla="*/ 6350 h 8509"/>
                  <a:gd name="connsiteX11" fmla="*/ 273509 w 316115"/>
                  <a:gd name="connsiteY11" fmla="*/ 6350 h 8509"/>
                  <a:gd name="connsiteX12" fmla="*/ 316116 w 316115"/>
                  <a:gd name="connsiteY12" fmla="*/ 3175 h 8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6115" h="8509">
                    <a:moveTo>
                      <a:pt x="316116" y="3175"/>
                    </a:moveTo>
                    <a:lnTo>
                      <a:pt x="316116" y="3175"/>
                    </a:lnTo>
                    <a:cubicBezTo>
                      <a:pt x="291376" y="1058"/>
                      <a:pt x="268011" y="1058"/>
                      <a:pt x="243271" y="0"/>
                    </a:cubicBezTo>
                    <a:cubicBezTo>
                      <a:pt x="219907" y="1058"/>
                      <a:pt x="197916" y="2117"/>
                      <a:pt x="174551" y="3175"/>
                    </a:cubicBezTo>
                    <a:cubicBezTo>
                      <a:pt x="159432" y="2117"/>
                      <a:pt x="144314" y="1058"/>
                      <a:pt x="129195" y="1058"/>
                    </a:cubicBezTo>
                    <a:lnTo>
                      <a:pt x="126446" y="1058"/>
                    </a:lnTo>
                    <a:cubicBezTo>
                      <a:pt x="134693" y="2117"/>
                      <a:pt x="142939" y="3175"/>
                      <a:pt x="151186" y="3175"/>
                    </a:cubicBezTo>
                    <a:cubicBezTo>
                      <a:pt x="100332" y="4233"/>
                      <a:pt x="50853" y="5291"/>
                      <a:pt x="0" y="5291"/>
                    </a:cubicBezTo>
                    <a:cubicBezTo>
                      <a:pt x="76967" y="8466"/>
                      <a:pt x="153934" y="9525"/>
                      <a:pt x="232276" y="7408"/>
                    </a:cubicBezTo>
                    <a:cubicBezTo>
                      <a:pt x="254267" y="8466"/>
                      <a:pt x="276257" y="7408"/>
                      <a:pt x="299623" y="6350"/>
                    </a:cubicBezTo>
                    <a:lnTo>
                      <a:pt x="298248" y="6350"/>
                    </a:lnTo>
                    <a:cubicBezTo>
                      <a:pt x="290001" y="6350"/>
                      <a:pt x="281755" y="6350"/>
                      <a:pt x="273509" y="6350"/>
                    </a:cubicBezTo>
                    <a:cubicBezTo>
                      <a:pt x="287253" y="5291"/>
                      <a:pt x="302372" y="4233"/>
                      <a:pt x="316116" y="3175"/>
                    </a:cubicBezTo>
                    <a:close/>
                  </a:path>
                </a:pathLst>
              </a:custGeom>
              <a:solidFill>
                <a:srgbClr val="FFDE53"/>
              </a:solidFill>
              <a:ln w="137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2622999" y="1790244"/>
                <a:ext cx="24739" cy="1058"/>
              </a:xfrm>
              <a:custGeom>
                <a:avLst/>
                <a:gdLst>
                  <a:gd name="connsiteX0" fmla="*/ 9621 w 24739"/>
                  <a:gd name="connsiteY0" fmla="*/ 0 h 1058"/>
                  <a:gd name="connsiteX1" fmla="*/ 0 w 24739"/>
                  <a:gd name="connsiteY1" fmla="*/ 1058 h 1058"/>
                  <a:gd name="connsiteX2" fmla="*/ 24740 w 24739"/>
                  <a:gd name="connsiteY2" fmla="*/ 0 h 1058"/>
                  <a:gd name="connsiteX3" fmla="*/ 9621 w 24739"/>
                  <a:gd name="connsiteY3" fmla="*/ 0 h 1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739" h="1058">
                    <a:moveTo>
                      <a:pt x="9621" y="0"/>
                    </a:moveTo>
                    <a:cubicBezTo>
                      <a:pt x="5498" y="0"/>
                      <a:pt x="2749" y="0"/>
                      <a:pt x="0" y="1058"/>
                    </a:cubicBezTo>
                    <a:cubicBezTo>
                      <a:pt x="8246" y="0"/>
                      <a:pt x="16493" y="0"/>
                      <a:pt x="24740" y="0"/>
                    </a:cubicBezTo>
                    <a:lnTo>
                      <a:pt x="9621" y="0"/>
                    </a:lnTo>
                    <a:close/>
                  </a:path>
                </a:pathLst>
              </a:custGeom>
              <a:solidFill>
                <a:srgbClr val="FFDE53"/>
              </a:solidFill>
              <a:ln w="137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5565624" y="2030474"/>
                <a:ext cx="13744" cy="232822"/>
              </a:xfrm>
              <a:custGeom>
                <a:avLst/>
                <a:gdLst>
                  <a:gd name="connsiteX0" fmla="*/ 5498 w 13744"/>
                  <a:gd name="connsiteY0" fmla="*/ 0 h 232822"/>
                  <a:gd name="connsiteX1" fmla="*/ 0 w 13744"/>
                  <a:gd name="connsiteY1" fmla="*/ 40215 h 232822"/>
                  <a:gd name="connsiteX2" fmla="*/ 9621 w 13744"/>
                  <a:gd name="connsiteY2" fmla="*/ 232822 h 232822"/>
                  <a:gd name="connsiteX3" fmla="*/ 13744 w 13744"/>
                  <a:gd name="connsiteY3" fmla="*/ 229647 h 232822"/>
                  <a:gd name="connsiteX4" fmla="*/ 10996 w 13744"/>
                  <a:gd name="connsiteY4" fmla="*/ 192607 h 232822"/>
                  <a:gd name="connsiteX5" fmla="*/ 5498 w 13744"/>
                  <a:gd name="connsiteY5" fmla="*/ 0 h 232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744" h="232822">
                    <a:moveTo>
                      <a:pt x="5498" y="0"/>
                    </a:moveTo>
                    <a:cubicBezTo>
                      <a:pt x="1375" y="11641"/>
                      <a:pt x="0" y="25399"/>
                      <a:pt x="0" y="40215"/>
                    </a:cubicBezTo>
                    <a:cubicBezTo>
                      <a:pt x="0" y="104770"/>
                      <a:pt x="2749" y="168267"/>
                      <a:pt x="9621" y="232822"/>
                    </a:cubicBezTo>
                    <a:cubicBezTo>
                      <a:pt x="10996" y="231764"/>
                      <a:pt x="13744" y="230706"/>
                      <a:pt x="13744" y="229647"/>
                    </a:cubicBezTo>
                    <a:cubicBezTo>
                      <a:pt x="12370" y="216948"/>
                      <a:pt x="10996" y="205307"/>
                      <a:pt x="10996" y="192607"/>
                    </a:cubicBezTo>
                    <a:cubicBezTo>
                      <a:pt x="8247" y="128052"/>
                      <a:pt x="5498" y="64555"/>
                      <a:pt x="5498" y="0"/>
                    </a:cubicBezTo>
                    <a:close/>
                  </a:path>
                </a:pathLst>
              </a:custGeom>
              <a:solidFill>
                <a:srgbClr val="FFDE53"/>
              </a:solidFill>
              <a:ln w="137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5472164" y="2538449"/>
                <a:ext cx="28862" cy="55030"/>
              </a:xfrm>
              <a:custGeom>
                <a:avLst/>
                <a:gdLst>
                  <a:gd name="connsiteX0" fmla="*/ 0 w 28862"/>
                  <a:gd name="connsiteY0" fmla="*/ 55031 h 55030"/>
                  <a:gd name="connsiteX1" fmla="*/ 15119 w 28862"/>
                  <a:gd name="connsiteY1" fmla="*/ 49739 h 55030"/>
                  <a:gd name="connsiteX2" fmla="*/ 24739 w 28862"/>
                  <a:gd name="connsiteY2" fmla="*/ 41273 h 55030"/>
                  <a:gd name="connsiteX3" fmla="*/ 28863 w 28862"/>
                  <a:gd name="connsiteY3" fmla="*/ 0 h 55030"/>
                  <a:gd name="connsiteX4" fmla="*/ 0 w 28862"/>
                  <a:gd name="connsiteY4" fmla="*/ 55031 h 55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862" h="55030">
                    <a:moveTo>
                      <a:pt x="0" y="55031"/>
                    </a:moveTo>
                    <a:cubicBezTo>
                      <a:pt x="4123" y="52914"/>
                      <a:pt x="9621" y="51856"/>
                      <a:pt x="15119" y="49739"/>
                    </a:cubicBezTo>
                    <a:cubicBezTo>
                      <a:pt x="17867" y="46564"/>
                      <a:pt x="21991" y="44448"/>
                      <a:pt x="24739" y="41273"/>
                    </a:cubicBezTo>
                    <a:cubicBezTo>
                      <a:pt x="26114" y="27515"/>
                      <a:pt x="28863" y="13758"/>
                      <a:pt x="28863" y="0"/>
                    </a:cubicBezTo>
                    <a:cubicBezTo>
                      <a:pt x="20616" y="17991"/>
                      <a:pt x="10995" y="35982"/>
                      <a:pt x="0" y="55031"/>
                    </a:cubicBezTo>
                    <a:close/>
                  </a:path>
                </a:pathLst>
              </a:custGeom>
              <a:solidFill>
                <a:srgbClr val="FFDE53"/>
              </a:solidFill>
              <a:ln w="137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2448448" y="2578695"/>
                <a:ext cx="849389" cy="21866"/>
              </a:xfrm>
              <a:custGeom>
                <a:avLst/>
                <a:gdLst>
                  <a:gd name="connsiteX0" fmla="*/ 0 w 849389"/>
                  <a:gd name="connsiteY0" fmla="*/ 5260 h 21866"/>
                  <a:gd name="connsiteX1" fmla="*/ 19242 w 849389"/>
                  <a:gd name="connsiteY1" fmla="*/ 6319 h 21866"/>
                  <a:gd name="connsiteX2" fmla="*/ 636355 w 849389"/>
                  <a:gd name="connsiteY2" fmla="*/ 20076 h 21866"/>
                  <a:gd name="connsiteX3" fmla="*/ 849389 w 849389"/>
                  <a:gd name="connsiteY3" fmla="*/ 9493 h 21866"/>
                  <a:gd name="connsiteX4" fmla="*/ 684459 w 849389"/>
                  <a:gd name="connsiteY4" fmla="*/ 10552 h 21866"/>
                  <a:gd name="connsiteX5" fmla="*/ 691331 w 849389"/>
                  <a:gd name="connsiteY5" fmla="*/ 10552 h 21866"/>
                  <a:gd name="connsiteX6" fmla="*/ 626734 w 849389"/>
                  <a:gd name="connsiteY6" fmla="*/ 7377 h 21866"/>
                  <a:gd name="connsiteX7" fmla="*/ 639104 w 849389"/>
                  <a:gd name="connsiteY7" fmla="*/ 9493 h 21866"/>
                  <a:gd name="connsiteX8" fmla="*/ 618487 w 849389"/>
                  <a:gd name="connsiteY8" fmla="*/ 9493 h 21866"/>
                  <a:gd name="connsiteX9" fmla="*/ 395832 w 849389"/>
                  <a:gd name="connsiteY9" fmla="*/ 2085 h 21866"/>
                  <a:gd name="connsiteX10" fmla="*/ 0 w 849389"/>
                  <a:gd name="connsiteY10" fmla="*/ 5260 h 21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49389" h="21866">
                    <a:moveTo>
                      <a:pt x="0" y="5260"/>
                    </a:moveTo>
                    <a:cubicBezTo>
                      <a:pt x="6872" y="6319"/>
                      <a:pt x="13744" y="6319"/>
                      <a:pt x="19242" y="6319"/>
                    </a:cubicBezTo>
                    <a:cubicBezTo>
                      <a:pt x="224030" y="4202"/>
                      <a:pt x="430192" y="9493"/>
                      <a:pt x="636355" y="20076"/>
                    </a:cubicBezTo>
                    <a:cubicBezTo>
                      <a:pt x="707824" y="24309"/>
                      <a:pt x="779294" y="21134"/>
                      <a:pt x="849389" y="9493"/>
                    </a:cubicBezTo>
                    <a:cubicBezTo>
                      <a:pt x="794413" y="11610"/>
                      <a:pt x="739436" y="11610"/>
                      <a:pt x="684459" y="10552"/>
                    </a:cubicBezTo>
                    <a:cubicBezTo>
                      <a:pt x="685834" y="10552"/>
                      <a:pt x="688583" y="10552"/>
                      <a:pt x="691331" y="10552"/>
                    </a:cubicBezTo>
                    <a:cubicBezTo>
                      <a:pt x="669341" y="9493"/>
                      <a:pt x="647350" y="8435"/>
                      <a:pt x="626734" y="7377"/>
                    </a:cubicBezTo>
                    <a:cubicBezTo>
                      <a:pt x="630857" y="8435"/>
                      <a:pt x="634980" y="9493"/>
                      <a:pt x="639104" y="9493"/>
                    </a:cubicBezTo>
                    <a:cubicBezTo>
                      <a:pt x="632232" y="9493"/>
                      <a:pt x="625359" y="9493"/>
                      <a:pt x="618487" y="9493"/>
                    </a:cubicBezTo>
                    <a:cubicBezTo>
                      <a:pt x="544269" y="7377"/>
                      <a:pt x="470050" y="4202"/>
                      <a:pt x="395832" y="2085"/>
                    </a:cubicBezTo>
                    <a:cubicBezTo>
                      <a:pt x="263888" y="-1089"/>
                      <a:pt x="131944" y="-1089"/>
                      <a:pt x="0" y="5260"/>
                    </a:cubicBezTo>
                    <a:close/>
                  </a:path>
                </a:pathLst>
              </a:custGeom>
              <a:solidFill>
                <a:srgbClr val="FFDE53"/>
              </a:solidFill>
              <a:ln w="137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829386" y="1837866"/>
                <a:ext cx="24739" cy="327009"/>
              </a:xfrm>
              <a:custGeom>
                <a:avLst/>
                <a:gdLst>
                  <a:gd name="connsiteX0" fmla="*/ 16493 w 24739"/>
                  <a:gd name="connsiteY0" fmla="*/ 119586 h 327009"/>
                  <a:gd name="connsiteX1" fmla="*/ 10995 w 24739"/>
                  <a:gd name="connsiteY1" fmla="*/ 0 h 327009"/>
                  <a:gd name="connsiteX2" fmla="*/ 0 w 24739"/>
                  <a:gd name="connsiteY2" fmla="*/ 15874 h 327009"/>
                  <a:gd name="connsiteX3" fmla="*/ 5498 w 24739"/>
                  <a:gd name="connsiteY3" fmla="*/ 55031 h 327009"/>
                  <a:gd name="connsiteX4" fmla="*/ 16493 w 24739"/>
                  <a:gd name="connsiteY4" fmla="*/ 197899 h 327009"/>
                  <a:gd name="connsiteX5" fmla="*/ 20616 w 24739"/>
                  <a:gd name="connsiteY5" fmla="*/ 327009 h 327009"/>
                  <a:gd name="connsiteX6" fmla="*/ 24739 w 24739"/>
                  <a:gd name="connsiteY6" fmla="*/ 246580 h 327009"/>
                  <a:gd name="connsiteX7" fmla="*/ 16493 w 24739"/>
                  <a:gd name="connsiteY7" fmla="*/ 119586 h 32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739" h="327009">
                    <a:moveTo>
                      <a:pt x="16493" y="119586"/>
                    </a:moveTo>
                    <a:cubicBezTo>
                      <a:pt x="13744" y="79371"/>
                      <a:pt x="12370" y="40215"/>
                      <a:pt x="10995" y="0"/>
                    </a:cubicBezTo>
                    <a:cubicBezTo>
                      <a:pt x="6872" y="4233"/>
                      <a:pt x="4123" y="9525"/>
                      <a:pt x="0" y="15874"/>
                    </a:cubicBezTo>
                    <a:cubicBezTo>
                      <a:pt x="1374" y="28574"/>
                      <a:pt x="2749" y="41273"/>
                      <a:pt x="5498" y="55031"/>
                    </a:cubicBezTo>
                    <a:cubicBezTo>
                      <a:pt x="13744" y="102653"/>
                      <a:pt x="16493" y="150276"/>
                      <a:pt x="16493" y="197899"/>
                    </a:cubicBezTo>
                    <a:cubicBezTo>
                      <a:pt x="17867" y="241288"/>
                      <a:pt x="17867" y="283620"/>
                      <a:pt x="20616" y="327009"/>
                    </a:cubicBezTo>
                    <a:cubicBezTo>
                      <a:pt x="19242" y="301611"/>
                      <a:pt x="20616" y="274095"/>
                      <a:pt x="24739" y="246580"/>
                    </a:cubicBezTo>
                    <a:cubicBezTo>
                      <a:pt x="20616" y="204249"/>
                      <a:pt x="17867" y="161917"/>
                      <a:pt x="16493" y="119586"/>
                    </a:cubicBezTo>
                    <a:close/>
                  </a:path>
                </a:pathLst>
              </a:custGeom>
              <a:solidFill>
                <a:srgbClr val="FFDE53"/>
              </a:solidFill>
              <a:ln w="137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859623" y="2078096"/>
                <a:ext cx="1374" cy="9524"/>
              </a:xfrm>
              <a:custGeom>
                <a:avLst/>
                <a:gdLst>
                  <a:gd name="connsiteX0" fmla="*/ 1374 w 1374"/>
                  <a:gd name="connsiteY0" fmla="*/ 9525 h 9524"/>
                  <a:gd name="connsiteX1" fmla="*/ 1374 w 1374"/>
                  <a:gd name="connsiteY1" fmla="*/ 0 h 9524"/>
                  <a:gd name="connsiteX2" fmla="*/ 0 w 1374"/>
                  <a:gd name="connsiteY2" fmla="*/ 2117 h 9524"/>
                  <a:gd name="connsiteX3" fmla="*/ 1374 w 1374"/>
                  <a:gd name="connsiteY3" fmla="*/ 9525 h 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4" h="9524">
                    <a:moveTo>
                      <a:pt x="1374" y="9525"/>
                    </a:moveTo>
                    <a:cubicBezTo>
                      <a:pt x="0" y="6350"/>
                      <a:pt x="0" y="3175"/>
                      <a:pt x="1374" y="0"/>
                    </a:cubicBezTo>
                    <a:cubicBezTo>
                      <a:pt x="0" y="1058"/>
                      <a:pt x="0" y="2117"/>
                      <a:pt x="0" y="2117"/>
                    </a:cubicBezTo>
                    <a:cubicBezTo>
                      <a:pt x="0" y="4233"/>
                      <a:pt x="0" y="7408"/>
                      <a:pt x="1374" y="9525"/>
                    </a:cubicBezTo>
                    <a:close/>
                  </a:path>
                </a:pathLst>
              </a:custGeom>
              <a:solidFill>
                <a:srgbClr val="FFDE53"/>
              </a:solidFill>
              <a:ln w="137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847253" y="1864323"/>
                <a:ext cx="13744" cy="180966"/>
              </a:xfrm>
              <a:custGeom>
                <a:avLst/>
                <a:gdLst>
                  <a:gd name="connsiteX0" fmla="*/ 6872 w 13744"/>
                  <a:gd name="connsiteY0" fmla="*/ 115353 h 180966"/>
                  <a:gd name="connsiteX1" fmla="*/ 10995 w 13744"/>
                  <a:gd name="connsiteY1" fmla="*/ 180966 h 180966"/>
                  <a:gd name="connsiteX2" fmla="*/ 13744 w 13744"/>
                  <a:gd name="connsiteY2" fmla="*/ 153451 h 180966"/>
                  <a:gd name="connsiteX3" fmla="*/ 13744 w 13744"/>
                  <a:gd name="connsiteY3" fmla="*/ 149218 h 180966"/>
                  <a:gd name="connsiteX4" fmla="*/ 0 w 13744"/>
                  <a:gd name="connsiteY4" fmla="*/ 0 h 180966"/>
                  <a:gd name="connsiteX5" fmla="*/ 6872 w 13744"/>
                  <a:gd name="connsiteY5" fmla="*/ 115353 h 180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744" h="180966">
                    <a:moveTo>
                      <a:pt x="6872" y="115353"/>
                    </a:moveTo>
                    <a:cubicBezTo>
                      <a:pt x="9621" y="136518"/>
                      <a:pt x="10995" y="158742"/>
                      <a:pt x="10995" y="180966"/>
                    </a:cubicBezTo>
                    <a:cubicBezTo>
                      <a:pt x="12370" y="172500"/>
                      <a:pt x="12370" y="162976"/>
                      <a:pt x="13744" y="153451"/>
                    </a:cubicBezTo>
                    <a:cubicBezTo>
                      <a:pt x="13744" y="152393"/>
                      <a:pt x="13744" y="150276"/>
                      <a:pt x="13744" y="149218"/>
                    </a:cubicBezTo>
                    <a:cubicBezTo>
                      <a:pt x="12370" y="98420"/>
                      <a:pt x="6872" y="48681"/>
                      <a:pt x="0" y="0"/>
                    </a:cubicBezTo>
                    <a:cubicBezTo>
                      <a:pt x="2749" y="39156"/>
                      <a:pt x="5498" y="76196"/>
                      <a:pt x="6872" y="115353"/>
                    </a:cubicBezTo>
                    <a:close/>
                  </a:path>
                </a:pathLst>
              </a:custGeom>
              <a:solidFill>
                <a:srgbClr val="FFDE53"/>
              </a:solidFill>
              <a:ln w="137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729054" y="2426271"/>
                <a:ext cx="177299" cy="227530"/>
              </a:xfrm>
              <a:custGeom>
                <a:avLst/>
                <a:gdLst>
                  <a:gd name="connsiteX0" fmla="*/ 2749 w 177299"/>
                  <a:gd name="connsiteY0" fmla="*/ 0 h 227530"/>
                  <a:gd name="connsiteX1" fmla="*/ 0 w 177299"/>
                  <a:gd name="connsiteY1" fmla="*/ 0 h 227530"/>
                  <a:gd name="connsiteX2" fmla="*/ 19242 w 177299"/>
                  <a:gd name="connsiteY2" fmla="*/ 63497 h 227530"/>
                  <a:gd name="connsiteX3" fmla="*/ 19242 w 177299"/>
                  <a:gd name="connsiteY3" fmla="*/ 79371 h 227530"/>
                  <a:gd name="connsiteX4" fmla="*/ 100332 w 177299"/>
                  <a:gd name="connsiteY4" fmla="*/ 195782 h 227530"/>
                  <a:gd name="connsiteX5" fmla="*/ 104456 w 177299"/>
                  <a:gd name="connsiteY5" fmla="*/ 194724 h 227530"/>
                  <a:gd name="connsiteX6" fmla="*/ 163556 w 177299"/>
                  <a:gd name="connsiteY6" fmla="*/ 227531 h 227530"/>
                  <a:gd name="connsiteX7" fmla="*/ 166304 w 177299"/>
                  <a:gd name="connsiteY7" fmla="*/ 224356 h 227530"/>
                  <a:gd name="connsiteX8" fmla="*/ 63223 w 177299"/>
                  <a:gd name="connsiteY8" fmla="*/ 134402 h 227530"/>
                  <a:gd name="connsiteX9" fmla="*/ 54977 w 177299"/>
                  <a:gd name="connsiteY9" fmla="*/ 119586 h 227530"/>
                  <a:gd name="connsiteX10" fmla="*/ 101707 w 177299"/>
                  <a:gd name="connsiteY10" fmla="*/ 155568 h 227530"/>
                  <a:gd name="connsiteX11" fmla="*/ 177300 w 177299"/>
                  <a:gd name="connsiteY11" fmla="*/ 196841 h 227530"/>
                  <a:gd name="connsiteX12" fmla="*/ 147063 w 177299"/>
                  <a:gd name="connsiteY12" fmla="*/ 182025 h 227530"/>
                  <a:gd name="connsiteX13" fmla="*/ 151186 w 177299"/>
                  <a:gd name="connsiteY13" fmla="*/ 180966 h 227530"/>
                  <a:gd name="connsiteX14" fmla="*/ 134693 w 177299"/>
                  <a:gd name="connsiteY14" fmla="*/ 171442 h 227530"/>
                  <a:gd name="connsiteX15" fmla="*/ 116825 w 177299"/>
                  <a:gd name="connsiteY15" fmla="*/ 157684 h 227530"/>
                  <a:gd name="connsiteX16" fmla="*/ 27488 w 177299"/>
                  <a:gd name="connsiteY16" fmla="*/ 43390 h 227530"/>
                  <a:gd name="connsiteX17" fmla="*/ 72844 w 177299"/>
                  <a:gd name="connsiteY17" fmla="*/ 125936 h 227530"/>
                  <a:gd name="connsiteX18" fmla="*/ 82465 w 177299"/>
                  <a:gd name="connsiteY18" fmla="*/ 136518 h 227530"/>
                  <a:gd name="connsiteX19" fmla="*/ 49479 w 177299"/>
                  <a:gd name="connsiteY19" fmla="*/ 106887 h 227530"/>
                  <a:gd name="connsiteX20" fmla="*/ 2749 w 177299"/>
                  <a:gd name="connsiteY20" fmla="*/ 0 h 22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7299" h="227530">
                    <a:moveTo>
                      <a:pt x="2749" y="0"/>
                    </a:moveTo>
                    <a:lnTo>
                      <a:pt x="0" y="0"/>
                    </a:lnTo>
                    <a:cubicBezTo>
                      <a:pt x="6872" y="21166"/>
                      <a:pt x="12370" y="42331"/>
                      <a:pt x="19242" y="63497"/>
                    </a:cubicBezTo>
                    <a:cubicBezTo>
                      <a:pt x="17867" y="68788"/>
                      <a:pt x="16493" y="74080"/>
                      <a:pt x="19242" y="79371"/>
                    </a:cubicBezTo>
                    <a:cubicBezTo>
                      <a:pt x="35735" y="122761"/>
                      <a:pt x="63223" y="160859"/>
                      <a:pt x="100332" y="195782"/>
                    </a:cubicBezTo>
                    <a:cubicBezTo>
                      <a:pt x="101707" y="194724"/>
                      <a:pt x="103081" y="194724"/>
                      <a:pt x="104456" y="194724"/>
                    </a:cubicBezTo>
                    <a:cubicBezTo>
                      <a:pt x="122323" y="207423"/>
                      <a:pt x="141565" y="218006"/>
                      <a:pt x="163556" y="227531"/>
                    </a:cubicBezTo>
                    <a:cubicBezTo>
                      <a:pt x="164930" y="227531"/>
                      <a:pt x="166304" y="225414"/>
                      <a:pt x="166304" y="224356"/>
                    </a:cubicBezTo>
                    <a:cubicBezTo>
                      <a:pt x="118200" y="204249"/>
                      <a:pt x="83839" y="173558"/>
                      <a:pt x="63223" y="134402"/>
                    </a:cubicBezTo>
                    <a:cubicBezTo>
                      <a:pt x="60474" y="129110"/>
                      <a:pt x="57725" y="124877"/>
                      <a:pt x="54977" y="119586"/>
                    </a:cubicBezTo>
                    <a:cubicBezTo>
                      <a:pt x="70095" y="132285"/>
                      <a:pt x="83839" y="144985"/>
                      <a:pt x="101707" y="155568"/>
                    </a:cubicBezTo>
                    <a:cubicBezTo>
                      <a:pt x="123697" y="173558"/>
                      <a:pt x="148437" y="187316"/>
                      <a:pt x="177300" y="196841"/>
                    </a:cubicBezTo>
                    <a:cubicBezTo>
                      <a:pt x="166304" y="192607"/>
                      <a:pt x="156683" y="187316"/>
                      <a:pt x="147063" y="182025"/>
                    </a:cubicBezTo>
                    <a:cubicBezTo>
                      <a:pt x="148437" y="182025"/>
                      <a:pt x="149811" y="182025"/>
                      <a:pt x="151186" y="180966"/>
                    </a:cubicBezTo>
                    <a:cubicBezTo>
                      <a:pt x="145688" y="177792"/>
                      <a:pt x="138816" y="175675"/>
                      <a:pt x="134693" y="171442"/>
                    </a:cubicBezTo>
                    <a:cubicBezTo>
                      <a:pt x="127821" y="167209"/>
                      <a:pt x="123697" y="161917"/>
                      <a:pt x="116825" y="157684"/>
                    </a:cubicBezTo>
                    <a:cubicBezTo>
                      <a:pt x="79716" y="122761"/>
                      <a:pt x="49479" y="85721"/>
                      <a:pt x="27488" y="43390"/>
                    </a:cubicBezTo>
                    <a:cubicBezTo>
                      <a:pt x="35735" y="69847"/>
                      <a:pt x="50853" y="97362"/>
                      <a:pt x="72844" y="125936"/>
                    </a:cubicBezTo>
                    <a:cubicBezTo>
                      <a:pt x="75593" y="129110"/>
                      <a:pt x="79716" y="133344"/>
                      <a:pt x="82465" y="136518"/>
                    </a:cubicBezTo>
                    <a:cubicBezTo>
                      <a:pt x="70095" y="126994"/>
                      <a:pt x="59100" y="117469"/>
                      <a:pt x="49479" y="106887"/>
                    </a:cubicBezTo>
                    <a:cubicBezTo>
                      <a:pt x="31612" y="71963"/>
                      <a:pt x="15119" y="35982"/>
                      <a:pt x="2749" y="0"/>
                    </a:cubicBezTo>
                    <a:close/>
                  </a:path>
                </a:pathLst>
              </a:custGeom>
              <a:solidFill>
                <a:srgbClr val="FFDE53"/>
              </a:solidFill>
              <a:ln w="137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799984" y="2521517"/>
                <a:ext cx="63762" cy="69052"/>
              </a:xfrm>
              <a:custGeom>
                <a:avLst/>
                <a:gdLst>
                  <a:gd name="connsiteX0" fmla="*/ 41772 w 63762"/>
                  <a:gd name="connsiteY0" fmla="*/ 58206 h 69052"/>
                  <a:gd name="connsiteX1" fmla="*/ 45895 w 63762"/>
                  <a:gd name="connsiteY1" fmla="*/ 62439 h 69052"/>
                  <a:gd name="connsiteX2" fmla="*/ 63762 w 63762"/>
                  <a:gd name="connsiteY2" fmla="*/ 68788 h 69052"/>
                  <a:gd name="connsiteX3" fmla="*/ 61014 w 63762"/>
                  <a:gd name="connsiteY3" fmla="*/ 66672 h 69052"/>
                  <a:gd name="connsiteX4" fmla="*/ 3288 w 63762"/>
                  <a:gd name="connsiteY4" fmla="*/ 0 h 69052"/>
                  <a:gd name="connsiteX5" fmla="*/ 539 w 63762"/>
                  <a:gd name="connsiteY5" fmla="*/ 2117 h 69052"/>
                  <a:gd name="connsiteX6" fmla="*/ 41772 w 63762"/>
                  <a:gd name="connsiteY6" fmla="*/ 58206 h 69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" h="69052">
                    <a:moveTo>
                      <a:pt x="41772" y="58206"/>
                    </a:moveTo>
                    <a:cubicBezTo>
                      <a:pt x="43146" y="59264"/>
                      <a:pt x="45895" y="61380"/>
                      <a:pt x="45895" y="62439"/>
                    </a:cubicBezTo>
                    <a:cubicBezTo>
                      <a:pt x="52767" y="67730"/>
                      <a:pt x="58265" y="69847"/>
                      <a:pt x="63762" y="68788"/>
                    </a:cubicBezTo>
                    <a:cubicBezTo>
                      <a:pt x="63762" y="67730"/>
                      <a:pt x="63762" y="66672"/>
                      <a:pt x="61014" y="66672"/>
                    </a:cubicBezTo>
                    <a:cubicBezTo>
                      <a:pt x="39023" y="46564"/>
                      <a:pt x="19781" y="24341"/>
                      <a:pt x="3288" y="0"/>
                    </a:cubicBezTo>
                    <a:cubicBezTo>
                      <a:pt x="539" y="0"/>
                      <a:pt x="-835" y="0"/>
                      <a:pt x="539" y="2117"/>
                    </a:cubicBezTo>
                    <a:cubicBezTo>
                      <a:pt x="11535" y="22224"/>
                      <a:pt x="25279" y="40215"/>
                      <a:pt x="41772" y="58206"/>
                    </a:cubicBezTo>
                    <a:close/>
                  </a:path>
                </a:pathLst>
              </a:custGeom>
              <a:solidFill>
                <a:srgbClr val="FFDE53"/>
              </a:solidFill>
              <a:ln w="137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850002" y="2108787"/>
                <a:ext cx="8246" cy="190490"/>
              </a:xfrm>
              <a:custGeom>
                <a:avLst/>
                <a:gdLst>
                  <a:gd name="connsiteX0" fmla="*/ 4123 w 8246"/>
                  <a:gd name="connsiteY0" fmla="*/ 132285 h 190490"/>
                  <a:gd name="connsiteX1" fmla="*/ 1374 w 8246"/>
                  <a:gd name="connsiteY1" fmla="*/ 135460 h 190490"/>
                  <a:gd name="connsiteX2" fmla="*/ 4123 w 8246"/>
                  <a:gd name="connsiteY2" fmla="*/ 190491 h 190490"/>
                  <a:gd name="connsiteX3" fmla="*/ 6872 w 8246"/>
                  <a:gd name="connsiteY3" fmla="*/ 97362 h 190490"/>
                  <a:gd name="connsiteX4" fmla="*/ 8246 w 8246"/>
                  <a:gd name="connsiteY4" fmla="*/ 21166 h 190490"/>
                  <a:gd name="connsiteX5" fmla="*/ 6872 w 8246"/>
                  <a:gd name="connsiteY5" fmla="*/ 0 h 190490"/>
                  <a:gd name="connsiteX6" fmla="*/ 0 w 8246"/>
                  <a:gd name="connsiteY6" fmla="*/ 66672 h 190490"/>
                  <a:gd name="connsiteX7" fmla="*/ 2749 w 8246"/>
                  <a:gd name="connsiteY7" fmla="*/ 120644 h 190490"/>
                  <a:gd name="connsiteX8" fmla="*/ 4123 w 8246"/>
                  <a:gd name="connsiteY8" fmla="*/ 132285 h 190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46" h="190490">
                    <a:moveTo>
                      <a:pt x="4123" y="132285"/>
                    </a:moveTo>
                    <a:cubicBezTo>
                      <a:pt x="2749" y="133344"/>
                      <a:pt x="2749" y="134402"/>
                      <a:pt x="1374" y="135460"/>
                    </a:cubicBezTo>
                    <a:cubicBezTo>
                      <a:pt x="2749" y="154509"/>
                      <a:pt x="4123" y="172500"/>
                      <a:pt x="4123" y="190491"/>
                    </a:cubicBezTo>
                    <a:cubicBezTo>
                      <a:pt x="4123" y="159801"/>
                      <a:pt x="4123" y="129110"/>
                      <a:pt x="6872" y="97362"/>
                    </a:cubicBezTo>
                    <a:cubicBezTo>
                      <a:pt x="6872" y="71963"/>
                      <a:pt x="8246" y="46564"/>
                      <a:pt x="8246" y="21166"/>
                    </a:cubicBezTo>
                    <a:cubicBezTo>
                      <a:pt x="8246" y="13758"/>
                      <a:pt x="8246" y="7408"/>
                      <a:pt x="6872" y="0"/>
                    </a:cubicBezTo>
                    <a:cubicBezTo>
                      <a:pt x="4123" y="22224"/>
                      <a:pt x="2749" y="44448"/>
                      <a:pt x="0" y="66672"/>
                    </a:cubicBezTo>
                    <a:cubicBezTo>
                      <a:pt x="0" y="84663"/>
                      <a:pt x="1374" y="102653"/>
                      <a:pt x="2749" y="120644"/>
                    </a:cubicBezTo>
                    <a:cubicBezTo>
                      <a:pt x="2749" y="123819"/>
                      <a:pt x="2749" y="128052"/>
                      <a:pt x="4123" y="132285"/>
                    </a:cubicBezTo>
                    <a:close/>
                  </a:path>
                </a:pathLst>
              </a:custGeom>
              <a:solidFill>
                <a:srgbClr val="FFDE53"/>
              </a:solidFill>
              <a:ln w="137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1421356" y="1410596"/>
              <a:ext cx="20725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胡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29054" y="5069564"/>
            <a:ext cx="4444029" cy="1239396"/>
            <a:chOff x="729054" y="1414406"/>
            <a:chExt cx="4444029" cy="1239396"/>
          </a:xfrm>
        </p:grpSpPr>
        <p:grpSp>
          <p:nvGrpSpPr>
            <p:cNvPr id="59" name="图形 36"/>
            <p:cNvGrpSpPr/>
            <p:nvPr/>
          </p:nvGrpSpPr>
          <p:grpSpPr>
            <a:xfrm>
              <a:off x="729054" y="1748971"/>
              <a:ext cx="4444029" cy="904831"/>
              <a:chOff x="729054" y="1748971"/>
              <a:chExt cx="4444029" cy="904831"/>
            </a:xfrm>
            <a:solidFill>
              <a:srgbClr val="FFDE53"/>
            </a:solidFill>
          </p:grpSpPr>
          <p:sp>
            <p:nvSpPr>
              <p:cNvPr id="60" name="任意多边形: 形状 59"/>
              <p:cNvSpPr/>
              <p:nvPr/>
            </p:nvSpPr>
            <p:spPr>
              <a:xfrm>
                <a:off x="781944" y="1748971"/>
                <a:ext cx="4378420" cy="862606"/>
              </a:xfrm>
              <a:custGeom>
                <a:avLst/>
                <a:gdLst>
                  <a:gd name="connsiteX0" fmla="*/ 4374769 w 4378420"/>
                  <a:gd name="connsiteY0" fmla="*/ 95245 h 862606"/>
                  <a:gd name="connsiteX1" fmla="*/ 4347065 w 4378420"/>
                  <a:gd name="connsiteY1" fmla="*/ 69847 h 862606"/>
                  <a:gd name="connsiteX2" fmla="*/ 4358398 w 4378420"/>
                  <a:gd name="connsiteY2" fmla="*/ 70905 h 862606"/>
                  <a:gd name="connsiteX3" fmla="*/ 4330694 w 4378420"/>
                  <a:gd name="connsiteY3" fmla="*/ 58206 h 862606"/>
                  <a:gd name="connsiteX4" fmla="*/ 4281582 w 4378420"/>
                  <a:gd name="connsiteY4" fmla="*/ 31748 h 862606"/>
                  <a:gd name="connsiteX5" fmla="*/ 4277804 w 4378420"/>
                  <a:gd name="connsiteY5" fmla="*/ 33865 h 862606"/>
                  <a:gd name="connsiteX6" fmla="*/ 4277804 w 4378420"/>
                  <a:gd name="connsiteY6" fmla="*/ 35982 h 862606"/>
                  <a:gd name="connsiteX7" fmla="*/ 4277804 w 4378420"/>
                  <a:gd name="connsiteY7" fmla="*/ 38098 h 862606"/>
                  <a:gd name="connsiteX8" fmla="*/ 4284100 w 4378420"/>
                  <a:gd name="connsiteY8" fmla="*/ 43390 h 862606"/>
                  <a:gd name="connsiteX9" fmla="*/ 4267730 w 4378420"/>
                  <a:gd name="connsiteY9" fmla="*/ 41273 h 862606"/>
                  <a:gd name="connsiteX10" fmla="*/ 4104022 w 4378420"/>
                  <a:gd name="connsiteY10" fmla="*/ 22224 h 862606"/>
                  <a:gd name="connsiteX11" fmla="*/ 4102763 w 4378420"/>
                  <a:gd name="connsiteY11" fmla="*/ 23282 h 862606"/>
                  <a:gd name="connsiteX12" fmla="*/ 4101503 w 4378420"/>
                  <a:gd name="connsiteY12" fmla="*/ 24340 h 862606"/>
                  <a:gd name="connsiteX13" fmla="*/ 4101503 w 4378420"/>
                  <a:gd name="connsiteY13" fmla="*/ 25399 h 862606"/>
                  <a:gd name="connsiteX14" fmla="*/ 4029724 w 4378420"/>
                  <a:gd name="connsiteY14" fmla="*/ 25399 h 862606"/>
                  <a:gd name="connsiteX15" fmla="*/ 3981871 w 4378420"/>
                  <a:gd name="connsiteY15" fmla="*/ 28574 h 862606"/>
                  <a:gd name="connsiteX16" fmla="*/ 3952907 w 4378420"/>
                  <a:gd name="connsiteY16" fmla="*/ 26457 h 862606"/>
                  <a:gd name="connsiteX17" fmla="*/ 3804311 w 4378420"/>
                  <a:gd name="connsiteY17" fmla="*/ 16933 h 862606"/>
                  <a:gd name="connsiteX18" fmla="*/ 4076317 w 4378420"/>
                  <a:gd name="connsiteY18" fmla="*/ 12699 h 862606"/>
                  <a:gd name="connsiteX19" fmla="*/ 4073799 w 4378420"/>
                  <a:gd name="connsiteY19" fmla="*/ 10583 h 862606"/>
                  <a:gd name="connsiteX20" fmla="*/ 3917647 w 4378420"/>
                  <a:gd name="connsiteY20" fmla="*/ 5291 h 862606"/>
                  <a:gd name="connsiteX21" fmla="*/ 3789200 w 4378420"/>
                  <a:gd name="connsiteY21" fmla="*/ 9525 h 862606"/>
                  <a:gd name="connsiteX22" fmla="*/ 3751421 w 4378420"/>
                  <a:gd name="connsiteY22" fmla="*/ 11641 h 862606"/>
                  <a:gd name="connsiteX23" fmla="*/ 3737569 w 4378420"/>
                  <a:gd name="connsiteY23" fmla="*/ 12699 h 862606"/>
                  <a:gd name="connsiteX24" fmla="*/ 3727495 w 4378420"/>
                  <a:gd name="connsiteY24" fmla="*/ 12699 h 862606"/>
                  <a:gd name="connsiteX25" fmla="*/ 3724976 w 4378420"/>
                  <a:gd name="connsiteY25" fmla="*/ 12699 h 862606"/>
                  <a:gd name="connsiteX26" fmla="*/ 3731272 w 4378420"/>
                  <a:gd name="connsiteY26" fmla="*/ 13758 h 862606"/>
                  <a:gd name="connsiteX27" fmla="*/ 3646900 w 4378420"/>
                  <a:gd name="connsiteY27" fmla="*/ 25399 h 862606"/>
                  <a:gd name="connsiteX28" fmla="*/ 3726235 w 4378420"/>
                  <a:gd name="connsiteY28" fmla="*/ 22224 h 862606"/>
                  <a:gd name="connsiteX29" fmla="*/ 3761495 w 4378420"/>
                  <a:gd name="connsiteY29" fmla="*/ 19049 h 862606"/>
                  <a:gd name="connsiteX30" fmla="*/ 3840831 w 4378420"/>
                  <a:gd name="connsiteY30" fmla="*/ 29632 h 862606"/>
                  <a:gd name="connsiteX31" fmla="*/ 3849646 w 4378420"/>
                  <a:gd name="connsiteY31" fmla="*/ 29632 h 862606"/>
                  <a:gd name="connsiteX32" fmla="*/ 3674604 w 4378420"/>
                  <a:gd name="connsiteY32" fmla="*/ 30690 h 862606"/>
                  <a:gd name="connsiteX33" fmla="*/ 3772829 w 4378420"/>
                  <a:gd name="connsiteY33" fmla="*/ 39156 h 862606"/>
                  <a:gd name="connsiteX34" fmla="*/ 3721198 w 4378420"/>
                  <a:gd name="connsiteY34" fmla="*/ 41273 h 862606"/>
                  <a:gd name="connsiteX35" fmla="*/ 3484452 w 4378420"/>
                  <a:gd name="connsiteY35" fmla="*/ 41273 h 862606"/>
                  <a:gd name="connsiteX36" fmla="*/ 3463044 w 4378420"/>
                  <a:gd name="connsiteY36" fmla="*/ 39156 h 862606"/>
                  <a:gd name="connsiteX37" fmla="*/ 3324522 w 4378420"/>
                  <a:gd name="connsiteY37" fmla="*/ 34923 h 862606"/>
                  <a:gd name="connsiteX38" fmla="*/ 3213705 w 4378420"/>
                  <a:gd name="connsiteY38" fmla="*/ 33865 h 862606"/>
                  <a:gd name="connsiteX39" fmla="*/ 3131851 w 4378420"/>
                  <a:gd name="connsiteY39" fmla="*/ 26457 h 862606"/>
                  <a:gd name="connsiteX40" fmla="*/ 3339634 w 4378420"/>
                  <a:gd name="connsiteY40" fmla="*/ 25399 h 862606"/>
                  <a:gd name="connsiteX41" fmla="*/ 3406376 w 4378420"/>
                  <a:gd name="connsiteY41" fmla="*/ 25399 h 862606"/>
                  <a:gd name="connsiteX42" fmla="*/ 3441636 w 4378420"/>
                  <a:gd name="connsiteY42" fmla="*/ 16933 h 862606"/>
                  <a:gd name="connsiteX43" fmla="*/ 3406376 w 4378420"/>
                  <a:gd name="connsiteY43" fmla="*/ 17991 h 862606"/>
                  <a:gd name="connsiteX44" fmla="*/ 3396302 w 4378420"/>
                  <a:gd name="connsiteY44" fmla="*/ 19049 h 862606"/>
                  <a:gd name="connsiteX45" fmla="*/ 2694878 w 4378420"/>
                  <a:gd name="connsiteY45" fmla="*/ 21166 h 862606"/>
                  <a:gd name="connsiteX46" fmla="*/ 2725101 w 4378420"/>
                  <a:gd name="connsiteY46" fmla="*/ 24340 h 862606"/>
                  <a:gd name="connsiteX47" fmla="*/ 2798139 w 4378420"/>
                  <a:gd name="connsiteY47" fmla="*/ 25399 h 862606"/>
                  <a:gd name="connsiteX48" fmla="*/ 2837177 w 4378420"/>
                  <a:gd name="connsiteY48" fmla="*/ 29632 h 862606"/>
                  <a:gd name="connsiteX49" fmla="*/ 2911475 w 4378420"/>
                  <a:gd name="connsiteY49" fmla="*/ 34923 h 862606"/>
                  <a:gd name="connsiteX50" fmla="*/ 2916513 w 4378420"/>
                  <a:gd name="connsiteY50" fmla="*/ 35982 h 862606"/>
                  <a:gd name="connsiteX51" fmla="*/ 2892586 w 4378420"/>
                  <a:gd name="connsiteY51" fmla="*/ 38098 h 862606"/>
                  <a:gd name="connsiteX52" fmla="*/ 2596653 w 4378420"/>
                  <a:gd name="connsiteY52" fmla="*/ 35982 h 862606"/>
                  <a:gd name="connsiteX53" fmla="*/ 2579023 w 4378420"/>
                  <a:gd name="connsiteY53" fmla="*/ 37040 h 862606"/>
                  <a:gd name="connsiteX54" fmla="*/ 2502207 w 4378420"/>
                  <a:gd name="connsiteY54" fmla="*/ 40215 h 862606"/>
                  <a:gd name="connsiteX55" fmla="*/ 2456872 w 4378420"/>
                  <a:gd name="connsiteY55" fmla="*/ 40215 h 862606"/>
                  <a:gd name="connsiteX56" fmla="*/ 2434205 w 4378420"/>
                  <a:gd name="connsiteY56" fmla="*/ 39156 h 862606"/>
                  <a:gd name="connsiteX57" fmla="*/ 2217608 w 4378420"/>
                  <a:gd name="connsiteY57" fmla="*/ 29632 h 862606"/>
                  <a:gd name="connsiteX58" fmla="*/ 2124420 w 4378420"/>
                  <a:gd name="connsiteY58" fmla="*/ 24340 h 862606"/>
                  <a:gd name="connsiteX59" fmla="*/ 2244052 w 4378420"/>
                  <a:gd name="connsiteY59" fmla="*/ 26457 h 862606"/>
                  <a:gd name="connsiteX60" fmla="*/ 2246571 w 4378420"/>
                  <a:gd name="connsiteY60" fmla="*/ 25399 h 862606"/>
                  <a:gd name="connsiteX61" fmla="*/ 2401464 w 4378420"/>
                  <a:gd name="connsiteY61" fmla="*/ 32807 h 862606"/>
                  <a:gd name="connsiteX62" fmla="*/ 2489614 w 4378420"/>
                  <a:gd name="connsiteY62" fmla="*/ 35982 h 862606"/>
                  <a:gd name="connsiteX63" fmla="*/ 2468206 w 4378420"/>
                  <a:gd name="connsiteY63" fmla="*/ 30690 h 862606"/>
                  <a:gd name="connsiteX64" fmla="*/ 2303239 w 4378420"/>
                  <a:gd name="connsiteY64" fmla="*/ 20107 h 862606"/>
                  <a:gd name="connsiteX65" fmla="*/ 2271757 w 4378420"/>
                  <a:gd name="connsiteY65" fmla="*/ 19049 h 862606"/>
                  <a:gd name="connsiteX66" fmla="*/ 2581542 w 4378420"/>
                  <a:gd name="connsiteY66" fmla="*/ 16933 h 862606"/>
                  <a:gd name="connsiteX67" fmla="*/ 2582801 w 4378420"/>
                  <a:gd name="connsiteY67" fmla="*/ 15874 h 862606"/>
                  <a:gd name="connsiteX68" fmla="*/ 2480799 w 4378420"/>
                  <a:gd name="connsiteY68" fmla="*/ 10583 h 862606"/>
                  <a:gd name="connsiteX69" fmla="*/ 2448057 w 4378420"/>
                  <a:gd name="connsiteY69" fmla="*/ 10583 h 862606"/>
                  <a:gd name="connsiteX70" fmla="*/ 2566430 w 4378420"/>
                  <a:gd name="connsiteY70" fmla="*/ 7408 h 862606"/>
                  <a:gd name="connsiteX71" fmla="*/ 2567690 w 4378420"/>
                  <a:gd name="connsiteY71" fmla="*/ 6350 h 862606"/>
                  <a:gd name="connsiteX72" fmla="*/ 2454354 w 4378420"/>
                  <a:gd name="connsiteY72" fmla="*/ 0 h 862606"/>
                  <a:gd name="connsiteX73" fmla="*/ 2155902 w 4378420"/>
                  <a:gd name="connsiteY73" fmla="*/ 2117 h 862606"/>
                  <a:gd name="connsiteX74" fmla="*/ 1977083 w 4378420"/>
                  <a:gd name="connsiteY74" fmla="*/ 4233 h 862606"/>
                  <a:gd name="connsiteX75" fmla="*/ 1974565 w 4378420"/>
                  <a:gd name="connsiteY75" fmla="*/ 5291 h 862606"/>
                  <a:gd name="connsiteX76" fmla="*/ 2137013 w 4378420"/>
                  <a:gd name="connsiteY76" fmla="*/ 9525 h 862606"/>
                  <a:gd name="connsiteX77" fmla="*/ 2051381 w 4378420"/>
                  <a:gd name="connsiteY77" fmla="*/ 15874 h 862606"/>
                  <a:gd name="connsiteX78" fmla="*/ 2002269 w 4378420"/>
                  <a:gd name="connsiteY78" fmla="*/ 14816 h 862606"/>
                  <a:gd name="connsiteX79" fmla="*/ 1989676 w 4378420"/>
                  <a:gd name="connsiteY79" fmla="*/ 13758 h 862606"/>
                  <a:gd name="connsiteX80" fmla="*/ 1987158 w 4378420"/>
                  <a:gd name="connsiteY80" fmla="*/ 13758 h 862606"/>
                  <a:gd name="connsiteX81" fmla="*/ 1990935 w 4378420"/>
                  <a:gd name="connsiteY81" fmla="*/ 14816 h 862606"/>
                  <a:gd name="connsiteX82" fmla="*/ 1934267 w 4378420"/>
                  <a:gd name="connsiteY82" fmla="*/ 15874 h 862606"/>
                  <a:gd name="connsiteX83" fmla="*/ 1900267 w 4378420"/>
                  <a:gd name="connsiteY83" fmla="*/ 15874 h 862606"/>
                  <a:gd name="connsiteX84" fmla="*/ 1881377 w 4378420"/>
                  <a:gd name="connsiteY84" fmla="*/ 16933 h 862606"/>
                  <a:gd name="connsiteX85" fmla="*/ 1847376 w 4378420"/>
                  <a:gd name="connsiteY85" fmla="*/ 17991 h 862606"/>
                  <a:gd name="connsiteX86" fmla="*/ 1859969 w 4378420"/>
                  <a:gd name="connsiteY86" fmla="*/ 17991 h 862606"/>
                  <a:gd name="connsiteX87" fmla="*/ 1717670 w 4378420"/>
                  <a:gd name="connsiteY87" fmla="*/ 21166 h 862606"/>
                  <a:gd name="connsiteX88" fmla="*/ 1715151 w 4378420"/>
                  <a:gd name="connsiteY88" fmla="*/ 21166 h 862606"/>
                  <a:gd name="connsiteX89" fmla="*/ 1974565 w 4378420"/>
                  <a:gd name="connsiteY89" fmla="*/ 23282 h 862606"/>
                  <a:gd name="connsiteX90" fmla="*/ 1965750 w 4378420"/>
                  <a:gd name="connsiteY90" fmla="*/ 24340 h 862606"/>
                  <a:gd name="connsiteX91" fmla="*/ 1963231 w 4378420"/>
                  <a:gd name="connsiteY91" fmla="*/ 24340 h 862606"/>
                  <a:gd name="connsiteX92" fmla="*/ 2031233 w 4378420"/>
                  <a:gd name="connsiteY92" fmla="*/ 23282 h 862606"/>
                  <a:gd name="connsiteX93" fmla="*/ 2047603 w 4378420"/>
                  <a:gd name="connsiteY93" fmla="*/ 24340 h 862606"/>
                  <a:gd name="connsiteX94" fmla="*/ 2109309 w 4378420"/>
                  <a:gd name="connsiteY94" fmla="*/ 29632 h 862606"/>
                  <a:gd name="connsiteX95" fmla="*/ 2206274 w 4378420"/>
                  <a:gd name="connsiteY95" fmla="*/ 35982 h 862606"/>
                  <a:gd name="connsiteX96" fmla="*/ 2208793 w 4378420"/>
                  <a:gd name="connsiteY96" fmla="*/ 37040 h 862606"/>
                  <a:gd name="connsiteX97" fmla="*/ 2215089 w 4378420"/>
                  <a:gd name="connsiteY97" fmla="*/ 39156 h 862606"/>
                  <a:gd name="connsiteX98" fmla="*/ 2188644 w 4378420"/>
                  <a:gd name="connsiteY98" fmla="*/ 43390 h 862606"/>
                  <a:gd name="connsiteX99" fmla="*/ 2186125 w 4378420"/>
                  <a:gd name="connsiteY99" fmla="*/ 44448 h 862606"/>
                  <a:gd name="connsiteX100" fmla="*/ 2371241 w 4378420"/>
                  <a:gd name="connsiteY100" fmla="*/ 52914 h 862606"/>
                  <a:gd name="connsiteX101" fmla="*/ 2391389 w 4378420"/>
                  <a:gd name="connsiteY101" fmla="*/ 58206 h 862606"/>
                  <a:gd name="connsiteX102" fmla="*/ 2513540 w 4378420"/>
                  <a:gd name="connsiteY102" fmla="*/ 61380 h 862606"/>
                  <a:gd name="connsiteX103" fmla="*/ 2483317 w 4378420"/>
                  <a:gd name="connsiteY103" fmla="*/ 61380 h 862606"/>
                  <a:gd name="connsiteX104" fmla="*/ 2454354 w 4378420"/>
                  <a:gd name="connsiteY104" fmla="*/ 61380 h 862606"/>
                  <a:gd name="connsiteX105" fmla="*/ 2437983 w 4378420"/>
                  <a:gd name="connsiteY105" fmla="*/ 61380 h 862606"/>
                  <a:gd name="connsiteX106" fmla="*/ 2217608 w 4378420"/>
                  <a:gd name="connsiteY106" fmla="*/ 53972 h 862606"/>
                  <a:gd name="connsiteX107" fmla="*/ 2212570 w 4378420"/>
                  <a:gd name="connsiteY107" fmla="*/ 53972 h 862606"/>
                  <a:gd name="connsiteX108" fmla="*/ 2250349 w 4378420"/>
                  <a:gd name="connsiteY108" fmla="*/ 51856 h 862606"/>
                  <a:gd name="connsiteX109" fmla="*/ 2202496 w 4378420"/>
                  <a:gd name="connsiteY109" fmla="*/ 49739 h 862606"/>
                  <a:gd name="connsiteX110" fmla="*/ 2050122 w 4378420"/>
                  <a:gd name="connsiteY110" fmla="*/ 45506 h 862606"/>
                  <a:gd name="connsiteX111" fmla="*/ 2070271 w 4378420"/>
                  <a:gd name="connsiteY111" fmla="*/ 45506 h 862606"/>
                  <a:gd name="connsiteX112" fmla="*/ 2120642 w 4378420"/>
                  <a:gd name="connsiteY112" fmla="*/ 44448 h 862606"/>
                  <a:gd name="connsiteX113" fmla="*/ 2123161 w 4378420"/>
                  <a:gd name="connsiteY113" fmla="*/ 43390 h 862606"/>
                  <a:gd name="connsiteX114" fmla="*/ 2133235 w 4378420"/>
                  <a:gd name="connsiteY114" fmla="*/ 38098 h 862606"/>
                  <a:gd name="connsiteX115" fmla="*/ 2129457 w 4378420"/>
                  <a:gd name="connsiteY115" fmla="*/ 38098 h 862606"/>
                  <a:gd name="connsiteX116" fmla="*/ 2125679 w 4378420"/>
                  <a:gd name="connsiteY116" fmla="*/ 38098 h 862606"/>
                  <a:gd name="connsiteX117" fmla="*/ 1834784 w 4378420"/>
                  <a:gd name="connsiteY117" fmla="*/ 40215 h 862606"/>
                  <a:gd name="connsiteX118" fmla="*/ 1812117 w 4378420"/>
                  <a:gd name="connsiteY118" fmla="*/ 39156 h 862606"/>
                  <a:gd name="connsiteX119" fmla="*/ 1737818 w 4378420"/>
                  <a:gd name="connsiteY119" fmla="*/ 39156 h 862606"/>
                  <a:gd name="connsiteX120" fmla="*/ 1732781 w 4378420"/>
                  <a:gd name="connsiteY120" fmla="*/ 39156 h 862606"/>
                  <a:gd name="connsiteX121" fmla="*/ 1674854 w 4378420"/>
                  <a:gd name="connsiteY121" fmla="*/ 32807 h 862606"/>
                  <a:gd name="connsiteX122" fmla="*/ 1674854 w 4378420"/>
                  <a:gd name="connsiteY122" fmla="*/ 32807 h 862606"/>
                  <a:gd name="connsiteX123" fmla="*/ 1673595 w 4378420"/>
                  <a:gd name="connsiteY123" fmla="*/ 33865 h 862606"/>
                  <a:gd name="connsiteX124" fmla="*/ 1673595 w 4378420"/>
                  <a:gd name="connsiteY124" fmla="*/ 35982 h 862606"/>
                  <a:gd name="connsiteX125" fmla="*/ 1687447 w 4378420"/>
                  <a:gd name="connsiteY125" fmla="*/ 39156 h 862606"/>
                  <a:gd name="connsiteX126" fmla="*/ 1695003 w 4378420"/>
                  <a:gd name="connsiteY126" fmla="*/ 40215 h 862606"/>
                  <a:gd name="connsiteX127" fmla="*/ 1705077 w 4378420"/>
                  <a:gd name="connsiteY127" fmla="*/ 41273 h 862606"/>
                  <a:gd name="connsiteX128" fmla="*/ 1711373 w 4378420"/>
                  <a:gd name="connsiteY128" fmla="*/ 42331 h 862606"/>
                  <a:gd name="connsiteX129" fmla="*/ 1649668 w 4378420"/>
                  <a:gd name="connsiteY129" fmla="*/ 44448 h 862606"/>
                  <a:gd name="connsiteX130" fmla="*/ 1650928 w 4378420"/>
                  <a:gd name="connsiteY130" fmla="*/ 45506 h 862606"/>
                  <a:gd name="connsiteX131" fmla="*/ 1657224 w 4378420"/>
                  <a:gd name="connsiteY131" fmla="*/ 47623 h 862606"/>
                  <a:gd name="connsiteX132" fmla="*/ 1750411 w 4378420"/>
                  <a:gd name="connsiteY132" fmla="*/ 55031 h 862606"/>
                  <a:gd name="connsiteX133" fmla="*/ 1683669 w 4378420"/>
                  <a:gd name="connsiteY133" fmla="*/ 48681 h 862606"/>
                  <a:gd name="connsiteX134" fmla="*/ 1824709 w 4378420"/>
                  <a:gd name="connsiteY134" fmla="*/ 48681 h 862606"/>
                  <a:gd name="connsiteX135" fmla="*/ 2021158 w 4378420"/>
                  <a:gd name="connsiteY135" fmla="*/ 49739 h 862606"/>
                  <a:gd name="connsiteX136" fmla="*/ 2129457 w 4378420"/>
                  <a:gd name="connsiteY136" fmla="*/ 52914 h 862606"/>
                  <a:gd name="connsiteX137" fmla="*/ 2172273 w 4378420"/>
                  <a:gd name="connsiteY137" fmla="*/ 53972 h 862606"/>
                  <a:gd name="connsiteX138" fmla="*/ 2149606 w 4378420"/>
                  <a:gd name="connsiteY138" fmla="*/ 57147 h 862606"/>
                  <a:gd name="connsiteX139" fmla="*/ 2131976 w 4378420"/>
                  <a:gd name="connsiteY139" fmla="*/ 55031 h 862606"/>
                  <a:gd name="connsiteX140" fmla="*/ 2131976 w 4378420"/>
                  <a:gd name="connsiteY140" fmla="*/ 56089 h 862606"/>
                  <a:gd name="connsiteX141" fmla="*/ 2129457 w 4378420"/>
                  <a:gd name="connsiteY141" fmla="*/ 57147 h 862606"/>
                  <a:gd name="connsiteX142" fmla="*/ 2129457 w 4378420"/>
                  <a:gd name="connsiteY142" fmla="*/ 59264 h 862606"/>
                  <a:gd name="connsiteX143" fmla="*/ 2139532 w 4378420"/>
                  <a:gd name="connsiteY143" fmla="*/ 61380 h 862606"/>
                  <a:gd name="connsiteX144" fmla="*/ 2118124 w 4378420"/>
                  <a:gd name="connsiteY144" fmla="*/ 62439 h 862606"/>
                  <a:gd name="connsiteX145" fmla="*/ 1930490 w 4378420"/>
                  <a:gd name="connsiteY145" fmla="*/ 58206 h 862606"/>
                  <a:gd name="connsiteX146" fmla="*/ 1916637 w 4378420"/>
                  <a:gd name="connsiteY146" fmla="*/ 58206 h 862606"/>
                  <a:gd name="connsiteX147" fmla="*/ 1880118 w 4378420"/>
                  <a:gd name="connsiteY147" fmla="*/ 56089 h 862606"/>
                  <a:gd name="connsiteX148" fmla="*/ 1878859 w 4378420"/>
                  <a:gd name="connsiteY148" fmla="*/ 57147 h 862606"/>
                  <a:gd name="connsiteX149" fmla="*/ 1878859 w 4378420"/>
                  <a:gd name="connsiteY149" fmla="*/ 58206 h 862606"/>
                  <a:gd name="connsiteX150" fmla="*/ 1652187 w 4378420"/>
                  <a:gd name="connsiteY150" fmla="*/ 57147 h 862606"/>
                  <a:gd name="connsiteX151" fmla="*/ 1569074 w 4378420"/>
                  <a:gd name="connsiteY151" fmla="*/ 58206 h 862606"/>
                  <a:gd name="connsiteX152" fmla="*/ 1569074 w 4378420"/>
                  <a:gd name="connsiteY152" fmla="*/ 57147 h 862606"/>
                  <a:gd name="connsiteX153" fmla="*/ 1623223 w 4378420"/>
                  <a:gd name="connsiteY153" fmla="*/ 53972 h 862606"/>
                  <a:gd name="connsiteX154" fmla="*/ 1643372 w 4378420"/>
                  <a:gd name="connsiteY154" fmla="*/ 44448 h 862606"/>
                  <a:gd name="connsiteX155" fmla="*/ 1611890 w 4378420"/>
                  <a:gd name="connsiteY155" fmla="*/ 46564 h 862606"/>
                  <a:gd name="connsiteX156" fmla="*/ 1496035 w 4378420"/>
                  <a:gd name="connsiteY156" fmla="*/ 56089 h 862606"/>
                  <a:gd name="connsiteX157" fmla="*/ 1469590 w 4378420"/>
                  <a:gd name="connsiteY157" fmla="*/ 53972 h 862606"/>
                  <a:gd name="connsiteX158" fmla="*/ 1469590 w 4378420"/>
                  <a:gd name="connsiteY158" fmla="*/ 55031 h 862606"/>
                  <a:gd name="connsiteX159" fmla="*/ 1446923 w 4378420"/>
                  <a:gd name="connsiteY159" fmla="*/ 56089 h 862606"/>
                  <a:gd name="connsiteX160" fmla="*/ 1424256 w 4378420"/>
                  <a:gd name="connsiteY160" fmla="*/ 53972 h 862606"/>
                  <a:gd name="connsiteX161" fmla="*/ 1493516 w 4378420"/>
                  <a:gd name="connsiteY161" fmla="*/ 46564 h 862606"/>
                  <a:gd name="connsiteX162" fmla="*/ 1533814 w 4378420"/>
                  <a:gd name="connsiteY162" fmla="*/ 41273 h 862606"/>
                  <a:gd name="connsiteX163" fmla="*/ 125929 w 4378420"/>
                  <a:gd name="connsiteY163" fmla="*/ 41273 h 862606"/>
                  <a:gd name="connsiteX164" fmla="*/ 74298 w 4378420"/>
                  <a:gd name="connsiteY164" fmla="*/ 53972 h 862606"/>
                  <a:gd name="connsiteX165" fmla="*/ 59187 w 4378420"/>
                  <a:gd name="connsiteY165" fmla="*/ 75138 h 862606"/>
                  <a:gd name="connsiteX166" fmla="*/ 68002 w 4378420"/>
                  <a:gd name="connsiteY166" fmla="*/ 147101 h 862606"/>
                  <a:gd name="connsiteX167" fmla="*/ 68002 w 4378420"/>
                  <a:gd name="connsiteY167" fmla="*/ 138635 h 862606"/>
                  <a:gd name="connsiteX168" fmla="*/ 73039 w 4378420"/>
                  <a:gd name="connsiteY168" fmla="*/ 118528 h 862606"/>
                  <a:gd name="connsiteX169" fmla="*/ 74298 w 4378420"/>
                  <a:gd name="connsiteY169" fmla="*/ 220123 h 862606"/>
                  <a:gd name="connsiteX170" fmla="*/ 76817 w 4378420"/>
                  <a:gd name="connsiteY170" fmla="*/ 339709 h 862606"/>
                  <a:gd name="connsiteX171" fmla="*/ 76817 w 4378420"/>
                  <a:gd name="connsiteY171" fmla="*/ 345000 h 862606"/>
                  <a:gd name="connsiteX172" fmla="*/ 79335 w 4378420"/>
                  <a:gd name="connsiteY172" fmla="*/ 533374 h 862606"/>
                  <a:gd name="connsiteX173" fmla="*/ 76817 w 4378420"/>
                  <a:gd name="connsiteY173" fmla="*/ 715399 h 862606"/>
                  <a:gd name="connsiteX174" fmla="*/ 74298 w 4378420"/>
                  <a:gd name="connsiteY174" fmla="*/ 666718 h 862606"/>
                  <a:gd name="connsiteX175" fmla="*/ 70520 w 4378420"/>
                  <a:gd name="connsiteY175" fmla="*/ 650844 h 862606"/>
                  <a:gd name="connsiteX176" fmla="*/ 68002 w 4378420"/>
                  <a:gd name="connsiteY176" fmla="*/ 647669 h 862606"/>
                  <a:gd name="connsiteX177" fmla="*/ 68002 w 4378420"/>
                  <a:gd name="connsiteY177" fmla="*/ 638144 h 862606"/>
                  <a:gd name="connsiteX178" fmla="*/ 54149 w 4378420"/>
                  <a:gd name="connsiteY178" fmla="*/ 495276 h 862606"/>
                  <a:gd name="connsiteX179" fmla="*/ 39038 w 4378420"/>
                  <a:gd name="connsiteY179" fmla="*/ 306902 h 862606"/>
                  <a:gd name="connsiteX180" fmla="*/ 34001 w 4378420"/>
                  <a:gd name="connsiteY180" fmla="*/ 171442 h 862606"/>
                  <a:gd name="connsiteX181" fmla="*/ 34001 w 4378420"/>
                  <a:gd name="connsiteY181" fmla="*/ 760905 h 862606"/>
                  <a:gd name="connsiteX182" fmla="*/ 3778 w 4378420"/>
                  <a:gd name="connsiteY182" fmla="*/ 732332 h 862606"/>
                  <a:gd name="connsiteX183" fmla="*/ 0 w 4378420"/>
                  <a:gd name="connsiteY183" fmla="*/ 735506 h 862606"/>
                  <a:gd name="connsiteX184" fmla="*/ 7556 w 4378420"/>
                  <a:gd name="connsiteY184" fmla="*/ 754556 h 862606"/>
                  <a:gd name="connsiteX185" fmla="*/ 11334 w 4378420"/>
                  <a:gd name="connsiteY185" fmla="*/ 757730 h 862606"/>
                  <a:gd name="connsiteX186" fmla="*/ 36519 w 4378420"/>
                  <a:gd name="connsiteY186" fmla="*/ 791595 h 862606"/>
                  <a:gd name="connsiteX187" fmla="*/ 60446 w 4378420"/>
                  <a:gd name="connsiteY187" fmla="*/ 825460 h 862606"/>
                  <a:gd name="connsiteX188" fmla="*/ 80594 w 4378420"/>
                  <a:gd name="connsiteY188" fmla="*/ 839218 h 862606"/>
                  <a:gd name="connsiteX189" fmla="*/ 96965 w 4378420"/>
                  <a:gd name="connsiteY189" fmla="*/ 852976 h 862606"/>
                  <a:gd name="connsiteX190" fmla="*/ 108299 w 4378420"/>
                  <a:gd name="connsiteY190" fmla="*/ 852976 h 862606"/>
                  <a:gd name="connsiteX191" fmla="*/ 105780 w 4378420"/>
                  <a:gd name="connsiteY191" fmla="*/ 848743 h 862606"/>
                  <a:gd name="connsiteX192" fmla="*/ 102002 w 4378420"/>
                  <a:gd name="connsiteY192" fmla="*/ 845568 h 862606"/>
                  <a:gd name="connsiteX193" fmla="*/ 125929 w 4378420"/>
                  <a:gd name="connsiteY193" fmla="*/ 847684 h 862606"/>
                  <a:gd name="connsiteX194" fmla="*/ 1710114 w 4378420"/>
                  <a:gd name="connsiteY194" fmla="*/ 847684 h 862606"/>
                  <a:gd name="connsiteX195" fmla="*/ 1548925 w 4378420"/>
                  <a:gd name="connsiteY195" fmla="*/ 841335 h 862606"/>
                  <a:gd name="connsiteX196" fmla="*/ 1304623 w 4378420"/>
                  <a:gd name="connsiteY196" fmla="*/ 834985 h 862606"/>
                  <a:gd name="connsiteX197" fmla="*/ 1548925 w 4378420"/>
                  <a:gd name="connsiteY197" fmla="*/ 831810 h 862606"/>
                  <a:gd name="connsiteX198" fmla="*/ 1829747 w 4378420"/>
                  <a:gd name="connsiteY198" fmla="*/ 821227 h 862606"/>
                  <a:gd name="connsiteX199" fmla="*/ 1829747 w 4378420"/>
                  <a:gd name="connsiteY199" fmla="*/ 820169 h 862606"/>
                  <a:gd name="connsiteX200" fmla="*/ 1880118 w 4378420"/>
                  <a:gd name="connsiteY200" fmla="*/ 822286 h 862606"/>
                  <a:gd name="connsiteX201" fmla="*/ 1757967 w 4378420"/>
                  <a:gd name="connsiteY201" fmla="*/ 825460 h 862606"/>
                  <a:gd name="connsiteX202" fmla="*/ 2029973 w 4378420"/>
                  <a:gd name="connsiteY202" fmla="*/ 831810 h 862606"/>
                  <a:gd name="connsiteX203" fmla="*/ 2080345 w 4378420"/>
                  <a:gd name="connsiteY203" fmla="*/ 836043 h 862606"/>
                  <a:gd name="connsiteX204" fmla="*/ 2114346 w 4378420"/>
                  <a:gd name="connsiteY204" fmla="*/ 834985 h 862606"/>
                  <a:gd name="connsiteX205" fmla="*/ 2142050 w 4378420"/>
                  <a:gd name="connsiteY205" fmla="*/ 836043 h 862606"/>
                  <a:gd name="connsiteX206" fmla="*/ 2339758 w 4378420"/>
                  <a:gd name="connsiteY206" fmla="*/ 836043 h 862606"/>
                  <a:gd name="connsiteX207" fmla="*/ 2254127 w 4378420"/>
                  <a:gd name="connsiteY207" fmla="*/ 830752 h 862606"/>
                  <a:gd name="connsiteX208" fmla="*/ 2271757 w 4378420"/>
                  <a:gd name="connsiteY208" fmla="*/ 828635 h 862606"/>
                  <a:gd name="connsiteX209" fmla="*/ 2218867 w 4378420"/>
                  <a:gd name="connsiteY209" fmla="*/ 828635 h 862606"/>
                  <a:gd name="connsiteX210" fmla="*/ 2210052 w 4378420"/>
                  <a:gd name="connsiteY210" fmla="*/ 827577 h 862606"/>
                  <a:gd name="connsiteX211" fmla="*/ 2372500 w 4378420"/>
                  <a:gd name="connsiteY211" fmla="*/ 828635 h 862606"/>
                  <a:gd name="connsiteX212" fmla="*/ 2451835 w 4378420"/>
                  <a:gd name="connsiteY212" fmla="*/ 830752 h 862606"/>
                  <a:gd name="connsiteX213" fmla="*/ 2492132 w 4378420"/>
                  <a:gd name="connsiteY213" fmla="*/ 832868 h 862606"/>
                  <a:gd name="connsiteX214" fmla="*/ 2545023 w 4378420"/>
                  <a:gd name="connsiteY214" fmla="*/ 847684 h 862606"/>
                  <a:gd name="connsiteX215" fmla="*/ 3286744 w 4378420"/>
                  <a:gd name="connsiteY215" fmla="*/ 847684 h 862606"/>
                  <a:gd name="connsiteX216" fmla="*/ 3294173 w 4378420"/>
                  <a:gd name="connsiteY216" fmla="*/ 854246 h 862606"/>
                  <a:gd name="connsiteX217" fmla="*/ 3321878 w 4378420"/>
                  <a:gd name="connsiteY217" fmla="*/ 848637 h 862606"/>
                  <a:gd name="connsiteX218" fmla="*/ 3405368 w 4378420"/>
                  <a:gd name="connsiteY218" fmla="*/ 848637 h 862606"/>
                  <a:gd name="connsiteX219" fmla="*/ 3456496 w 4378420"/>
                  <a:gd name="connsiteY219" fmla="*/ 850436 h 862606"/>
                  <a:gd name="connsiteX220" fmla="*/ 3471229 w 4378420"/>
                  <a:gd name="connsiteY220" fmla="*/ 856680 h 862606"/>
                  <a:gd name="connsiteX221" fmla="*/ 3464177 w 4378420"/>
                  <a:gd name="connsiteY221" fmla="*/ 847790 h 862606"/>
                  <a:gd name="connsiteX222" fmla="*/ 3659367 w 4378420"/>
                  <a:gd name="connsiteY222" fmla="*/ 847790 h 862606"/>
                  <a:gd name="connsiteX223" fmla="*/ 3694627 w 4378420"/>
                  <a:gd name="connsiteY223" fmla="*/ 848848 h 862606"/>
                  <a:gd name="connsiteX224" fmla="*/ 3684553 w 4378420"/>
                  <a:gd name="connsiteY224" fmla="*/ 848848 h 862606"/>
                  <a:gd name="connsiteX225" fmla="*/ 3669441 w 4378420"/>
                  <a:gd name="connsiteY225" fmla="*/ 850965 h 862606"/>
                  <a:gd name="connsiteX226" fmla="*/ 3666923 w 4378420"/>
                  <a:gd name="connsiteY226" fmla="*/ 850965 h 862606"/>
                  <a:gd name="connsiteX227" fmla="*/ 3717295 w 4378420"/>
                  <a:gd name="connsiteY227" fmla="*/ 855198 h 862606"/>
                  <a:gd name="connsiteX228" fmla="*/ 3950263 w 4378420"/>
                  <a:gd name="connsiteY228" fmla="*/ 862606 h 862606"/>
                  <a:gd name="connsiteX229" fmla="*/ 4011968 w 4378420"/>
                  <a:gd name="connsiteY229" fmla="*/ 859431 h 862606"/>
                  <a:gd name="connsiteX230" fmla="*/ 3942707 w 4378420"/>
                  <a:gd name="connsiteY230" fmla="*/ 855198 h 862606"/>
                  <a:gd name="connsiteX231" fmla="*/ 3859594 w 4378420"/>
                  <a:gd name="connsiteY231" fmla="*/ 853082 h 862606"/>
                  <a:gd name="connsiteX232" fmla="*/ 4006931 w 4378420"/>
                  <a:gd name="connsiteY232" fmla="*/ 852023 h 862606"/>
                  <a:gd name="connsiteX233" fmla="*/ 4017005 w 4378420"/>
                  <a:gd name="connsiteY233" fmla="*/ 847790 h 862606"/>
                  <a:gd name="connsiteX234" fmla="*/ 4262566 w 4378420"/>
                  <a:gd name="connsiteY234" fmla="*/ 847790 h 862606"/>
                  <a:gd name="connsiteX235" fmla="*/ 4290271 w 4378420"/>
                  <a:gd name="connsiteY235" fmla="*/ 844615 h 862606"/>
                  <a:gd name="connsiteX236" fmla="*/ 4321753 w 4378420"/>
                  <a:gd name="connsiteY236" fmla="*/ 769477 h 862606"/>
                  <a:gd name="connsiteX237" fmla="*/ 4328050 w 4378420"/>
                  <a:gd name="connsiteY237" fmla="*/ 680582 h 862606"/>
                  <a:gd name="connsiteX238" fmla="*/ 4329309 w 4378420"/>
                  <a:gd name="connsiteY238" fmla="*/ 622376 h 862606"/>
                  <a:gd name="connsiteX239" fmla="*/ 4328050 w 4378420"/>
                  <a:gd name="connsiteY239" fmla="*/ 616026 h 862606"/>
                  <a:gd name="connsiteX240" fmla="*/ 4323012 w 4378420"/>
                  <a:gd name="connsiteY240" fmla="*/ 536655 h 862606"/>
                  <a:gd name="connsiteX241" fmla="*/ 4323012 w 4378420"/>
                  <a:gd name="connsiteY241" fmla="*/ 410719 h 862606"/>
                  <a:gd name="connsiteX242" fmla="*/ 4328050 w 4378420"/>
                  <a:gd name="connsiteY242" fmla="*/ 539830 h 862606"/>
                  <a:gd name="connsiteX243" fmla="*/ 4329309 w 4378420"/>
                  <a:gd name="connsiteY243" fmla="*/ 538772 h 862606"/>
                  <a:gd name="connsiteX244" fmla="*/ 4331827 w 4378420"/>
                  <a:gd name="connsiteY244" fmla="*/ 507023 h 862606"/>
                  <a:gd name="connsiteX245" fmla="*/ 4331827 w 4378420"/>
                  <a:gd name="connsiteY245" fmla="*/ 509140 h 862606"/>
                  <a:gd name="connsiteX246" fmla="*/ 4333087 w 4378420"/>
                  <a:gd name="connsiteY246" fmla="*/ 523956 h 862606"/>
                  <a:gd name="connsiteX247" fmla="*/ 4334346 w 4378420"/>
                  <a:gd name="connsiteY247" fmla="*/ 523956 h 862606"/>
                  <a:gd name="connsiteX248" fmla="*/ 4335605 w 4378420"/>
                  <a:gd name="connsiteY248" fmla="*/ 578986 h 862606"/>
                  <a:gd name="connsiteX249" fmla="*/ 4338124 w 4378420"/>
                  <a:gd name="connsiteY249" fmla="*/ 591686 h 862606"/>
                  <a:gd name="connsiteX250" fmla="*/ 4338124 w 4378420"/>
                  <a:gd name="connsiteY250" fmla="*/ 617085 h 862606"/>
                  <a:gd name="connsiteX251" fmla="*/ 4333087 w 4378420"/>
                  <a:gd name="connsiteY251" fmla="*/ 617085 h 862606"/>
                  <a:gd name="connsiteX252" fmla="*/ 4333087 w 4378420"/>
                  <a:gd name="connsiteY252" fmla="*/ 650950 h 862606"/>
                  <a:gd name="connsiteX253" fmla="*/ 4336864 w 4378420"/>
                  <a:gd name="connsiteY253" fmla="*/ 642483 h 862606"/>
                  <a:gd name="connsiteX254" fmla="*/ 4330568 w 4378420"/>
                  <a:gd name="connsiteY254" fmla="*/ 743020 h 862606"/>
                  <a:gd name="connsiteX255" fmla="*/ 4349457 w 4378420"/>
                  <a:gd name="connsiteY255" fmla="*/ 689048 h 862606"/>
                  <a:gd name="connsiteX256" fmla="*/ 4351976 w 4378420"/>
                  <a:gd name="connsiteY256" fmla="*/ 686931 h 862606"/>
                  <a:gd name="connsiteX257" fmla="*/ 4329309 w 4378420"/>
                  <a:gd name="connsiteY257" fmla="*/ 766302 h 862606"/>
                  <a:gd name="connsiteX258" fmla="*/ 4320494 w 4378420"/>
                  <a:gd name="connsiteY258" fmla="*/ 825566 h 862606"/>
                  <a:gd name="connsiteX259" fmla="*/ 4323012 w 4378420"/>
                  <a:gd name="connsiteY259" fmla="*/ 823450 h 862606"/>
                  <a:gd name="connsiteX260" fmla="*/ 4353235 w 4378420"/>
                  <a:gd name="connsiteY260" fmla="*/ 789585 h 862606"/>
                  <a:gd name="connsiteX261" fmla="*/ 4354494 w 4378420"/>
                  <a:gd name="connsiteY261" fmla="*/ 769477 h 862606"/>
                  <a:gd name="connsiteX262" fmla="*/ 4354494 w 4378420"/>
                  <a:gd name="connsiteY262" fmla="*/ 698572 h 862606"/>
                  <a:gd name="connsiteX263" fmla="*/ 4340643 w 4378420"/>
                  <a:gd name="connsiteY263" fmla="*/ 595919 h 862606"/>
                  <a:gd name="connsiteX264" fmla="*/ 4345680 w 4378420"/>
                  <a:gd name="connsiteY264" fmla="*/ 598035 h 862606"/>
                  <a:gd name="connsiteX265" fmla="*/ 4344420 w 4378420"/>
                  <a:gd name="connsiteY265" fmla="*/ 558667 h 862606"/>
                  <a:gd name="connsiteX266" fmla="*/ 4344420 w 4378420"/>
                  <a:gd name="connsiteY266" fmla="*/ 558879 h 862606"/>
                  <a:gd name="connsiteX267" fmla="*/ 4344420 w 4378420"/>
                  <a:gd name="connsiteY267" fmla="*/ 557821 h 862606"/>
                  <a:gd name="connsiteX268" fmla="*/ 4344420 w 4378420"/>
                  <a:gd name="connsiteY268" fmla="*/ 558667 h 862606"/>
                  <a:gd name="connsiteX269" fmla="*/ 4345680 w 4378420"/>
                  <a:gd name="connsiteY269" fmla="*/ 546180 h 862606"/>
                  <a:gd name="connsiteX270" fmla="*/ 4349457 w 4378420"/>
                  <a:gd name="connsiteY270" fmla="*/ 555704 h 862606"/>
                  <a:gd name="connsiteX271" fmla="*/ 4355754 w 4378420"/>
                  <a:gd name="connsiteY271" fmla="*/ 592744 h 862606"/>
                  <a:gd name="connsiteX272" fmla="*/ 4354494 w 4378420"/>
                  <a:gd name="connsiteY272" fmla="*/ 558879 h 862606"/>
                  <a:gd name="connsiteX273" fmla="*/ 4354494 w 4378420"/>
                  <a:gd name="connsiteY273" fmla="*/ 551471 h 862606"/>
                  <a:gd name="connsiteX274" fmla="*/ 4364569 w 4378420"/>
                  <a:gd name="connsiteY274" fmla="*/ 568404 h 862606"/>
                  <a:gd name="connsiteX275" fmla="*/ 4362050 w 4378420"/>
                  <a:gd name="connsiteY275" fmla="*/ 509140 h 862606"/>
                  <a:gd name="connsiteX276" fmla="*/ 4358273 w 4378420"/>
                  <a:gd name="connsiteY276" fmla="*/ 475275 h 862606"/>
                  <a:gd name="connsiteX277" fmla="*/ 4358273 w 4378420"/>
                  <a:gd name="connsiteY277" fmla="*/ 463634 h 862606"/>
                  <a:gd name="connsiteX278" fmla="*/ 4368347 w 4378420"/>
                  <a:gd name="connsiteY278" fmla="*/ 490091 h 862606"/>
                  <a:gd name="connsiteX279" fmla="*/ 4368347 w 4378420"/>
                  <a:gd name="connsiteY279" fmla="*/ 486916 h 862606"/>
                  <a:gd name="connsiteX280" fmla="*/ 4363310 w 4378420"/>
                  <a:gd name="connsiteY280" fmla="*/ 294308 h 862606"/>
                  <a:gd name="connsiteX281" fmla="*/ 4359532 w 4378420"/>
                  <a:gd name="connsiteY281" fmla="*/ 331348 h 862606"/>
                  <a:gd name="connsiteX282" fmla="*/ 4355754 w 4378420"/>
                  <a:gd name="connsiteY282" fmla="*/ 168373 h 862606"/>
                  <a:gd name="connsiteX283" fmla="*/ 4355754 w 4378420"/>
                  <a:gd name="connsiteY283" fmla="*/ 169537 h 862606"/>
                  <a:gd name="connsiteX284" fmla="*/ 4355754 w 4378420"/>
                  <a:gd name="connsiteY284" fmla="*/ 172500 h 862606"/>
                  <a:gd name="connsiteX285" fmla="*/ 4355754 w 4378420"/>
                  <a:gd name="connsiteY285" fmla="*/ 169537 h 862606"/>
                  <a:gd name="connsiteX286" fmla="*/ 4355754 w 4378420"/>
                  <a:gd name="connsiteY286" fmla="*/ 168267 h 862606"/>
                  <a:gd name="connsiteX287" fmla="*/ 4355754 w 4378420"/>
                  <a:gd name="connsiteY287" fmla="*/ 168267 h 862606"/>
                  <a:gd name="connsiteX288" fmla="*/ 4355754 w 4378420"/>
                  <a:gd name="connsiteY288" fmla="*/ 164034 h 862606"/>
                  <a:gd name="connsiteX289" fmla="*/ 4354494 w 4378420"/>
                  <a:gd name="connsiteY289" fmla="*/ 168267 h 862606"/>
                  <a:gd name="connsiteX290" fmla="*/ 4354494 w 4378420"/>
                  <a:gd name="connsiteY290" fmla="*/ 119586 h 862606"/>
                  <a:gd name="connsiteX291" fmla="*/ 4340643 w 4378420"/>
                  <a:gd name="connsiteY291" fmla="*/ 78313 h 862606"/>
                  <a:gd name="connsiteX292" fmla="*/ 4375902 w 4378420"/>
                  <a:gd name="connsiteY292" fmla="*/ 101595 h 862606"/>
                  <a:gd name="connsiteX293" fmla="*/ 4378421 w 4378420"/>
                  <a:gd name="connsiteY293" fmla="*/ 100537 h 862606"/>
                  <a:gd name="connsiteX294" fmla="*/ 4378421 w 4378420"/>
                  <a:gd name="connsiteY294" fmla="*/ 98420 h 862606"/>
                  <a:gd name="connsiteX295" fmla="*/ 4374769 w 4378420"/>
                  <a:gd name="connsiteY295" fmla="*/ 95245 h 862606"/>
                  <a:gd name="connsiteX296" fmla="*/ 34001 w 4378420"/>
                  <a:gd name="connsiteY296" fmla="*/ 772546 h 862606"/>
                  <a:gd name="connsiteX297" fmla="*/ 21408 w 4378420"/>
                  <a:gd name="connsiteY297" fmla="*/ 757730 h 862606"/>
                  <a:gd name="connsiteX298" fmla="*/ 23926 w 4378420"/>
                  <a:gd name="connsiteY298" fmla="*/ 759847 h 862606"/>
                  <a:gd name="connsiteX299" fmla="*/ 34001 w 4378420"/>
                  <a:gd name="connsiteY299" fmla="*/ 768313 h 862606"/>
                  <a:gd name="connsiteX300" fmla="*/ 34001 w 4378420"/>
                  <a:gd name="connsiteY300" fmla="*/ 772546 h 862606"/>
                  <a:gd name="connsiteX301" fmla="*/ 2463169 w 4378420"/>
                  <a:gd name="connsiteY301" fmla="*/ 83604 h 862606"/>
                  <a:gd name="connsiteX302" fmla="*/ 2474502 w 4378420"/>
                  <a:gd name="connsiteY302" fmla="*/ 83604 h 862606"/>
                  <a:gd name="connsiteX303" fmla="*/ 2509762 w 4378420"/>
                  <a:gd name="connsiteY303" fmla="*/ 84663 h 862606"/>
                  <a:gd name="connsiteX304" fmla="*/ 2518577 w 4378420"/>
                  <a:gd name="connsiteY304" fmla="*/ 85721 h 862606"/>
                  <a:gd name="connsiteX305" fmla="*/ 2451835 w 4378420"/>
                  <a:gd name="connsiteY305" fmla="*/ 84663 h 862606"/>
                  <a:gd name="connsiteX306" fmla="*/ 2463169 w 4378420"/>
                  <a:gd name="connsiteY306" fmla="*/ 83604 h 862606"/>
                  <a:gd name="connsiteX307" fmla="*/ 2351092 w 4378420"/>
                  <a:gd name="connsiteY307" fmla="*/ 88896 h 862606"/>
                  <a:gd name="connsiteX308" fmla="*/ 2351092 w 4378420"/>
                  <a:gd name="connsiteY308" fmla="*/ 92071 h 862606"/>
                  <a:gd name="connsiteX309" fmla="*/ 2353611 w 4378420"/>
                  <a:gd name="connsiteY309" fmla="*/ 92071 h 862606"/>
                  <a:gd name="connsiteX310" fmla="*/ 2346055 w 4378420"/>
                  <a:gd name="connsiteY310" fmla="*/ 94187 h 862606"/>
                  <a:gd name="connsiteX311" fmla="*/ 2290646 w 4378420"/>
                  <a:gd name="connsiteY311" fmla="*/ 93129 h 862606"/>
                  <a:gd name="connsiteX312" fmla="*/ 2288128 w 4378420"/>
                  <a:gd name="connsiteY312" fmla="*/ 93129 h 862606"/>
                  <a:gd name="connsiteX313" fmla="*/ 2198718 w 4378420"/>
                  <a:gd name="connsiteY313" fmla="*/ 91012 h 862606"/>
                  <a:gd name="connsiteX314" fmla="*/ 2271757 w 4378420"/>
                  <a:gd name="connsiteY314" fmla="*/ 88896 h 862606"/>
                  <a:gd name="connsiteX315" fmla="*/ 2351092 w 4378420"/>
                  <a:gd name="connsiteY315" fmla="*/ 88896 h 862606"/>
                  <a:gd name="connsiteX316" fmla="*/ 2273016 w 4378420"/>
                  <a:gd name="connsiteY316" fmla="*/ 94187 h 862606"/>
                  <a:gd name="connsiteX317" fmla="*/ 2247830 w 4378420"/>
                  <a:gd name="connsiteY317" fmla="*/ 95245 h 862606"/>
                  <a:gd name="connsiteX318" fmla="*/ 2241534 w 4378420"/>
                  <a:gd name="connsiteY318" fmla="*/ 95245 h 862606"/>
                  <a:gd name="connsiteX319" fmla="*/ 2147087 w 4378420"/>
                  <a:gd name="connsiteY319" fmla="*/ 93129 h 862606"/>
                  <a:gd name="connsiteX320" fmla="*/ 2206274 w 4378420"/>
                  <a:gd name="connsiteY320" fmla="*/ 93129 h 862606"/>
                  <a:gd name="connsiteX321" fmla="*/ 2273016 w 4378420"/>
                  <a:gd name="connsiteY321" fmla="*/ 94187 h 862606"/>
                  <a:gd name="connsiteX322" fmla="*/ 2294424 w 4378420"/>
                  <a:gd name="connsiteY322" fmla="*/ 65614 h 862606"/>
                  <a:gd name="connsiteX323" fmla="*/ 2293165 w 4378420"/>
                  <a:gd name="connsiteY323" fmla="*/ 66672 h 862606"/>
                  <a:gd name="connsiteX324" fmla="*/ 2236497 w 4378420"/>
                  <a:gd name="connsiteY324" fmla="*/ 64555 h 862606"/>
                  <a:gd name="connsiteX325" fmla="*/ 2159680 w 4378420"/>
                  <a:gd name="connsiteY325" fmla="*/ 58206 h 862606"/>
                  <a:gd name="connsiteX326" fmla="*/ 2294424 w 4378420"/>
                  <a:gd name="connsiteY326" fmla="*/ 65614 h 862606"/>
                  <a:gd name="connsiteX327" fmla="*/ 2114346 w 4378420"/>
                  <a:gd name="connsiteY327" fmla="*/ 75138 h 862606"/>
                  <a:gd name="connsiteX328" fmla="*/ 2176177 w 4378420"/>
                  <a:gd name="connsiteY328" fmla="*/ 73127 h 862606"/>
                  <a:gd name="connsiteX329" fmla="*/ 2176051 w 4378420"/>
                  <a:gd name="connsiteY329" fmla="*/ 73022 h 862606"/>
                  <a:gd name="connsiteX330" fmla="*/ 2179829 w 4378420"/>
                  <a:gd name="connsiteY330" fmla="*/ 73022 h 862606"/>
                  <a:gd name="connsiteX331" fmla="*/ 2176177 w 4378420"/>
                  <a:gd name="connsiteY331" fmla="*/ 73127 h 862606"/>
                  <a:gd name="connsiteX332" fmla="*/ 2178569 w 4378420"/>
                  <a:gd name="connsiteY332" fmla="*/ 75138 h 862606"/>
                  <a:gd name="connsiteX333" fmla="*/ 2155902 w 4378420"/>
                  <a:gd name="connsiteY333" fmla="*/ 75138 h 862606"/>
                  <a:gd name="connsiteX334" fmla="*/ 2125679 w 4378420"/>
                  <a:gd name="connsiteY334" fmla="*/ 76196 h 862606"/>
                  <a:gd name="connsiteX335" fmla="*/ 2114346 w 4378420"/>
                  <a:gd name="connsiteY335" fmla="*/ 75138 h 862606"/>
                  <a:gd name="connsiteX336" fmla="*/ 2114346 w 4378420"/>
                  <a:gd name="connsiteY336" fmla="*/ 75138 h 862606"/>
                  <a:gd name="connsiteX337" fmla="*/ 2087901 w 4378420"/>
                  <a:gd name="connsiteY337" fmla="*/ 82546 h 862606"/>
                  <a:gd name="connsiteX338" fmla="*/ 2138272 w 4378420"/>
                  <a:gd name="connsiteY338" fmla="*/ 81488 h 862606"/>
                  <a:gd name="connsiteX339" fmla="*/ 2149606 w 4378420"/>
                  <a:gd name="connsiteY339" fmla="*/ 81488 h 862606"/>
                  <a:gd name="connsiteX340" fmla="*/ 2147087 w 4378420"/>
                  <a:gd name="connsiteY340" fmla="*/ 80429 h 862606"/>
                  <a:gd name="connsiteX341" fmla="*/ 2215089 w 4378420"/>
                  <a:gd name="connsiteY341" fmla="*/ 78313 h 862606"/>
                  <a:gd name="connsiteX342" fmla="*/ 2215089 w 4378420"/>
                  <a:gd name="connsiteY342" fmla="*/ 77255 h 862606"/>
                  <a:gd name="connsiteX343" fmla="*/ 2259164 w 4378420"/>
                  <a:gd name="connsiteY343" fmla="*/ 76196 h 862606"/>
                  <a:gd name="connsiteX344" fmla="*/ 2275535 w 4378420"/>
                  <a:gd name="connsiteY344" fmla="*/ 78313 h 862606"/>
                  <a:gd name="connsiteX345" fmla="*/ 2271757 w 4378420"/>
                  <a:gd name="connsiteY345" fmla="*/ 78313 h 862606"/>
                  <a:gd name="connsiteX346" fmla="*/ 1977083 w 4378420"/>
                  <a:gd name="connsiteY346" fmla="*/ 86779 h 862606"/>
                  <a:gd name="connsiteX347" fmla="*/ 1910341 w 4378420"/>
                  <a:gd name="connsiteY347" fmla="*/ 85721 h 862606"/>
                  <a:gd name="connsiteX348" fmla="*/ 1935527 w 4378420"/>
                  <a:gd name="connsiteY348" fmla="*/ 84663 h 862606"/>
                  <a:gd name="connsiteX349" fmla="*/ 1980861 w 4378420"/>
                  <a:gd name="connsiteY349" fmla="*/ 84663 h 862606"/>
                  <a:gd name="connsiteX350" fmla="*/ 2008565 w 4378420"/>
                  <a:gd name="connsiteY350" fmla="*/ 84663 h 862606"/>
                  <a:gd name="connsiteX351" fmla="*/ 2106790 w 4378420"/>
                  <a:gd name="connsiteY351" fmla="*/ 84663 h 862606"/>
                  <a:gd name="connsiteX352" fmla="*/ 2087901 w 4378420"/>
                  <a:gd name="connsiteY352" fmla="*/ 82546 h 862606"/>
                  <a:gd name="connsiteX353" fmla="*/ 1774338 w 4378420"/>
                  <a:gd name="connsiteY353" fmla="*/ 101595 h 862606"/>
                  <a:gd name="connsiteX354" fmla="*/ 1800783 w 4378420"/>
                  <a:gd name="connsiteY354" fmla="*/ 98420 h 862606"/>
                  <a:gd name="connsiteX355" fmla="*/ 1848636 w 4378420"/>
                  <a:gd name="connsiteY355" fmla="*/ 92071 h 862606"/>
                  <a:gd name="connsiteX356" fmla="*/ 1907822 w 4378420"/>
                  <a:gd name="connsiteY356" fmla="*/ 93129 h 862606"/>
                  <a:gd name="connsiteX357" fmla="*/ 2045085 w 4378420"/>
                  <a:gd name="connsiteY357" fmla="*/ 96304 h 862606"/>
                  <a:gd name="connsiteX358" fmla="*/ 2040048 w 4378420"/>
                  <a:gd name="connsiteY358" fmla="*/ 96304 h 862606"/>
                  <a:gd name="connsiteX359" fmla="*/ 2033751 w 4378420"/>
                  <a:gd name="connsiteY359" fmla="*/ 97362 h 862606"/>
                  <a:gd name="connsiteX360" fmla="*/ 2029973 w 4378420"/>
                  <a:gd name="connsiteY360" fmla="*/ 98420 h 862606"/>
                  <a:gd name="connsiteX361" fmla="*/ 2012343 w 4378420"/>
                  <a:gd name="connsiteY361" fmla="*/ 100537 h 862606"/>
                  <a:gd name="connsiteX362" fmla="*/ 1974565 w 4378420"/>
                  <a:gd name="connsiteY362" fmla="*/ 101595 h 862606"/>
                  <a:gd name="connsiteX363" fmla="*/ 1774338 w 4378420"/>
                  <a:gd name="connsiteY363" fmla="*/ 101595 h 862606"/>
                  <a:gd name="connsiteX364" fmla="*/ 1779375 w 4378420"/>
                  <a:gd name="connsiteY364" fmla="*/ 106887 h 862606"/>
                  <a:gd name="connsiteX365" fmla="*/ 1693743 w 4378420"/>
                  <a:gd name="connsiteY365" fmla="*/ 109003 h 862606"/>
                  <a:gd name="connsiteX366" fmla="*/ 1756708 w 4378420"/>
                  <a:gd name="connsiteY366" fmla="*/ 103712 h 862606"/>
                  <a:gd name="connsiteX367" fmla="*/ 1770560 w 4378420"/>
                  <a:gd name="connsiteY367" fmla="*/ 105828 h 862606"/>
                  <a:gd name="connsiteX368" fmla="*/ 1779375 w 4378420"/>
                  <a:gd name="connsiteY368" fmla="*/ 106887 h 862606"/>
                  <a:gd name="connsiteX369" fmla="*/ 1872562 w 4378420"/>
                  <a:gd name="connsiteY369" fmla="*/ 67730 h 862606"/>
                  <a:gd name="connsiteX370" fmla="*/ 2004788 w 4378420"/>
                  <a:gd name="connsiteY370" fmla="*/ 69847 h 862606"/>
                  <a:gd name="connsiteX371" fmla="*/ 2026196 w 4378420"/>
                  <a:gd name="connsiteY371" fmla="*/ 69847 h 862606"/>
                  <a:gd name="connsiteX372" fmla="*/ 2004788 w 4378420"/>
                  <a:gd name="connsiteY372" fmla="*/ 70905 h 862606"/>
                  <a:gd name="connsiteX373" fmla="*/ 1956935 w 4378420"/>
                  <a:gd name="connsiteY373" fmla="*/ 73022 h 862606"/>
                  <a:gd name="connsiteX374" fmla="*/ 1904044 w 4378420"/>
                  <a:gd name="connsiteY374" fmla="*/ 69847 h 862606"/>
                  <a:gd name="connsiteX375" fmla="*/ 1857451 w 4378420"/>
                  <a:gd name="connsiteY375" fmla="*/ 67730 h 862606"/>
                  <a:gd name="connsiteX376" fmla="*/ 1872562 w 4378420"/>
                  <a:gd name="connsiteY376" fmla="*/ 67730 h 862606"/>
                  <a:gd name="connsiteX377" fmla="*/ 1697521 w 4378420"/>
                  <a:gd name="connsiteY377" fmla="*/ 70905 h 862606"/>
                  <a:gd name="connsiteX378" fmla="*/ 1817154 w 4378420"/>
                  <a:gd name="connsiteY378" fmla="*/ 75138 h 862606"/>
                  <a:gd name="connsiteX379" fmla="*/ 1871303 w 4378420"/>
                  <a:gd name="connsiteY379" fmla="*/ 76196 h 862606"/>
                  <a:gd name="connsiteX380" fmla="*/ 1865007 w 4378420"/>
                  <a:gd name="connsiteY380" fmla="*/ 77255 h 862606"/>
                  <a:gd name="connsiteX381" fmla="*/ 1691225 w 4378420"/>
                  <a:gd name="connsiteY381" fmla="*/ 70905 h 862606"/>
                  <a:gd name="connsiteX382" fmla="*/ 1697521 w 4378420"/>
                  <a:gd name="connsiteY382" fmla="*/ 70905 h 862606"/>
                  <a:gd name="connsiteX383" fmla="*/ 1653446 w 4378420"/>
                  <a:gd name="connsiteY383" fmla="*/ 114295 h 862606"/>
                  <a:gd name="connsiteX384" fmla="*/ 1865007 w 4378420"/>
                  <a:gd name="connsiteY384" fmla="*/ 112178 h 862606"/>
                  <a:gd name="connsiteX385" fmla="*/ 1633297 w 4378420"/>
                  <a:gd name="connsiteY385" fmla="*/ 121702 h 862606"/>
                  <a:gd name="connsiteX386" fmla="*/ 1632038 w 4378420"/>
                  <a:gd name="connsiteY386" fmla="*/ 120644 h 862606"/>
                  <a:gd name="connsiteX387" fmla="*/ 1653446 w 4378420"/>
                  <a:gd name="connsiteY387" fmla="*/ 114295 h 862606"/>
                  <a:gd name="connsiteX388" fmla="*/ 1737818 w 4378420"/>
                  <a:gd name="connsiteY388" fmla="*/ 799003 h 862606"/>
                  <a:gd name="connsiteX389" fmla="*/ 1679891 w 4378420"/>
                  <a:gd name="connsiteY389" fmla="*/ 799003 h 862606"/>
                  <a:gd name="connsiteX390" fmla="*/ 1440626 w 4378420"/>
                  <a:gd name="connsiteY390" fmla="*/ 805353 h 862606"/>
                  <a:gd name="connsiteX391" fmla="*/ 1241659 w 4378420"/>
                  <a:gd name="connsiteY391" fmla="*/ 811703 h 862606"/>
                  <a:gd name="connsiteX392" fmla="*/ 1167361 w 4378420"/>
                  <a:gd name="connsiteY392" fmla="*/ 816994 h 862606"/>
                  <a:gd name="connsiteX393" fmla="*/ 1145953 w 4378420"/>
                  <a:gd name="connsiteY393" fmla="*/ 814878 h 862606"/>
                  <a:gd name="connsiteX394" fmla="*/ 1232844 w 4378420"/>
                  <a:gd name="connsiteY394" fmla="*/ 805353 h 862606"/>
                  <a:gd name="connsiteX395" fmla="*/ 1297067 w 4378420"/>
                  <a:gd name="connsiteY395" fmla="*/ 799003 h 862606"/>
                  <a:gd name="connsiteX396" fmla="*/ 1377662 w 4378420"/>
                  <a:gd name="connsiteY396" fmla="*/ 793712 h 862606"/>
                  <a:gd name="connsiteX397" fmla="*/ 1717670 w 4378420"/>
                  <a:gd name="connsiteY397" fmla="*/ 784187 h 862606"/>
                  <a:gd name="connsiteX398" fmla="*/ 1987158 w 4378420"/>
                  <a:gd name="connsiteY398" fmla="*/ 783129 h 862606"/>
                  <a:gd name="connsiteX399" fmla="*/ 1989676 w 4378420"/>
                  <a:gd name="connsiteY399" fmla="*/ 785246 h 862606"/>
                  <a:gd name="connsiteX400" fmla="*/ 1990935 w 4378420"/>
                  <a:gd name="connsiteY400" fmla="*/ 787362 h 862606"/>
                  <a:gd name="connsiteX401" fmla="*/ 1737818 w 4378420"/>
                  <a:gd name="connsiteY401" fmla="*/ 799003 h 862606"/>
                  <a:gd name="connsiteX402" fmla="*/ 2539985 w 4378420"/>
                  <a:gd name="connsiteY402" fmla="*/ 823344 h 862606"/>
                  <a:gd name="connsiteX403" fmla="*/ 2538726 w 4378420"/>
                  <a:gd name="connsiteY403" fmla="*/ 823344 h 862606"/>
                  <a:gd name="connsiteX404" fmla="*/ 2502207 w 4378420"/>
                  <a:gd name="connsiteY404" fmla="*/ 825460 h 862606"/>
                  <a:gd name="connsiteX405" fmla="*/ 2499688 w 4378420"/>
                  <a:gd name="connsiteY405" fmla="*/ 827577 h 862606"/>
                  <a:gd name="connsiteX406" fmla="*/ 2485836 w 4378420"/>
                  <a:gd name="connsiteY406" fmla="*/ 827577 h 862606"/>
                  <a:gd name="connsiteX407" fmla="*/ 2484577 w 4378420"/>
                  <a:gd name="connsiteY407" fmla="*/ 827577 h 862606"/>
                  <a:gd name="connsiteX408" fmla="*/ 2260423 w 4378420"/>
                  <a:gd name="connsiteY408" fmla="*/ 819111 h 862606"/>
                  <a:gd name="connsiteX409" fmla="*/ 2158421 w 4378420"/>
                  <a:gd name="connsiteY409" fmla="*/ 825460 h 862606"/>
                  <a:gd name="connsiteX410" fmla="*/ 2155902 w 4378420"/>
                  <a:gd name="connsiteY410" fmla="*/ 825460 h 862606"/>
                  <a:gd name="connsiteX411" fmla="*/ 1965750 w 4378420"/>
                  <a:gd name="connsiteY411" fmla="*/ 822286 h 862606"/>
                  <a:gd name="connsiteX412" fmla="*/ 1960712 w 4378420"/>
                  <a:gd name="connsiteY412" fmla="*/ 822286 h 862606"/>
                  <a:gd name="connsiteX413" fmla="*/ 2260423 w 4378420"/>
                  <a:gd name="connsiteY413" fmla="*/ 814878 h 862606"/>
                  <a:gd name="connsiteX414" fmla="*/ 2260423 w 4378420"/>
                  <a:gd name="connsiteY414" fmla="*/ 813819 h 862606"/>
                  <a:gd name="connsiteX415" fmla="*/ 2449317 w 4378420"/>
                  <a:gd name="connsiteY415" fmla="*/ 815936 h 862606"/>
                  <a:gd name="connsiteX416" fmla="*/ 2500947 w 4378420"/>
                  <a:gd name="connsiteY416" fmla="*/ 819111 h 862606"/>
                  <a:gd name="connsiteX417" fmla="*/ 2502207 w 4378420"/>
                  <a:gd name="connsiteY417" fmla="*/ 820169 h 862606"/>
                  <a:gd name="connsiteX418" fmla="*/ 2539985 w 4378420"/>
                  <a:gd name="connsiteY418" fmla="*/ 822286 h 862606"/>
                  <a:gd name="connsiteX419" fmla="*/ 2539985 w 4378420"/>
                  <a:gd name="connsiteY419" fmla="*/ 823344 h 862606"/>
                  <a:gd name="connsiteX420" fmla="*/ 2391389 w 4378420"/>
                  <a:gd name="connsiteY420" fmla="*/ 112178 h 862606"/>
                  <a:gd name="connsiteX421" fmla="*/ 2409019 w 4378420"/>
                  <a:gd name="connsiteY421" fmla="*/ 113236 h 862606"/>
                  <a:gd name="connsiteX422" fmla="*/ 2401464 w 4378420"/>
                  <a:gd name="connsiteY422" fmla="*/ 113236 h 862606"/>
                  <a:gd name="connsiteX423" fmla="*/ 2391389 w 4378420"/>
                  <a:gd name="connsiteY423" fmla="*/ 112178 h 862606"/>
                  <a:gd name="connsiteX424" fmla="*/ 2503466 w 4378420"/>
                  <a:gd name="connsiteY424" fmla="*/ 98420 h 862606"/>
                  <a:gd name="connsiteX425" fmla="*/ 2484577 w 4378420"/>
                  <a:gd name="connsiteY425" fmla="*/ 97362 h 862606"/>
                  <a:gd name="connsiteX426" fmla="*/ 2484577 w 4378420"/>
                  <a:gd name="connsiteY426" fmla="*/ 99479 h 862606"/>
                  <a:gd name="connsiteX427" fmla="*/ 2482058 w 4378420"/>
                  <a:gd name="connsiteY427" fmla="*/ 99479 h 862606"/>
                  <a:gd name="connsiteX428" fmla="*/ 2466947 w 4378420"/>
                  <a:gd name="connsiteY428" fmla="*/ 100537 h 862606"/>
                  <a:gd name="connsiteX429" fmla="*/ 2456872 w 4378420"/>
                  <a:gd name="connsiteY429" fmla="*/ 100537 h 862606"/>
                  <a:gd name="connsiteX430" fmla="*/ 2458132 w 4378420"/>
                  <a:gd name="connsiteY430" fmla="*/ 99479 h 862606"/>
                  <a:gd name="connsiteX431" fmla="*/ 2458132 w 4378420"/>
                  <a:gd name="connsiteY431" fmla="*/ 99479 h 862606"/>
                  <a:gd name="connsiteX432" fmla="*/ 2450576 w 4378420"/>
                  <a:gd name="connsiteY432" fmla="*/ 99479 h 862606"/>
                  <a:gd name="connsiteX433" fmla="*/ 2398945 w 4378420"/>
                  <a:gd name="connsiteY433" fmla="*/ 98420 h 862606"/>
                  <a:gd name="connsiteX434" fmla="*/ 2383834 w 4378420"/>
                  <a:gd name="connsiteY434" fmla="*/ 98420 h 862606"/>
                  <a:gd name="connsiteX435" fmla="*/ 2371241 w 4378420"/>
                  <a:gd name="connsiteY435" fmla="*/ 96304 h 862606"/>
                  <a:gd name="connsiteX436" fmla="*/ 2395167 w 4378420"/>
                  <a:gd name="connsiteY436" fmla="*/ 96304 h 862606"/>
                  <a:gd name="connsiteX437" fmla="*/ 2532430 w 4378420"/>
                  <a:gd name="connsiteY437" fmla="*/ 95245 h 862606"/>
                  <a:gd name="connsiteX438" fmla="*/ 2556356 w 4378420"/>
                  <a:gd name="connsiteY438" fmla="*/ 95245 h 862606"/>
                  <a:gd name="connsiteX439" fmla="*/ 2503466 w 4378420"/>
                  <a:gd name="connsiteY439" fmla="*/ 98420 h 862606"/>
                  <a:gd name="connsiteX440" fmla="*/ 3003404 w 4378420"/>
                  <a:gd name="connsiteY440" fmla="*/ 29632 h 862606"/>
                  <a:gd name="connsiteX441" fmla="*/ 2975699 w 4378420"/>
                  <a:gd name="connsiteY441" fmla="*/ 28574 h 862606"/>
                  <a:gd name="connsiteX442" fmla="*/ 2925328 w 4378420"/>
                  <a:gd name="connsiteY442" fmla="*/ 26457 h 862606"/>
                  <a:gd name="connsiteX443" fmla="*/ 3033627 w 4378420"/>
                  <a:gd name="connsiteY443" fmla="*/ 26457 h 862606"/>
                  <a:gd name="connsiteX444" fmla="*/ 3003404 w 4378420"/>
                  <a:gd name="connsiteY444" fmla="*/ 29632 h 862606"/>
                  <a:gd name="connsiteX445" fmla="*/ 3629270 w 4378420"/>
                  <a:gd name="connsiteY445" fmla="*/ 811703 h 862606"/>
                  <a:gd name="connsiteX446" fmla="*/ 3630529 w 4378420"/>
                  <a:gd name="connsiteY446" fmla="*/ 811703 h 862606"/>
                  <a:gd name="connsiteX447" fmla="*/ 3682160 w 4378420"/>
                  <a:gd name="connsiteY447" fmla="*/ 809586 h 862606"/>
                  <a:gd name="connsiteX448" fmla="*/ 3758977 w 4378420"/>
                  <a:gd name="connsiteY448" fmla="*/ 807470 h 862606"/>
                  <a:gd name="connsiteX449" fmla="*/ 3863498 w 4378420"/>
                  <a:gd name="connsiteY449" fmla="*/ 808528 h 862606"/>
                  <a:gd name="connsiteX450" fmla="*/ 4028465 w 4378420"/>
                  <a:gd name="connsiteY450" fmla="*/ 810644 h 862606"/>
                  <a:gd name="connsiteX451" fmla="*/ 4073799 w 4378420"/>
                  <a:gd name="connsiteY451" fmla="*/ 813819 h 862606"/>
                  <a:gd name="connsiteX452" fmla="*/ 4072540 w 4378420"/>
                  <a:gd name="connsiteY452" fmla="*/ 813819 h 862606"/>
                  <a:gd name="connsiteX453" fmla="*/ 3719939 w 4378420"/>
                  <a:gd name="connsiteY453" fmla="*/ 815936 h 862606"/>
                  <a:gd name="connsiteX454" fmla="*/ 3629270 w 4378420"/>
                  <a:gd name="connsiteY454" fmla="*/ 812761 h 862606"/>
                  <a:gd name="connsiteX455" fmla="*/ 3629270 w 4378420"/>
                  <a:gd name="connsiteY455" fmla="*/ 811703 h 862606"/>
                  <a:gd name="connsiteX456" fmla="*/ 3986908 w 4378420"/>
                  <a:gd name="connsiteY456" fmla="*/ 848743 h 862606"/>
                  <a:gd name="connsiteX457" fmla="*/ 3942833 w 4378420"/>
                  <a:gd name="connsiteY457" fmla="*/ 848743 h 862606"/>
                  <a:gd name="connsiteX458" fmla="*/ 3916388 w 4378420"/>
                  <a:gd name="connsiteY458" fmla="*/ 847684 h 862606"/>
                  <a:gd name="connsiteX459" fmla="*/ 3999501 w 4378420"/>
                  <a:gd name="connsiteY459" fmla="*/ 847684 h 862606"/>
                  <a:gd name="connsiteX460" fmla="*/ 3986908 w 4378420"/>
                  <a:gd name="connsiteY460" fmla="*/ 848743 h 862606"/>
                  <a:gd name="connsiteX461" fmla="*/ 4053650 w 4378420"/>
                  <a:gd name="connsiteY461" fmla="*/ 841335 h 862606"/>
                  <a:gd name="connsiteX462" fmla="*/ 3980611 w 4378420"/>
                  <a:gd name="connsiteY462" fmla="*/ 843451 h 862606"/>
                  <a:gd name="connsiteX463" fmla="*/ 3908832 w 4378420"/>
                  <a:gd name="connsiteY463" fmla="*/ 847684 h 862606"/>
                  <a:gd name="connsiteX464" fmla="*/ 3743865 w 4378420"/>
                  <a:gd name="connsiteY464" fmla="*/ 845568 h 862606"/>
                  <a:gd name="connsiteX465" fmla="*/ 3667049 w 4378420"/>
                  <a:gd name="connsiteY465" fmla="*/ 847684 h 862606"/>
                  <a:gd name="connsiteX466" fmla="*/ 3624233 w 4378420"/>
                  <a:gd name="connsiteY466" fmla="*/ 844510 h 862606"/>
                  <a:gd name="connsiteX467" fmla="*/ 3632040 w 4378420"/>
                  <a:gd name="connsiteY467" fmla="*/ 844510 h 862606"/>
                  <a:gd name="connsiteX468" fmla="*/ 3620455 w 4378420"/>
                  <a:gd name="connsiteY468" fmla="*/ 844510 h 862606"/>
                  <a:gd name="connsiteX469" fmla="*/ 3673345 w 4378420"/>
                  <a:gd name="connsiteY469" fmla="*/ 837102 h 862606"/>
                  <a:gd name="connsiteX470" fmla="*/ 3669567 w 4378420"/>
                  <a:gd name="connsiteY470" fmla="*/ 837102 h 862606"/>
                  <a:gd name="connsiteX471" fmla="*/ 3650678 w 4378420"/>
                  <a:gd name="connsiteY471" fmla="*/ 837102 h 862606"/>
                  <a:gd name="connsiteX472" fmla="*/ 3609121 w 4378420"/>
                  <a:gd name="connsiteY472" fmla="*/ 831810 h 862606"/>
                  <a:gd name="connsiteX473" fmla="*/ 3669567 w 4378420"/>
                  <a:gd name="connsiteY473" fmla="*/ 826519 h 862606"/>
                  <a:gd name="connsiteX474" fmla="*/ 3835793 w 4378420"/>
                  <a:gd name="connsiteY474" fmla="*/ 822286 h 862606"/>
                  <a:gd name="connsiteX475" fmla="*/ 4061206 w 4378420"/>
                  <a:gd name="connsiteY475" fmla="*/ 826519 h 862606"/>
                  <a:gd name="connsiteX476" fmla="*/ 4088910 w 4378420"/>
                  <a:gd name="connsiteY476" fmla="*/ 828635 h 862606"/>
                  <a:gd name="connsiteX477" fmla="*/ 4091429 w 4378420"/>
                  <a:gd name="connsiteY477" fmla="*/ 830752 h 862606"/>
                  <a:gd name="connsiteX478" fmla="*/ 4093947 w 4378420"/>
                  <a:gd name="connsiteY478" fmla="*/ 832868 h 862606"/>
                  <a:gd name="connsiteX479" fmla="*/ 4053650 w 4378420"/>
                  <a:gd name="connsiteY479" fmla="*/ 841335 h 862606"/>
                  <a:gd name="connsiteX480" fmla="*/ 4017131 w 4378420"/>
                  <a:gd name="connsiteY480" fmla="*/ 41273 h 862606"/>
                  <a:gd name="connsiteX481" fmla="*/ 4070021 w 4378420"/>
                  <a:gd name="connsiteY481" fmla="*/ 39156 h 862606"/>
                  <a:gd name="connsiteX482" fmla="*/ 4085133 w 4378420"/>
                  <a:gd name="connsiteY482" fmla="*/ 39156 h 862606"/>
                  <a:gd name="connsiteX483" fmla="*/ 4073799 w 4378420"/>
                  <a:gd name="connsiteY483" fmla="*/ 35982 h 862606"/>
                  <a:gd name="connsiteX484" fmla="*/ 4030983 w 4378420"/>
                  <a:gd name="connsiteY484" fmla="*/ 32807 h 862606"/>
                  <a:gd name="connsiteX485" fmla="*/ 4174542 w 4378420"/>
                  <a:gd name="connsiteY485" fmla="*/ 32807 h 862606"/>
                  <a:gd name="connsiteX486" fmla="*/ 4231210 w 4378420"/>
                  <a:gd name="connsiteY486" fmla="*/ 41273 h 862606"/>
                  <a:gd name="connsiteX487" fmla="*/ 4017131 w 4378420"/>
                  <a:gd name="connsiteY487" fmla="*/ 41273 h 862606"/>
                  <a:gd name="connsiteX488" fmla="*/ 4333212 w 4378420"/>
                  <a:gd name="connsiteY488" fmla="*/ 386273 h 862606"/>
                  <a:gd name="connsiteX489" fmla="*/ 4333212 w 4378420"/>
                  <a:gd name="connsiteY489" fmla="*/ 460353 h 862606"/>
                  <a:gd name="connsiteX490" fmla="*/ 4329435 w 4378420"/>
                  <a:gd name="connsiteY490" fmla="*/ 332301 h 862606"/>
                  <a:gd name="connsiteX491" fmla="*/ 4321879 w 4378420"/>
                  <a:gd name="connsiteY491" fmla="*/ 350292 h 862606"/>
                  <a:gd name="connsiteX492" fmla="*/ 4323138 w 4378420"/>
                  <a:gd name="connsiteY492" fmla="*/ 374632 h 862606"/>
                  <a:gd name="connsiteX493" fmla="*/ 4316842 w 4378420"/>
                  <a:gd name="connsiteY493" fmla="*/ 436012 h 862606"/>
                  <a:gd name="connsiteX494" fmla="*/ 4323138 w 4378420"/>
                  <a:gd name="connsiteY494" fmla="*/ 573589 h 862606"/>
                  <a:gd name="connsiteX495" fmla="*/ 4316842 w 4378420"/>
                  <a:gd name="connsiteY495" fmla="*/ 652960 h 862606"/>
                  <a:gd name="connsiteX496" fmla="*/ 4316842 w 4378420"/>
                  <a:gd name="connsiteY496" fmla="*/ 681534 h 862606"/>
                  <a:gd name="connsiteX497" fmla="*/ 4310545 w 4378420"/>
                  <a:gd name="connsiteY497" fmla="*/ 684709 h 862606"/>
                  <a:gd name="connsiteX498" fmla="*/ 4313064 w 4378420"/>
                  <a:gd name="connsiteY498" fmla="*/ 556657 h 862606"/>
                  <a:gd name="connsiteX499" fmla="*/ 4313064 w 4378420"/>
                  <a:gd name="connsiteY499" fmla="*/ 554540 h 862606"/>
                  <a:gd name="connsiteX500" fmla="*/ 4286619 w 4378420"/>
                  <a:gd name="connsiteY500" fmla="*/ 366166 h 862606"/>
                  <a:gd name="connsiteX501" fmla="*/ 4285360 w 4378420"/>
                  <a:gd name="connsiteY501" fmla="*/ 335476 h 862606"/>
                  <a:gd name="connsiteX502" fmla="*/ 4286619 w 4378420"/>
                  <a:gd name="connsiteY502" fmla="*/ 334417 h 862606"/>
                  <a:gd name="connsiteX503" fmla="*/ 4290397 w 4378420"/>
                  <a:gd name="connsiteY503" fmla="*/ 334417 h 862606"/>
                  <a:gd name="connsiteX504" fmla="*/ 4294175 w 4378420"/>
                  <a:gd name="connsiteY504" fmla="*/ 336534 h 862606"/>
                  <a:gd name="connsiteX505" fmla="*/ 4301730 w 4378420"/>
                  <a:gd name="connsiteY505" fmla="*/ 378865 h 862606"/>
                  <a:gd name="connsiteX506" fmla="*/ 4300471 w 4378420"/>
                  <a:gd name="connsiteY506" fmla="*/ 361933 h 862606"/>
                  <a:gd name="connsiteX507" fmla="*/ 4299212 w 4378420"/>
                  <a:gd name="connsiteY507" fmla="*/ 242347 h 862606"/>
                  <a:gd name="connsiteX508" fmla="*/ 4301730 w 4378420"/>
                  <a:gd name="connsiteY508" fmla="*/ 241288 h 862606"/>
                  <a:gd name="connsiteX509" fmla="*/ 4319361 w 4378420"/>
                  <a:gd name="connsiteY509" fmla="*/ 371457 h 862606"/>
                  <a:gd name="connsiteX510" fmla="*/ 4316842 w 4378420"/>
                  <a:gd name="connsiteY510" fmla="*/ 292086 h 862606"/>
                  <a:gd name="connsiteX511" fmla="*/ 4314323 w 4378420"/>
                  <a:gd name="connsiteY511" fmla="*/ 211657 h 862606"/>
                  <a:gd name="connsiteX512" fmla="*/ 4309286 w 4378420"/>
                  <a:gd name="connsiteY512" fmla="*/ 152393 h 862606"/>
                  <a:gd name="connsiteX513" fmla="*/ 4313064 w 4378420"/>
                  <a:gd name="connsiteY513" fmla="*/ 137577 h 862606"/>
                  <a:gd name="connsiteX514" fmla="*/ 4330694 w 4378420"/>
                  <a:gd name="connsiteY514" fmla="*/ 265629 h 862606"/>
                  <a:gd name="connsiteX515" fmla="*/ 4334472 w 4378420"/>
                  <a:gd name="connsiteY515" fmla="*/ 258221 h 862606"/>
                  <a:gd name="connsiteX516" fmla="*/ 4336991 w 4378420"/>
                  <a:gd name="connsiteY516" fmla="*/ 257163 h 862606"/>
                  <a:gd name="connsiteX517" fmla="*/ 4333212 w 4378420"/>
                  <a:gd name="connsiteY517" fmla="*/ 386273 h 862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</a:cxnLst>
                <a:rect l="l" t="t" r="r" b="b"/>
                <a:pathLst>
                  <a:path w="4378420" h="862606">
                    <a:moveTo>
                      <a:pt x="4374769" y="95245"/>
                    </a:moveTo>
                    <a:cubicBezTo>
                      <a:pt x="4367213" y="86779"/>
                      <a:pt x="4357139" y="78313"/>
                      <a:pt x="4347065" y="69847"/>
                    </a:cubicBezTo>
                    <a:cubicBezTo>
                      <a:pt x="4350843" y="70905"/>
                      <a:pt x="4354620" y="70905"/>
                      <a:pt x="4358398" y="70905"/>
                    </a:cubicBezTo>
                    <a:cubicBezTo>
                      <a:pt x="4350843" y="65614"/>
                      <a:pt x="4340768" y="61380"/>
                      <a:pt x="4330694" y="58206"/>
                    </a:cubicBezTo>
                    <a:cubicBezTo>
                      <a:pt x="4315582" y="47623"/>
                      <a:pt x="4299212" y="39156"/>
                      <a:pt x="4281582" y="31748"/>
                    </a:cubicBezTo>
                    <a:cubicBezTo>
                      <a:pt x="4280323" y="32807"/>
                      <a:pt x="4279063" y="32807"/>
                      <a:pt x="4277804" y="33865"/>
                    </a:cubicBezTo>
                    <a:cubicBezTo>
                      <a:pt x="4277804" y="33865"/>
                      <a:pt x="4277804" y="34923"/>
                      <a:pt x="4277804" y="35982"/>
                    </a:cubicBezTo>
                    <a:lnTo>
                      <a:pt x="4277804" y="38098"/>
                    </a:lnTo>
                    <a:cubicBezTo>
                      <a:pt x="4280323" y="39156"/>
                      <a:pt x="4281582" y="41273"/>
                      <a:pt x="4284100" y="43390"/>
                    </a:cubicBezTo>
                    <a:cubicBezTo>
                      <a:pt x="4279063" y="42331"/>
                      <a:pt x="4272767" y="42331"/>
                      <a:pt x="4267730" y="41273"/>
                    </a:cubicBezTo>
                    <a:cubicBezTo>
                      <a:pt x="4213580" y="29632"/>
                      <a:pt x="4158171" y="23282"/>
                      <a:pt x="4104022" y="22224"/>
                    </a:cubicBezTo>
                    <a:cubicBezTo>
                      <a:pt x="4104022" y="23282"/>
                      <a:pt x="4104022" y="23282"/>
                      <a:pt x="4102763" y="23282"/>
                    </a:cubicBezTo>
                    <a:cubicBezTo>
                      <a:pt x="4101503" y="24340"/>
                      <a:pt x="4101503" y="24340"/>
                      <a:pt x="4101503" y="24340"/>
                    </a:cubicBezTo>
                    <a:lnTo>
                      <a:pt x="4101503" y="25399"/>
                    </a:lnTo>
                    <a:cubicBezTo>
                      <a:pt x="4077577" y="24340"/>
                      <a:pt x="4053650" y="24340"/>
                      <a:pt x="4029724" y="25399"/>
                    </a:cubicBezTo>
                    <a:cubicBezTo>
                      <a:pt x="4013353" y="25399"/>
                      <a:pt x="3998242" y="27515"/>
                      <a:pt x="3981871" y="28574"/>
                    </a:cubicBezTo>
                    <a:cubicBezTo>
                      <a:pt x="3971797" y="27515"/>
                      <a:pt x="3962981" y="27515"/>
                      <a:pt x="3952907" y="26457"/>
                    </a:cubicBezTo>
                    <a:cubicBezTo>
                      <a:pt x="3902536" y="24340"/>
                      <a:pt x="3853424" y="21166"/>
                      <a:pt x="3804311" y="16933"/>
                    </a:cubicBezTo>
                    <a:cubicBezTo>
                      <a:pt x="3896239" y="14816"/>
                      <a:pt x="3986908" y="12699"/>
                      <a:pt x="4076317" y="12699"/>
                    </a:cubicBezTo>
                    <a:cubicBezTo>
                      <a:pt x="4075058" y="11641"/>
                      <a:pt x="4075058" y="10583"/>
                      <a:pt x="4073799" y="10583"/>
                    </a:cubicBezTo>
                    <a:cubicBezTo>
                      <a:pt x="4022168" y="4233"/>
                      <a:pt x="3970537" y="2117"/>
                      <a:pt x="3917647" y="5291"/>
                    </a:cubicBezTo>
                    <a:cubicBezTo>
                      <a:pt x="3876091" y="7408"/>
                      <a:pt x="3834534" y="8466"/>
                      <a:pt x="3789200" y="9525"/>
                    </a:cubicBezTo>
                    <a:cubicBezTo>
                      <a:pt x="3776607" y="9525"/>
                      <a:pt x="3764014" y="10583"/>
                      <a:pt x="3751421" y="11641"/>
                    </a:cubicBezTo>
                    <a:cubicBezTo>
                      <a:pt x="3747643" y="12699"/>
                      <a:pt x="3742606" y="12699"/>
                      <a:pt x="3737569" y="12699"/>
                    </a:cubicBezTo>
                    <a:cubicBezTo>
                      <a:pt x="3733791" y="12699"/>
                      <a:pt x="3731272" y="12699"/>
                      <a:pt x="3727495" y="12699"/>
                    </a:cubicBezTo>
                    <a:lnTo>
                      <a:pt x="3724976" y="12699"/>
                    </a:lnTo>
                    <a:cubicBezTo>
                      <a:pt x="3727495" y="12699"/>
                      <a:pt x="3728754" y="12699"/>
                      <a:pt x="3731272" y="13758"/>
                    </a:cubicBezTo>
                    <a:cubicBezTo>
                      <a:pt x="3702309" y="16933"/>
                      <a:pt x="3673345" y="21166"/>
                      <a:pt x="3646900" y="25399"/>
                    </a:cubicBezTo>
                    <a:cubicBezTo>
                      <a:pt x="3672086" y="27515"/>
                      <a:pt x="3698531" y="27515"/>
                      <a:pt x="3726235" y="22224"/>
                    </a:cubicBezTo>
                    <a:cubicBezTo>
                      <a:pt x="3737569" y="21166"/>
                      <a:pt x="3748902" y="20107"/>
                      <a:pt x="3761495" y="19049"/>
                    </a:cubicBezTo>
                    <a:cubicBezTo>
                      <a:pt x="3786681" y="24340"/>
                      <a:pt x="3814386" y="27515"/>
                      <a:pt x="3840831" y="29632"/>
                    </a:cubicBezTo>
                    <a:cubicBezTo>
                      <a:pt x="3843349" y="29632"/>
                      <a:pt x="3845868" y="29632"/>
                      <a:pt x="3849646" y="29632"/>
                    </a:cubicBezTo>
                    <a:cubicBezTo>
                      <a:pt x="3790459" y="30690"/>
                      <a:pt x="3732532" y="31748"/>
                      <a:pt x="3674604" y="30690"/>
                    </a:cubicBezTo>
                    <a:cubicBezTo>
                      <a:pt x="3706087" y="35982"/>
                      <a:pt x="3738828" y="38098"/>
                      <a:pt x="3772829" y="39156"/>
                    </a:cubicBezTo>
                    <a:cubicBezTo>
                      <a:pt x="3755199" y="39156"/>
                      <a:pt x="3737569" y="40215"/>
                      <a:pt x="3721198" y="41273"/>
                    </a:cubicBezTo>
                    <a:lnTo>
                      <a:pt x="3484452" y="41273"/>
                    </a:lnTo>
                    <a:cubicBezTo>
                      <a:pt x="3478155" y="41273"/>
                      <a:pt x="3469341" y="40215"/>
                      <a:pt x="3463044" y="39156"/>
                    </a:cubicBezTo>
                    <a:cubicBezTo>
                      <a:pt x="3417710" y="37040"/>
                      <a:pt x="3371116" y="35982"/>
                      <a:pt x="3324522" y="34923"/>
                    </a:cubicBezTo>
                    <a:cubicBezTo>
                      <a:pt x="3288003" y="33865"/>
                      <a:pt x="3250224" y="33865"/>
                      <a:pt x="3213705" y="33865"/>
                    </a:cubicBezTo>
                    <a:cubicBezTo>
                      <a:pt x="3186001" y="30690"/>
                      <a:pt x="3159555" y="27515"/>
                      <a:pt x="3131851" y="26457"/>
                    </a:cubicBezTo>
                    <a:cubicBezTo>
                      <a:pt x="3201112" y="25399"/>
                      <a:pt x="3271632" y="25399"/>
                      <a:pt x="3339634" y="25399"/>
                    </a:cubicBezTo>
                    <a:cubicBezTo>
                      <a:pt x="3362301" y="25399"/>
                      <a:pt x="3383709" y="25399"/>
                      <a:pt x="3406376" y="25399"/>
                    </a:cubicBezTo>
                    <a:cubicBezTo>
                      <a:pt x="3421487" y="25399"/>
                      <a:pt x="3434080" y="22224"/>
                      <a:pt x="3441636" y="16933"/>
                    </a:cubicBezTo>
                    <a:cubicBezTo>
                      <a:pt x="3430303" y="16933"/>
                      <a:pt x="3417710" y="16933"/>
                      <a:pt x="3406376" y="17991"/>
                    </a:cubicBezTo>
                    <a:cubicBezTo>
                      <a:pt x="3402598" y="19049"/>
                      <a:pt x="3400080" y="19049"/>
                      <a:pt x="3396302" y="19049"/>
                    </a:cubicBezTo>
                    <a:cubicBezTo>
                      <a:pt x="3162074" y="12699"/>
                      <a:pt x="2929106" y="12699"/>
                      <a:pt x="2694878" y="21166"/>
                    </a:cubicBezTo>
                    <a:cubicBezTo>
                      <a:pt x="2704952" y="22224"/>
                      <a:pt x="2715027" y="23282"/>
                      <a:pt x="2725101" y="24340"/>
                    </a:cubicBezTo>
                    <a:cubicBezTo>
                      <a:pt x="2749027" y="24340"/>
                      <a:pt x="2774213" y="25399"/>
                      <a:pt x="2798139" y="25399"/>
                    </a:cubicBezTo>
                    <a:cubicBezTo>
                      <a:pt x="2810732" y="26457"/>
                      <a:pt x="2824585" y="27515"/>
                      <a:pt x="2837177" y="29632"/>
                    </a:cubicBezTo>
                    <a:cubicBezTo>
                      <a:pt x="2861104" y="30690"/>
                      <a:pt x="2886290" y="32807"/>
                      <a:pt x="2911475" y="34923"/>
                    </a:cubicBezTo>
                    <a:cubicBezTo>
                      <a:pt x="2913994" y="34923"/>
                      <a:pt x="2915253" y="34923"/>
                      <a:pt x="2916513" y="35982"/>
                    </a:cubicBezTo>
                    <a:cubicBezTo>
                      <a:pt x="2908957" y="35982"/>
                      <a:pt x="2901401" y="37040"/>
                      <a:pt x="2892586" y="38098"/>
                    </a:cubicBezTo>
                    <a:cubicBezTo>
                      <a:pt x="2794362" y="35982"/>
                      <a:pt x="2694878" y="35982"/>
                      <a:pt x="2596653" y="35982"/>
                    </a:cubicBezTo>
                    <a:cubicBezTo>
                      <a:pt x="2590357" y="35982"/>
                      <a:pt x="2584060" y="35982"/>
                      <a:pt x="2579023" y="37040"/>
                    </a:cubicBezTo>
                    <a:cubicBezTo>
                      <a:pt x="2552578" y="38098"/>
                      <a:pt x="2528652" y="39156"/>
                      <a:pt x="2502207" y="40215"/>
                    </a:cubicBezTo>
                    <a:cubicBezTo>
                      <a:pt x="2487095" y="40215"/>
                      <a:pt x="2471984" y="40215"/>
                      <a:pt x="2456872" y="40215"/>
                    </a:cubicBezTo>
                    <a:cubicBezTo>
                      <a:pt x="2449317" y="39156"/>
                      <a:pt x="2441761" y="39156"/>
                      <a:pt x="2434205" y="39156"/>
                    </a:cubicBezTo>
                    <a:cubicBezTo>
                      <a:pt x="2362426" y="33865"/>
                      <a:pt x="2289387" y="30690"/>
                      <a:pt x="2217608" y="29632"/>
                    </a:cubicBezTo>
                    <a:cubicBezTo>
                      <a:pt x="2186125" y="28574"/>
                      <a:pt x="2154643" y="26457"/>
                      <a:pt x="2124420" y="24340"/>
                    </a:cubicBezTo>
                    <a:cubicBezTo>
                      <a:pt x="2164717" y="25399"/>
                      <a:pt x="2205015" y="25399"/>
                      <a:pt x="2244052" y="26457"/>
                    </a:cubicBezTo>
                    <a:cubicBezTo>
                      <a:pt x="2245312" y="26457"/>
                      <a:pt x="2245312" y="26457"/>
                      <a:pt x="2246571" y="25399"/>
                    </a:cubicBezTo>
                    <a:cubicBezTo>
                      <a:pt x="2298202" y="27515"/>
                      <a:pt x="2349833" y="29632"/>
                      <a:pt x="2401464" y="32807"/>
                    </a:cubicBezTo>
                    <a:cubicBezTo>
                      <a:pt x="2431687" y="33865"/>
                      <a:pt x="2460650" y="34923"/>
                      <a:pt x="2489614" y="35982"/>
                    </a:cubicBezTo>
                    <a:cubicBezTo>
                      <a:pt x="2484577" y="32807"/>
                      <a:pt x="2477021" y="30690"/>
                      <a:pt x="2468206" y="30690"/>
                    </a:cubicBezTo>
                    <a:cubicBezTo>
                      <a:pt x="2414056" y="26457"/>
                      <a:pt x="2357388" y="23282"/>
                      <a:pt x="2303239" y="20107"/>
                    </a:cubicBezTo>
                    <a:cubicBezTo>
                      <a:pt x="2293165" y="19049"/>
                      <a:pt x="2281831" y="19049"/>
                      <a:pt x="2271757" y="19049"/>
                    </a:cubicBezTo>
                    <a:cubicBezTo>
                      <a:pt x="2375019" y="17991"/>
                      <a:pt x="2478280" y="16933"/>
                      <a:pt x="2581542" y="16933"/>
                    </a:cubicBezTo>
                    <a:cubicBezTo>
                      <a:pt x="2582801" y="16933"/>
                      <a:pt x="2582801" y="16933"/>
                      <a:pt x="2582801" y="15874"/>
                    </a:cubicBezTo>
                    <a:cubicBezTo>
                      <a:pt x="2550060" y="12699"/>
                      <a:pt x="2516059" y="10583"/>
                      <a:pt x="2480799" y="10583"/>
                    </a:cubicBezTo>
                    <a:lnTo>
                      <a:pt x="2448057" y="10583"/>
                    </a:lnTo>
                    <a:cubicBezTo>
                      <a:pt x="2488355" y="9525"/>
                      <a:pt x="2526133" y="8466"/>
                      <a:pt x="2566430" y="7408"/>
                    </a:cubicBezTo>
                    <a:cubicBezTo>
                      <a:pt x="2566430" y="7408"/>
                      <a:pt x="2566430" y="7408"/>
                      <a:pt x="2567690" y="6350"/>
                    </a:cubicBezTo>
                    <a:cubicBezTo>
                      <a:pt x="2531170" y="2117"/>
                      <a:pt x="2493392" y="0"/>
                      <a:pt x="2454354" y="0"/>
                    </a:cubicBezTo>
                    <a:cubicBezTo>
                      <a:pt x="2353611" y="1058"/>
                      <a:pt x="2254127" y="2117"/>
                      <a:pt x="2155902" y="2117"/>
                    </a:cubicBezTo>
                    <a:cubicBezTo>
                      <a:pt x="2096716" y="2117"/>
                      <a:pt x="2037529" y="2117"/>
                      <a:pt x="1977083" y="4233"/>
                    </a:cubicBezTo>
                    <a:cubicBezTo>
                      <a:pt x="1977083" y="4233"/>
                      <a:pt x="1974565" y="4233"/>
                      <a:pt x="1974565" y="5291"/>
                    </a:cubicBezTo>
                    <a:cubicBezTo>
                      <a:pt x="2028714" y="7408"/>
                      <a:pt x="2082864" y="8466"/>
                      <a:pt x="2137013" y="9525"/>
                    </a:cubicBezTo>
                    <a:cubicBezTo>
                      <a:pt x="2108049" y="10583"/>
                      <a:pt x="2080345" y="12699"/>
                      <a:pt x="2051381" y="15874"/>
                    </a:cubicBezTo>
                    <a:cubicBezTo>
                      <a:pt x="2035011" y="14816"/>
                      <a:pt x="2018640" y="14816"/>
                      <a:pt x="2002269" y="14816"/>
                    </a:cubicBezTo>
                    <a:cubicBezTo>
                      <a:pt x="1997232" y="13758"/>
                      <a:pt x="1993454" y="13758"/>
                      <a:pt x="1989676" y="13758"/>
                    </a:cubicBezTo>
                    <a:lnTo>
                      <a:pt x="1987158" y="13758"/>
                    </a:lnTo>
                    <a:cubicBezTo>
                      <a:pt x="1988417" y="14816"/>
                      <a:pt x="1989676" y="14816"/>
                      <a:pt x="1990935" y="14816"/>
                    </a:cubicBezTo>
                    <a:cubicBezTo>
                      <a:pt x="1972046" y="14816"/>
                      <a:pt x="1953157" y="14816"/>
                      <a:pt x="1934267" y="15874"/>
                    </a:cubicBezTo>
                    <a:cubicBezTo>
                      <a:pt x="1922934" y="15874"/>
                      <a:pt x="1911600" y="15874"/>
                      <a:pt x="1900267" y="15874"/>
                    </a:cubicBezTo>
                    <a:cubicBezTo>
                      <a:pt x="1893970" y="15874"/>
                      <a:pt x="1887674" y="15874"/>
                      <a:pt x="1881377" y="16933"/>
                    </a:cubicBezTo>
                    <a:cubicBezTo>
                      <a:pt x="1870044" y="16933"/>
                      <a:pt x="1858710" y="16933"/>
                      <a:pt x="1847376" y="17991"/>
                    </a:cubicBezTo>
                    <a:cubicBezTo>
                      <a:pt x="1852414" y="17991"/>
                      <a:pt x="1856192" y="17991"/>
                      <a:pt x="1859969" y="17991"/>
                    </a:cubicBezTo>
                    <a:cubicBezTo>
                      <a:pt x="1814635" y="21166"/>
                      <a:pt x="1766782" y="21166"/>
                      <a:pt x="1717670" y="21166"/>
                    </a:cubicBezTo>
                    <a:cubicBezTo>
                      <a:pt x="1717670" y="21166"/>
                      <a:pt x="1716411" y="21166"/>
                      <a:pt x="1715151" y="21166"/>
                    </a:cubicBezTo>
                    <a:cubicBezTo>
                      <a:pt x="1802042" y="21166"/>
                      <a:pt x="1887674" y="22224"/>
                      <a:pt x="1974565" y="23282"/>
                    </a:cubicBezTo>
                    <a:cubicBezTo>
                      <a:pt x="1972046" y="23282"/>
                      <a:pt x="1969528" y="23282"/>
                      <a:pt x="1965750" y="24340"/>
                    </a:cubicBezTo>
                    <a:cubicBezTo>
                      <a:pt x="1964490" y="24340"/>
                      <a:pt x="1964490" y="24340"/>
                      <a:pt x="1963231" y="24340"/>
                    </a:cubicBezTo>
                    <a:cubicBezTo>
                      <a:pt x="1984639" y="26457"/>
                      <a:pt x="2007306" y="25399"/>
                      <a:pt x="2031233" y="23282"/>
                    </a:cubicBezTo>
                    <a:cubicBezTo>
                      <a:pt x="2036270" y="23282"/>
                      <a:pt x="2041307" y="23282"/>
                      <a:pt x="2047603" y="24340"/>
                    </a:cubicBezTo>
                    <a:cubicBezTo>
                      <a:pt x="2067752" y="25399"/>
                      <a:pt x="2087901" y="27515"/>
                      <a:pt x="2109309" y="29632"/>
                    </a:cubicBezTo>
                    <a:cubicBezTo>
                      <a:pt x="2142050" y="30690"/>
                      <a:pt x="2174792" y="32807"/>
                      <a:pt x="2206274" y="35982"/>
                    </a:cubicBezTo>
                    <a:cubicBezTo>
                      <a:pt x="2206274" y="35982"/>
                      <a:pt x="2207533" y="35982"/>
                      <a:pt x="2208793" y="37040"/>
                    </a:cubicBezTo>
                    <a:cubicBezTo>
                      <a:pt x="2210052" y="38098"/>
                      <a:pt x="2212570" y="39156"/>
                      <a:pt x="2215089" y="39156"/>
                    </a:cubicBezTo>
                    <a:cubicBezTo>
                      <a:pt x="2206274" y="40215"/>
                      <a:pt x="2197459" y="41273"/>
                      <a:pt x="2188644" y="43390"/>
                    </a:cubicBezTo>
                    <a:cubicBezTo>
                      <a:pt x="2188644" y="43390"/>
                      <a:pt x="2187384" y="44448"/>
                      <a:pt x="2186125" y="44448"/>
                    </a:cubicBezTo>
                    <a:cubicBezTo>
                      <a:pt x="2247830" y="47623"/>
                      <a:pt x="2309536" y="49739"/>
                      <a:pt x="2371241" y="52914"/>
                    </a:cubicBezTo>
                    <a:cubicBezTo>
                      <a:pt x="2377537" y="53972"/>
                      <a:pt x="2383834" y="56089"/>
                      <a:pt x="2391389" y="58206"/>
                    </a:cubicBezTo>
                    <a:cubicBezTo>
                      <a:pt x="2431687" y="59264"/>
                      <a:pt x="2471984" y="59264"/>
                      <a:pt x="2513540" y="61380"/>
                    </a:cubicBezTo>
                    <a:cubicBezTo>
                      <a:pt x="2503214" y="61380"/>
                      <a:pt x="2493769" y="61380"/>
                      <a:pt x="2483317" y="61380"/>
                    </a:cubicBezTo>
                    <a:cubicBezTo>
                      <a:pt x="2473243" y="61380"/>
                      <a:pt x="2464428" y="61380"/>
                      <a:pt x="2454354" y="61380"/>
                    </a:cubicBezTo>
                    <a:cubicBezTo>
                      <a:pt x="2448057" y="61380"/>
                      <a:pt x="2444279" y="61380"/>
                      <a:pt x="2437983" y="61380"/>
                    </a:cubicBezTo>
                    <a:cubicBezTo>
                      <a:pt x="2364944" y="59264"/>
                      <a:pt x="2290646" y="57147"/>
                      <a:pt x="2217608" y="53972"/>
                    </a:cubicBezTo>
                    <a:lnTo>
                      <a:pt x="2212570" y="53972"/>
                    </a:lnTo>
                    <a:cubicBezTo>
                      <a:pt x="2225163" y="52914"/>
                      <a:pt x="2236497" y="52914"/>
                      <a:pt x="2250349" y="51856"/>
                    </a:cubicBezTo>
                    <a:cubicBezTo>
                      <a:pt x="2233978" y="50798"/>
                      <a:pt x="2218867" y="50798"/>
                      <a:pt x="2202496" y="49739"/>
                    </a:cubicBezTo>
                    <a:cubicBezTo>
                      <a:pt x="2152125" y="48681"/>
                      <a:pt x="2100494" y="47623"/>
                      <a:pt x="2050122" y="45506"/>
                    </a:cubicBezTo>
                    <a:cubicBezTo>
                      <a:pt x="2057678" y="45506"/>
                      <a:pt x="2063974" y="45506"/>
                      <a:pt x="2070271" y="45506"/>
                    </a:cubicBezTo>
                    <a:cubicBezTo>
                      <a:pt x="2086641" y="44448"/>
                      <a:pt x="2104272" y="44448"/>
                      <a:pt x="2120642" y="44448"/>
                    </a:cubicBezTo>
                    <a:cubicBezTo>
                      <a:pt x="2121901" y="44448"/>
                      <a:pt x="2121901" y="44448"/>
                      <a:pt x="2123161" y="43390"/>
                    </a:cubicBezTo>
                    <a:cubicBezTo>
                      <a:pt x="2126939" y="41273"/>
                      <a:pt x="2129457" y="39156"/>
                      <a:pt x="2133235" y="38098"/>
                    </a:cubicBezTo>
                    <a:cubicBezTo>
                      <a:pt x="2131976" y="38098"/>
                      <a:pt x="2129457" y="38098"/>
                      <a:pt x="2129457" y="38098"/>
                    </a:cubicBezTo>
                    <a:lnTo>
                      <a:pt x="2125679" y="38098"/>
                    </a:lnTo>
                    <a:cubicBezTo>
                      <a:pt x="2028714" y="37040"/>
                      <a:pt x="1931749" y="38098"/>
                      <a:pt x="1834784" y="40215"/>
                    </a:cubicBezTo>
                    <a:cubicBezTo>
                      <a:pt x="1827228" y="39156"/>
                      <a:pt x="1819672" y="39156"/>
                      <a:pt x="1812117" y="39156"/>
                    </a:cubicBezTo>
                    <a:cubicBezTo>
                      <a:pt x="1788190" y="38098"/>
                      <a:pt x="1763004" y="38098"/>
                      <a:pt x="1737818" y="39156"/>
                    </a:cubicBezTo>
                    <a:cubicBezTo>
                      <a:pt x="1735300" y="39156"/>
                      <a:pt x="1734040" y="39156"/>
                      <a:pt x="1732781" y="39156"/>
                    </a:cubicBezTo>
                    <a:cubicBezTo>
                      <a:pt x="1713892" y="38098"/>
                      <a:pt x="1695003" y="35982"/>
                      <a:pt x="1674854" y="32807"/>
                    </a:cubicBezTo>
                    <a:lnTo>
                      <a:pt x="1674854" y="32807"/>
                    </a:lnTo>
                    <a:cubicBezTo>
                      <a:pt x="1673595" y="33865"/>
                      <a:pt x="1673595" y="33865"/>
                      <a:pt x="1673595" y="33865"/>
                    </a:cubicBezTo>
                    <a:cubicBezTo>
                      <a:pt x="1673595" y="34923"/>
                      <a:pt x="1673595" y="35982"/>
                      <a:pt x="1673595" y="35982"/>
                    </a:cubicBezTo>
                    <a:cubicBezTo>
                      <a:pt x="1678632" y="37040"/>
                      <a:pt x="1683669" y="38098"/>
                      <a:pt x="1687447" y="39156"/>
                    </a:cubicBezTo>
                    <a:cubicBezTo>
                      <a:pt x="1689965" y="39156"/>
                      <a:pt x="1692484" y="39156"/>
                      <a:pt x="1695003" y="40215"/>
                    </a:cubicBezTo>
                    <a:cubicBezTo>
                      <a:pt x="1697521" y="41273"/>
                      <a:pt x="1701299" y="41273"/>
                      <a:pt x="1705077" y="41273"/>
                    </a:cubicBezTo>
                    <a:cubicBezTo>
                      <a:pt x="1707596" y="42331"/>
                      <a:pt x="1710114" y="42331"/>
                      <a:pt x="1711373" y="42331"/>
                    </a:cubicBezTo>
                    <a:cubicBezTo>
                      <a:pt x="1691225" y="43390"/>
                      <a:pt x="1669817" y="43390"/>
                      <a:pt x="1649668" y="44448"/>
                    </a:cubicBezTo>
                    <a:cubicBezTo>
                      <a:pt x="1649668" y="44448"/>
                      <a:pt x="1649668" y="45506"/>
                      <a:pt x="1650928" y="45506"/>
                    </a:cubicBezTo>
                    <a:cubicBezTo>
                      <a:pt x="1653446" y="46564"/>
                      <a:pt x="1654705" y="47623"/>
                      <a:pt x="1657224" y="47623"/>
                    </a:cubicBezTo>
                    <a:cubicBezTo>
                      <a:pt x="1688706" y="52914"/>
                      <a:pt x="1720188" y="56089"/>
                      <a:pt x="1750411" y="55031"/>
                    </a:cubicBezTo>
                    <a:cubicBezTo>
                      <a:pt x="1729003" y="51856"/>
                      <a:pt x="1706336" y="49739"/>
                      <a:pt x="1683669" y="48681"/>
                    </a:cubicBezTo>
                    <a:lnTo>
                      <a:pt x="1824709" y="48681"/>
                    </a:lnTo>
                    <a:cubicBezTo>
                      <a:pt x="1890192" y="49739"/>
                      <a:pt x="1955675" y="49739"/>
                      <a:pt x="2021158" y="49739"/>
                    </a:cubicBezTo>
                    <a:cubicBezTo>
                      <a:pt x="2057678" y="49739"/>
                      <a:pt x="2092938" y="50798"/>
                      <a:pt x="2129457" y="52914"/>
                    </a:cubicBezTo>
                    <a:cubicBezTo>
                      <a:pt x="2144569" y="52914"/>
                      <a:pt x="2158421" y="52914"/>
                      <a:pt x="2172273" y="53972"/>
                    </a:cubicBezTo>
                    <a:cubicBezTo>
                      <a:pt x="2164717" y="53972"/>
                      <a:pt x="2157162" y="55031"/>
                      <a:pt x="2149606" y="57147"/>
                    </a:cubicBezTo>
                    <a:cubicBezTo>
                      <a:pt x="2144569" y="56089"/>
                      <a:pt x="2138272" y="56089"/>
                      <a:pt x="2131976" y="55031"/>
                    </a:cubicBezTo>
                    <a:cubicBezTo>
                      <a:pt x="2131976" y="56089"/>
                      <a:pt x="2131976" y="56089"/>
                      <a:pt x="2131976" y="56089"/>
                    </a:cubicBezTo>
                    <a:cubicBezTo>
                      <a:pt x="2130716" y="56089"/>
                      <a:pt x="2130716" y="56089"/>
                      <a:pt x="2129457" y="57147"/>
                    </a:cubicBezTo>
                    <a:cubicBezTo>
                      <a:pt x="2129457" y="58206"/>
                      <a:pt x="2129457" y="58206"/>
                      <a:pt x="2129457" y="59264"/>
                    </a:cubicBezTo>
                    <a:cubicBezTo>
                      <a:pt x="2133235" y="59264"/>
                      <a:pt x="2135754" y="60322"/>
                      <a:pt x="2139532" y="61380"/>
                    </a:cubicBezTo>
                    <a:cubicBezTo>
                      <a:pt x="2131976" y="61380"/>
                      <a:pt x="2124420" y="62439"/>
                      <a:pt x="2118124" y="62439"/>
                    </a:cubicBezTo>
                    <a:cubicBezTo>
                      <a:pt x="2055159" y="59264"/>
                      <a:pt x="1993454" y="58206"/>
                      <a:pt x="1930490" y="58206"/>
                    </a:cubicBezTo>
                    <a:lnTo>
                      <a:pt x="1916637" y="58206"/>
                    </a:lnTo>
                    <a:cubicBezTo>
                      <a:pt x="1905304" y="57147"/>
                      <a:pt x="1892711" y="56089"/>
                      <a:pt x="1880118" y="56089"/>
                    </a:cubicBezTo>
                    <a:cubicBezTo>
                      <a:pt x="1880118" y="57147"/>
                      <a:pt x="1880118" y="57147"/>
                      <a:pt x="1878859" y="57147"/>
                    </a:cubicBezTo>
                    <a:lnTo>
                      <a:pt x="1878859" y="58206"/>
                    </a:lnTo>
                    <a:cubicBezTo>
                      <a:pt x="1803301" y="57147"/>
                      <a:pt x="1727744" y="57147"/>
                      <a:pt x="1652187" y="57147"/>
                    </a:cubicBezTo>
                    <a:cubicBezTo>
                      <a:pt x="1624482" y="56089"/>
                      <a:pt x="1596778" y="56089"/>
                      <a:pt x="1569074" y="58206"/>
                    </a:cubicBezTo>
                    <a:lnTo>
                      <a:pt x="1569074" y="57147"/>
                    </a:lnTo>
                    <a:cubicBezTo>
                      <a:pt x="1586704" y="56089"/>
                      <a:pt x="1604334" y="53972"/>
                      <a:pt x="1623223" y="53972"/>
                    </a:cubicBezTo>
                    <a:cubicBezTo>
                      <a:pt x="1627001" y="48681"/>
                      <a:pt x="1634557" y="45506"/>
                      <a:pt x="1643372" y="44448"/>
                    </a:cubicBezTo>
                    <a:cubicBezTo>
                      <a:pt x="1633297" y="44448"/>
                      <a:pt x="1623223" y="44448"/>
                      <a:pt x="1611890" y="46564"/>
                    </a:cubicBezTo>
                    <a:cubicBezTo>
                      <a:pt x="1572852" y="52914"/>
                      <a:pt x="1535073" y="56089"/>
                      <a:pt x="1496035" y="56089"/>
                    </a:cubicBezTo>
                    <a:cubicBezTo>
                      <a:pt x="1487220" y="56089"/>
                      <a:pt x="1478405" y="55031"/>
                      <a:pt x="1469590" y="53972"/>
                    </a:cubicBezTo>
                    <a:lnTo>
                      <a:pt x="1469590" y="55031"/>
                    </a:lnTo>
                    <a:cubicBezTo>
                      <a:pt x="1462034" y="55031"/>
                      <a:pt x="1454478" y="55031"/>
                      <a:pt x="1446923" y="56089"/>
                    </a:cubicBezTo>
                    <a:cubicBezTo>
                      <a:pt x="1439367" y="55031"/>
                      <a:pt x="1430552" y="55031"/>
                      <a:pt x="1424256" y="53972"/>
                    </a:cubicBezTo>
                    <a:cubicBezTo>
                      <a:pt x="1445663" y="52914"/>
                      <a:pt x="1468331" y="49739"/>
                      <a:pt x="1493516" y="46564"/>
                    </a:cubicBezTo>
                    <a:cubicBezTo>
                      <a:pt x="1506109" y="44448"/>
                      <a:pt x="1519962" y="43390"/>
                      <a:pt x="1533814" y="41273"/>
                    </a:cubicBezTo>
                    <a:lnTo>
                      <a:pt x="125929" y="41273"/>
                    </a:lnTo>
                    <a:cubicBezTo>
                      <a:pt x="107040" y="41273"/>
                      <a:pt x="89410" y="45506"/>
                      <a:pt x="74298" y="53972"/>
                    </a:cubicBezTo>
                    <a:cubicBezTo>
                      <a:pt x="68002" y="61380"/>
                      <a:pt x="64224" y="67730"/>
                      <a:pt x="59187" y="75138"/>
                    </a:cubicBezTo>
                    <a:cubicBezTo>
                      <a:pt x="61705" y="99479"/>
                      <a:pt x="65483" y="122761"/>
                      <a:pt x="68002" y="147101"/>
                    </a:cubicBezTo>
                    <a:lnTo>
                      <a:pt x="68002" y="138635"/>
                    </a:lnTo>
                    <a:cubicBezTo>
                      <a:pt x="68002" y="130169"/>
                      <a:pt x="68002" y="123819"/>
                      <a:pt x="73039" y="118528"/>
                    </a:cubicBezTo>
                    <a:cubicBezTo>
                      <a:pt x="74298" y="152393"/>
                      <a:pt x="74298" y="186258"/>
                      <a:pt x="74298" y="220123"/>
                    </a:cubicBezTo>
                    <a:cubicBezTo>
                      <a:pt x="76817" y="260338"/>
                      <a:pt x="78076" y="300552"/>
                      <a:pt x="76817" y="339709"/>
                    </a:cubicBezTo>
                    <a:lnTo>
                      <a:pt x="76817" y="345000"/>
                    </a:lnTo>
                    <a:cubicBezTo>
                      <a:pt x="79335" y="406381"/>
                      <a:pt x="80594" y="469877"/>
                      <a:pt x="79335" y="533374"/>
                    </a:cubicBezTo>
                    <a:cubicBezTo>
                      <a:pt x="79335" y="593697"/>
                      <a:pt x="78076" y="655077"/>
                      <a:pt x="76817" y="715399"/>
                    </a:cubicBezTo>
                    <a:cubicBezTo>
                      <a:pt x="75557" y="699525"/>
                      <a:pt x="74298" y="683651"/>
                      <a:pt x="74298" y="666718"/>
                    </a:cubicBezTo>
                    <a:cubicBezTo>
                      <a:pt x="73039" y="661427"/>
                      <a:pt x="71779" y="656135"/>
                      <a:pt x="70520" y="650844"/>
                    </a:cubicBezTo>
                    <a:cubicBezTo>
                      <a:pt x="70520" y="650844"/>
                      <a:pt x="68002" y="649786"/>
                      <a:pt x="68002" y="647669"/>
                    </a:cubicBezTo>
                    <a:lnTo>
                      <a:pt x="68002" y="638144"/>
                    </a:lnTo>
                    <a:cubicBezTo>
                      <a:pt x="60446" y="590522"/>
                      <a:pt x="55409" y="542899"/>
                      <a:pt x="54149" y="495276"/>
                    </a:cubicBezTo>
                    <a:cubicBezTo>
                      <a:pt x="42816" y="433896"/>
                      <a:pt x="37779" y="370399"/>
                      <a:pt x="39038" y="306902"/>
                    </a:cubicBezTo>
                    <a:cubicBezTo>
                      <a:pt x="40297" y="260338"/>
                      <a:pt x="36519" y="215890"/>
                      <a:pt x="34001" y="171442"/>
                    </a:cubicBezTo>
                    <a:lnTo>
                      <a:pt x="34001" y="760905"/>
                    </a:lnTo>
                    <a:cubicBezTo>
                      <a:pt x="23926" y="751381"/>
                      <a:pt x="13852" y="741856"/>
                      <a:pt x="3778" y="732332"/>
                    </a:cubicBezTo>
                    <a:cubicBezTo>
                      <a:pt x="1259" y="732332"/>
                      <a:pt x="0" y="733390"/>
                      <a:pt x="0" y="735506"/>
                    </a:cubicBezTo>
                    <a:cubicBezTo>
                      <a:pt x="2519" y="742914"/>
                      <a:pt x="5037" y="749264"/>
                      <a:pt x="7556" y="754556"/>
                    </a:cubicBezTo>
                    <a:cubicBezTo>
                      <a:pt x="8815" y="755614"/>
                      <a:pt x="10074" y="756672"/>
                      <a:pt x="11334" y="757730"/>
                    </a:cubicBezTo>
                    <a:cubicBezTo>
                      <a:pt x="18889" y="769371"/>
                      <a:pt x="27704" y="779954"/>
                      <a:pt x="36519" y="791595"/>
                    </a:cubicBezTo>
                    <a:cubicBezTo>
                      <a:pt x="40297" y="803237"/>
                      <a:pt x="49112" y="814878"/>
                      <a:pt x="60446" y="825460"/>
                    </a:cubicBezTo>
                    <a:cubicBezTo>
                      <a:pt x="68002" y="830752"/>
                      <a:pt x="74298" y="836043"/>
                      <a:pt x="80594" y="839218"/>
                    </a:cubicBezTo>
                    <a:cubicBezTo>
                      <a:pt x="86891" y="843451"/>
                      <a:pt x="91928" y="847684"/>
                      <a:pt x="96965" y="852976"/>
                    </a:cubicBezTo>
                    <a:lnTo>
                      <a:pt x="108299" y="852976"/>
                    </a:lnTo>
                    <a:cubicBezTo>
                      <a:pt x="108299" y="850859"/>
                      <a:pt x="107040" y="849801"/>
                      <a:pt x="105780" y="848743"/>
                    </a:cubicBezTo>
                    <a:cubicBezTo>
                      <a:pt x="104521" y="847684"/>
                      <a:pt x="103262" y="846626"/>
                      <a:pt x="102002" y="845568"/>
                    </a:cubicBezTo>
                    <a:cubicBezTo>
                      <a:pt x="109558" y="847684"/>
                      <a:pt x="118373" y="847684"/>
                      <a:pt x="125929" y="847684"/>
                    </a:cubicBezTo>
                    <a:lnTo>
                      <a:pt x="1710114" y="847684"/>
                    </a:lnTo>
                    <a:cubicBezTo>
                      <a:pt x="1655965" y="845568"/>
                      <a:pt x="1601815" y="843451"/>
                      <a:pt x="1548925" y="841335"/>
                    </a:cubicBezTo>
                    <a:cubicBezTo>
                      <a:pt x="1465812" y="839218"/>
                      <a:pt x="1385218" y="837102"/>
                      <a:pt x="1304623" y="834985"/>
                    </a:cubicBezTo>
                    <a:cubicBezTo>
                      <a:pt x="1386477" y="834985"/>
                      <a:pt x="1468331" y="833927"/>
                      <a:pt x="1548925" y="831810"/>
                    </a:cubicBezTo>
                    <a:cubicBezTo>
                      <a:pt x="1642113" y="822286"/>
                      <a:pt x="1735300" y="819111"/>
                      <a:pt x="1829747" y="821227"/>
                    </a:cubicBezTo>
                    <a:lnTo>
                      <a:pt x="1829747" y="820169"/>
                    </a:lnTo>
                    <a:cubicBezTo>
                      <a:pt x="1846117" y="821227"/>
                      <a:pt x="1863747" y="821227"/>
                      <a:pt x="1880118" y="822286"/>
                    </a:cubicBezTo>
                    <a:cubicBezTo>
                      <a:pt x="1839821" y="822286"/>
                      <a:pt x="1799524" y="823344"/>
                      <a:pt x="1757967" y="825460"/>
                    </a:cubicBezTo>
                    <a:cubicBezTo>
                      <a:pt x="1848636" y="825460"/>
                      <a:pt x="1939305" y="828635"/>
                      <a:pt x="2029973" y="831810"/>
                    </a:cubicBezTo>
                    <a:cubicBezTo>
                      <a:pt x="2045085" y="834985"/>
                      <a:pt x="2061456" y="836043"/>
                      <a:pt x="2080345" y="836043"/>
                    </a:cubicBezTo>
                    <a:cubicBezTo>
                      <a:pt x="2091679" y="834985"/>
                      <a:pt x="2103012" y="834985"/>
                      <a:pt x="2114346" y="834985"/>
                    </a:cubicBezTo>
                    <a:cubicBezTo>
                      <a:pt x="2123161" y="836043"/>
                      <a:pt x="2131976" y="836043"/>
                      <a:pt x="2142050" y="836043"/>
                    </a:cubicBezTo>
                    <a:cubicBezTo>
                      <a:pt x="2207533" y="839218"/>
                      <a:pt x="2273016" y="839218"/>
                      <a:pt x="2339758" y="836043"/>
                    </a:cubicBezTo>
                    <a:cubicBezTo>
                      <a:pt x="2310795" y="833927"/>
                      <a:pt x="2283090" y="831810"/>
                      <a:pt x="2254127" y="830752"/>
                    </a:cubicBezTo>
                    <a:cubicBezTo>
                      <a:pt x="2260423" y="829694"/>
                      <a:pt x="2266720" y="828635"/>
                      <a:pt x="2271757" y="828635"/>
                    </a:cubicBezTo>
                    <a:lnTo>
                      <a:pt x="2218867" y="828635"/>
                    </a:lnTo>
                    <a:cubicBezTo>
                      <a:pt x="2216348" y="828635"/>
                      <a:pt x="2212570" y="828635"/>
                      <a:pt x="2210052" y="827577"/>
                    </a:cubicBezTo>
                    <a:cubicBezTo>
                      <a:pt x="2264201" y="825460"/>
                      <a:pt x="2318351" y="826519"/>
                      <a:pt x="2372500" y="828635"/>
                    </a:cubicBezTo>
                    <a:cubicBezTo>
                      <a:pt x="2398945" y="828635"/>
                      <a:pt x="2425390" y="829694"/>
                      <a:pt x="2451835" y="830752"/>
                    </a:cubicBezTo>
                    <a:cubicBezTo>
                      <a:pt x="2465687" y="830752"/>
                      <a:pt x="2479540" y="831810"/>
                      <a:pt x="2492132" y="832868"/>
                    </a:cubicBezTo>
                    <a:cubicBezTo>
                      <a:pt x="2513540" y="834985"/>
                      <a:pt x="2529911" y="839218"/>
                      <a:pt x="2545023" y="847684"/>
                    </a:cubicBezTo>
                    <a:lnTo>
                      <a:pt x="3286744" y="847684"/>
                    </a:lnTo>
                    <a:lnTo>
                      <a:pt x="3294173" y="854246"/>
                    </a:lnTo>
                    <a:cubicBezTo>
                      <a:pt x="3302233" y="850753"/>
                      <a:pt x="3311426" y="848637"/>
                      <a:pt x="3321878" y="848637"/>
                    </a:cubicBezTo>
                    <a:lnTo>
                      <a:pt x="3405368" y="848637"/>
                    </a:lnTo>
                    <a:cubicBezTo>
                      <a:pt x="3420480" y="843663"/>
                      <a:pt x="3438236" y="843240"/>
                      <a:pt x="3456496" y="850436"/>
                    </a:cubicBezTo>
                    <a:cubicBezTo>
                      <a:pt x="3461407" y="852447"/>
                      <a:pt x="3466318" y="854457"/>
                      <a:pt x="3471229" y="856680"/>
                    </a:cubicBezTo>
                    <a:lnTo>
                      <a:pt x="3464177" y="847790"/>
                    </a:lnTo>
                    <a:lnTo>
                      <a:pt x="3659367" y="847790"/>
                    </a:lnTo>
                    <a:cubicBezTo>
                      <a:pt x="3670701" y="848848"/>
                      <a:pt x="3683294" y="848848"/>
                      <a:pt x="3694627" y="848848"/>
                    </a:cubicBezTo>
                    <a:cubicBezTo>
                      <a:pt x="3690849" y="848848"/>
                      <a:pt x="3688331" y="848848"/>
                      <a:pt x="3684553" y="848848"/>
                    </a:cubicBezTo>
                    <a:cubicBezTo>
                      <a:pt x="3679516" y="849907"/>
                      <a:pt x="3674478" y="849907"/>
                      <a:pt x="3669441" y="850965"/>
                    </a:cubicBezTo>
                    <a:cubicBezTo>
                      <a:pt x="3669441" y="850965"/>
                      <a:pt x="3668182" y="850965"/>
                      <a:pt x="3666923" y="850965"/>
                    </a:cubicBezTo>
                    <a:cubicBezTo>
                      <a:pt x="3683294" y="853082"/>
                      <a:pt x="3699664" y="854140"/>
                      <a:pt x="3717295" y="855198"/>
                    </a:cubicBezTo>
                    <a:cubicBezTo>
                      <a:pt x="3794111" y="857315"/>
                      <a:pt x="3872187" y="860490"/>
                      <a:pt x="3950263" y="862606"/>
                    </a:cubicBezTo>
                    <a:cubicBezTo>
                      <a:pt x="3970411" y="862606"/>
                      <a:pt x="3990560" y="861548"/>
                      <a:pt x="4011968" y="859431"/>
                    </a:cubicBezTo>
                    <a:cubicBezTo>
                      <a:pt x="3989301" y="857315"/>
                      <a:pt x="3966634" y="856256"/>
                      <a:pt x="3942707" y="855198"/>
                    </a:cubicBezTo>
                    <a:cubicBezTo>
                      <a:pt x="3915003" y="854140"/>
                      <a:pt x="3887299" y="854140"/>
                      <a:pt x="3859594" y="853082"/>
                    </a:cubicBezTo>
                    <a:cubicBezTo>
                      <a:pt x="3908706" y="853082"/>
                      <a:pt x="3956559" y="853082"/>
                      <a:pt x="4006931" y="852023"/>
                    </a:cubicBezTo>
                    <a:cubicBezTo>
                      <a:pt x="4013227" y="852023"/>
                      <a:pt x="4017005" y="850965"/>
                      <a:pt x="4017005" y="847790"/>
                    </a:cubicBezTo>
                    <a:lnTo>
                      <a:pt x="4262566" y="847790"/>
                    </a:lnTo>
                    <a:cubicBezTo>
                      <a:pt x="4272641" y="847790"/>
                      <a:pt x="4281456" y="846732"/>
                      <a:pt x="4290271" y="844615"/>
                    </a:cubicBezTo>
                    <a:cubicBezTo>
                      <a:pt x="4300345" y="820275"/>
                      <a:pt x="4311679" y="794876"/>
                      <a:pt x="4321753" y="769477"/>
                    </a:cubicBezTo>
                    <a:cubicBezTo>
                      <a:pt x="4324272" y="739845"/>
                      <a:pt x="4325531" y="710213"/>
                      <a:pt x="4328050" y="680582"/>
                    </a:cubicBezTo>
                    <a:cubicBezTo>
                      <a:pt x="4328050" y="661532"/>
                      <a:pt x="4328050" y="641425"/>
                      <a:pt x="4329309" y="622376"/>
                    </a:cubicBezTo>
                    <a:cubicBezTo>
                      <a:pt x="4328050" y="620259"/>
                      <a:pt x="4328050" y="618143"/>
                      <a:pt x="4328050" y="616026"/>
                    </a:cubicBezTo>
                    <a:cubicBezTo>
                      <a:pt x="4326790" y="590628"/>
                      <a:pt x="4324272" y="563112"/>
                      <a:pt x="4323012" y="536655"/>
                    </a:cubicBezTo>
                    <a:cubicBezTo>
                      <a:pt x="4320494" y="494324"/>
                      <a:pt x="4320494" y="451992"/>
                      <a:pt x="4323012" y="410719"/>
                    </a:cubicBezTo>
                    <a:cubicBezTo>
                      <a:pt x="4324272" y="454109"/>
                      <a:pt x="4325531" y="497499"/>
                      <a:pt x="4328050" y="539830"/>
                    </a:cubicBezTo>
                    <a:cubicBezTo>
                      <a:pt x="4329309" y="539830"/>
                      <a:pt x="4329309" y="539830"/>
                      <a:pt x="4329309" y="538772"/>
                    </a:cubicBezTo>
                    <a:cubicBezTo>
                      <a:pt x="4328050" y="527131"/>
                      <a:pt x="4329309" y="516548"/>
                      <a:pt x="4331827" y="507023"/>
                    </a:cubicBezTo>
                    <a:cubicBezTo>
                      <a:pt x="4331827" y="508081"/>
                      <a:pt x="4331827" y="509140"/>
                      <a:pt x="4331827" y="509140"/>
                    </a:cubicBezTo>
                    <a:cubicBezTo>
                      <a:pt x="4333087" y="514431"/>
                      <a:pt x="4333087" y="519723"/>
                      <a:pt x="4333087" y="523956"/>
                    </a:cubicBezTo>
                    <a:lnTo>
                      <a:pt x="4334346" y="523956"/>
                    </a:lnTo>
                    <a:cubicBezTo>
                      <a:pt x="4334346" y="541947"/>
                      <a:pt x="4334346" y="559937"/>
                      <a:pt x="4335605" y="578986"/>
                    </a:cubicBezTo>
                    <a:cubicBezTo>
                      <a:pt x="4335605" y="584278"/>
                      <a:pt x="4336864" y="588511"/>
                      <a:pt x="4338124" y="591686"/>
                    </a:cubicBezTo>
                    <a:lnTo>
                      <a:pt x="4338124" y="617085"/>
                    </a:lnTo>
                    <a:cubicBezTo>
                      <a:pt x="4335605" y="619201"/>
                      <a:pt x="4334346" y="619201"/>
                      <a:pt x="4333087" y="617085"/>
                    </a:cubicBezTo>
                    <a:lnTo>
                      <a:pt x="4333087" y="650950"/>
                    </a:lnTo>
                    <a:cubicBezTo>
                      <a:pt x="4333087" y="647775"/>
                      <a:pt x="4334346" y="644600"/>
                      <a:pt x="4336864" y="642483"/>
                    </a:cubicBezTo>
                    <a:cubicBezTo>
                      <a:pt x="4335605" y="676348"/>
                      <a:pt x="4334346" y="709155"/>
                      <a:pt x="4330568" y="743020"/>
                    </a:cubicBezTo>
                    <a:cubicBezTo>
                      <a:pt x="4336864" y="725029"/>
                      <a:pt x="4343161" y="707039"/>
                      <a:pt x="4349457" y="689048"/>
                    </a:cubicBezTo>
                    <a:cubicBezTo>
                      <a:pt x="4349457" y="687990"/>
                      <a:pt x="4350717" y="686931"/>
                      <a:pt x="4351976" y="686931"/>
                    </a:cubicBezTo>
                    <a:cubicBezTo>
                      <a:pt x="4346939" y="714447"/>
                      <a:pt x="4339383" y="740904"/>
                      <a:pt x="4329309" y="766302"/>
                    </a:cubicBezTo>
                    <a:cubicBezTo>
                      <a:pt x="4326790" y="786410"/>
                      <a:pt x="4324272" y="806517"/>
                      <a:pt x="4320494" y="825566"/>
                    </a:cubicBezTo>
                    <a:cubicBezTo>
                      <a:pt x="4321753" y="825566"/>
                      <a:pt x="4321753" y="824508"/>
                      <a:pt x="4323012" y="823450"/>
                    </a:cubicBezTo>
                    <a:cubicBezTo>
                      <a:pt x="4333087" y="812867"/>
                      <a:pt x="4343161" y="802284"/>
                      <a:pt x="4353235" y="789585"/>
                    </a:cubicBezTo>
                    <a:cubicBezTo>
                      <a:pt x="4354494" y="783235"/>
                      <a:pt x="4354494" y="776885"/>
                      <a:pt x="4354494" y="769477"/>
                    </a:cubicBezTo>
                    <a:lnTo>
                      <a:pt x="4354494" y="698572"/>
                    </a:lnTo>
                    <a:cubicBezTo>
                      <a:pt x="4348198" y="664707"/>
                      <a:pt x="4343161" y="629784"/>
                      <a:pt x="4340643" y="595919"/>
                    </a:cubicBezTo>
                    <a:cubicBezTo>
                      <a:pt x="4341902" y="596977"/>
                      <a:pt x="4343161" y="596977"/>
                      <a:pt x="4345680" y="598035"/>
                    </a:cubicBezTo>
                    <a:cubicBezTo>
                      <a:pt x="4344420" y="584595"/>
                      <a:pt x="4344420" y="572108"/>
                      <a:pt x="4344420" y="558667"/>
                    </a:cubicBezTo>
                    <a:cubicBezTo>
                      <a:pt x="4344420" y="558773"/>
                      <a:pt x="4344420" y="558879"/>
                      <a:pt x="4344420" y="558879"/>
                    </a:cubicBezTo>
                    <a:lnTo>
                      <a:pt x="4344420" y="557821"/>
                    </a:lnTo>
                    <a:cubicBezTo>
                      <a:pt x="4344420" y="558138"/>
                      <a:pt x="4344420" y="558350"/>
                      <a:pt x="4344420" y="558667"/>
                    </a:cubicBezTo>
                    <a:cubicBezTo>
                      <a:pt x="4344420" y="554540"/>
                      <a:pt x="4344420" y="550413"/>
                      <a:pt x="4345680" y="546180"/>
                    </a:cubicBezTo>
                    <a:cubicBezTo>
                      <a:pt x="4346939" y="550413"/>
                      <a:pt x="4346939" y="552529"/>
                      <a:pt x="4349457" y="555704"/>
                    </a:cubicBezTo>
                    <a:cubicBezTo>
                      <a:pt x="4350717" y="568404"/>
                      <a:pt x="4353235" y="580045"/>
                      <a:pt x="4355754" y="592744"/>
                    </a:cubicBezTo>
                    <a:cubicBezTo>
                      <a:pt x="4354494" y="581103"/>
                      <a:pt x="4354494" y="569462"/>
                      <a:pt x="4354494" y="558879"/>
                    </a:cubicBezTo>
                    <a:cubicBezTo>
                      <a:pt x="4354494" y="555704"/>
                      <a:pt x="4354494" y="553588"/>
                      <a:pt x="4354494" y="551471"/>
                    </a:cubicBezTo>
                    <a:cubicBezTo>
                      <a:pt x="4357013" y="557821"/>
                      <a:pt x="4360791" y="563112"/>
                      <a:pt x="4364569" y="568404"/>
                    </a:cubicBezTo>
                    <a:cubicBezTo>
                      <a:pt x="4364569" y="548296"/>
                      <a:pt x="4364569" y="529247"/>
                      <a:pt x="4362050" y="509140"/>
                    </a:cubicBezTo>
                    <a:cubicBezTo>
                      <a:pt x="4360791" y="497499"/>
                      <a:pt x="4358273" y="486916"/>
                      <a:pt x="4358273" y="475275"/>
                    </a:cubicBezTo>
                    <a:lnTo>
                      <a:pt x="4358273" y="463634"/>
                    </a:lnTo>
                    <a:cubicBezTo>
                      <a:pt x="4359532" y="474216"/>
                      <a:pt x="4363310" y="482683"/>
                      <a:pt x="4368347" y="490091"/>
                    </a:cubicBezTo>
                    <a:cubicBezTo>
                      <a:pt x="4368347" y="489032"/>
                      <a:pt x="4368347" y="487974"/>
                      <a:pt x="4368347" y="486916"/>
                    </a:cubicBezTo>
                    <a:cubicBezTo>
                      <a:pt x="4367087" y="423419"/>
                      <a:pt x="4365828" y="358864"/>
                      <a:pt x="4363310" y="294308"/>
                    </a:cubicBezTo>
                    <a:cubicBezTo>
                      <a:pt x="4362050" y="307008"/>
                      <a:pt x="4360791" y="319707"/>
                      <a:pt x="4359532" y="331348"/>
                    </a:cubicBezTo>
                    <a:cubicBezTo>
                      <a:pt x="4358273" y="276318"/>
                      <a:pt x="4358273" y="222345"/>
                      <a:pt x="4355754" y="168373"/>
                    </a:cubicBezTo>
                    <a:cubicBezTo>
                      <a:pt x="4355754" y="168690"/>
                      <a:pt x="4355754" y="169219"/>
                      <a:pt x="4355754" y="169537"/>
                    </a:cubicBezTo>
                    <a:cubicBezTo>
                      <a:pt x="4355754" y="170278"/>
                      <a:pt x="4355754" y="171230"/>
                      <a:pt x="4355754" y="172500"/>
                    </a:cubicBezTo>
                    <a:cubicBezTo>
                      <a:pt x="4355754" y="171336"/>
                      <a:pt x="4355754" y="170489"/>
                      <a:pt x="4355754" y="169537"/>
                    </a:cubicBezTo>
                    <a:cubicBezTo>
                      <a:pt x="4355754" y="169114"/>
                      <a:pt x="4355754" y="168690"/>
                      <a:pt x="4355754" y="168267"/>
                    </a:cubicBezTo>
                    <a:cubicBezTo>
                      <a:pt x="4355754" y="168267"/>
                      <a:pt x="4355754" y="168267"/>
                      <a:pt x="4355754" y="168267"/>
                    </a:cubicBezTo>
                    <a:cubicBezTo>
                      <a:pt x="4355754" y="166891"/>
                      <a:pt x="4355754" y="165621"/>
                      <a:pt x="4355754" y="164034"/>
                    </a:cubicBezTo>
                    <a:cubicBezTo>
                      <a:pt x="4354494" y="166150"/>
                      <a:pt x="4354494" y="167209"/>
                      <a:pt x="4354494" y="168267"/>
                    </a:cubicBezTo>
                    <a:lnTo>
                      <a:pt x="4354494" y="119586"/>
                    </a:lnTo>
                    <a:cubicBezTo>
                      <a:pt x="4354494" y="103712"/>
                      <a:pt x="4350717" y="89954"/>
                      <a:pt x="4340643" y="78313"/>
                    </a:cubicBezTo>
                    <a:cubicBezTo>
                      <a:pt x="4353235" y="86779"/>
                      <a:pt x="4364569" y="94187"/>
                      <a:pt x="4375902" y="101595"/>
                    </a:cubicBezTo>
                    <a:cubicBezTo>
                      <a:pt x="4377162" y="101595"/>
                      <a:pt x="4378421" y="100537"/>
                      <a:pt x="4378421" y="100537"/>
                    </a:cubicBezTo>
                    <a:cubicBezTo>
                      <a:pt x="4378421" y="99479"/>
                      <a:pt x="4378421" y="98420"/>
                      <a:pt x="4378421" y="98420"/>
                    </a:cubicBezTo>
                    <a:cubicBezTo>
                      <a:pt x="4377288" y="97362"/>
                      <a:pt x="4376029" y="96304"/>
                      <a:pt x="4374769" y="95245"/>
                    </a:cubicBezTo>
                    <a:close/>
                    <a:moveTo>
                      <a:pt x="34001" y="772546"/>
                    </a:moveTo>
                    <a:cubicBezTo>
                      <a:pt x="30223" y="768313"/>
                      <a:pt x="25186" y="763022"/>
                      <a:pt x="21408" y="757730"/>
                    </a:cubicBezTo>
                    <a:cubicBezTo>
                      <a:pt x="22667" y="758789"/>
                      <a:pt x="23926" y="759847"/>
                      <a:pt x="23926" y="759847"/>
                    </a:cubicBezTo>
                    <a:cubicBezTo>
                      <a:pt x="27704" y="763022"/>
                      <a:pt x="30223" y="766197"/>
                      <a:pt x="34001" y="768313"/>
                    </a:cubicBezTo>
                    <a:lnTo>
                      <a:pt x="34001" y="772546"/>
                    </a:lnTo>
                    <a:close/>
                    <a:moveTo>
                      <a:pt x="2463169" y="83604"/>
                    </a:moveTo>
                    <a:lnTo>
                      <a:pt x="2474502" y="83604"/>
                    </a:lnTo>
                    <a:cubicBezTo>
                      <a:pt x="2485836" y="84663"/>
                      <a:pt x="2498429" y="84663"/>
                      <a:pt x="2509762" y="84663"/>
                    </a:cubicBezTo>
                    <a:cubicBezTo>
                      <a:pt x="2512281" y="84663"/>
                      <a:pt x="2516059" y="84663"/>
                      <a:pt x="2518577" y="85721"/>
                    </a:cubicBezTo>
                    <a:cubicBezTo>
                      <a:pt x="2495910" y="84663"/>
                      <a:pt x="2474502" y="84663"/>
                      <a:pt x="2451835" y="84663"/>
                    </a:cubicBezTo>
                    <a:cubicBezTo>
                      <a:pt x="2455613" y="83604"/>
                      <a:pt x="2459391" y="83604"/>
                      <a:pt x="2463169" y="83604"/>
                    </a:cubicBezTo>
                    <a:close/>
                    <a:moveTo>
                      <a:pt x="2351092" y="88896"/>
                    </a:moveTo>
                    <a:cubicBezTo>
                      <a:pt x="2351092" y="89954"/>
                      <a:pt x="2351092" y="91012"/>
                      <a:pt x="2351092" y="92071"/>
                    </a:cubicBezTo>
                    <a:lnTo>
                      <a:pt x="2353611" y="92071"/>
                    </a:lnTo>
                    <a:cubicBezTo>
                      <a:pt x="2351092" y="92071"/>
                      <a:pt x="2348573" y="93129"/>
                      <a:pt x="2346055" y="94187"/>
                    </a:cubicBezTo>
                    <a:cubicBezTo>
                      <a:pt x="2328425" y="93129"/>
                      <a:pt x="2309536" y="93129"/>
                      <a:pt x="2290646" y="93129"/>
                    </a:cubicBezTo>
                    <a:cubicBezTo>
                      <a:pt x="2290646" y="93129"/>
                      <a:pt x="2289387" y="93129"/>
                      <a:pt x="2288128" y="93129"/>
                    </a:cubicBezTo>
                    <a:cubicBezTo>
                      <a:pt x="2257905" y="93129"/>
                      <a:pt x="2228941" y="92071"/>
                      <a:pt x="2198718" y="91012"/>
                    </a:cubicBezTo>
                    <a:cubicBezTo>
                      <a:pt x="2222645" y="88896"/>
                      <a:pt x="2247830" y="87837"/>
                      <a:pt x="2271757" y="88896"/>
                    </a:cubicBezTo>
                    <a:cubicBezTo>
                      <a:pt x="2299461" y="89954"/>
                      <a:pt x="2324647" y="89954"/>
                      <a:pt x="2351092" y="88896"/>
                    </a:cubicBezTo>
                    <a:close/>
                    <a:moveTo>
                      <a:pt x="2273016" y="94187"/>
                    </a:moveTo>
                    <a:cubicBezTo>
                      <a:pt x="2264201" y="95245"/>
                      <a:pt x="2256645" y="95245"/>
                      <a:pt x="2247830" y="95245"/>
                    </a:cubicBezTo>
                    <a:lnTo>
                      <a:pt x="2241534" y="95245"/>
                    </a:lnTo>
                    <a:cubicBezTo>
                      <a:pt x="2210052" y="94187"/>
                      <a:pt x="2178569" y="93129"/>
                      <a:pt x="2147087" y="93129"/>
                    </a:cubicBezTo>
                    <a:lnTo>
                      <a:pt x="2206274" y="93129"/>
                    </a:lnTo>
                    <a:cubicBezTo>
                      <a:pt x="2228941" y="94187"/>
                      <a:pt x="2250349" y="94187"/>
                      <a:pt x="2273016" y="94187"/>
                    </a:cubicBezTo>
                    <a:close/>
                    <a:moveTo>
                      <a:pt x="2294424" y="65614"/>
                    </a:moveTo>
                    <a:lnTo>
                      <a:pt x="2293165" y="66672"/>
                    </a:lnTo>
                    <a:cubicBezTo>
                      <a:pt x="2274276" y="64555"/>
                      <a:pt x="2256645" y="64555"/>
                      <a:pt x="2236497" y="64555"/>
                    </a:cubicBezTo>
                    <a:cubicBezTo>
                      <a:pt x="2211311" y="62439"/>
                      <a:pt x="2186125" y="60322"/>
                      <a:pt x="2159680" y="58206"/>
                    </a:cubicBezTo>
                    <a:cubicBezTo>
                      <a:pt x="2205015" y="61380"/>
                      <a:pt x="2249090" y="63497"/>
                      <a:pt x="2294424" y="65614"/>
                    </a:cubicBezTo>
                    <a:close/>
                    <a:moveTo>
                      <a:pt x="2114346" y="75138"/>
                    </a:moveTo>
                    <a:cubicBezTo>
                      <a:pt x="2134494" y="74186"/>
                      <a:pt x="2155776" y="73233"/>
                      <a:pt x="2176177" y="73127"/>
                    </a:cubicBezTo>
                    <a:lnTo>
                      <a:pt x="2176051" y="73022"/>
                    </a:lnTo>
                    <a:lnTo>
                      <a:pt x="2179829" y="73022"/>
                    </a:lnTo>
                    <a:cubicBezTo>
                      <a:pt x="2178569" y="73022"/>
                      <a:pt x="2177310" y="73127"/>
                      <a:pt x="2176177" y="73127"/>
                    </a:cubicBezTo>
                    <a:cubicBezTo>
                      <a:pt x="2177436" y="74186"/>
                      <a:pt x="2178569" y="75138"/>
                      <a:pt x="2178569" y="75138"/>
                    </a:cubicBezTo>
                    <a:cubicBezTo>
                      <a:pt x="2171014" y="75138"/>
                      <a:pt x="2163458" y="75138"/>
                      <a:pt x="2155902" y="75138"/>
                    </a:cubicBezTo>
                    <a:cubicBezTo>
                      <a:pt x="2145828" y="75138"/>
                      <a:pt x="2135754" y="76196"/>
                      <a:pt x="2125679" y="76196"/>
                    </a:cubicBezTo>
                    <a:cubicBezTo>
                      <a:pt x="2121901" y="76196"/>
                      <a:pt x="2118124" y="75138"/>
                      <a:pt x="2114346" y="75138"/>
                    </a:cubicBezTo>
                    <a:lnTo>
                      <a:pt x="2114346" y="75138"/>
                    </a:lnTo>
                    <a:close/>
                    <a:moveTo>
                      <a:pt x="2087901" y="82546"/>
                    </a:moveTo>
                    <a:cubicBezTo>
                      <a:pt x="2104272" y="81488"/>
                      <a:pt x="2120642" y="81488"/>
                      <a:pt x="2138272" y="81488"/>
                    </a:cubicBezTo>
                    <a:lnTo>
                      <a:pt x="2149606" y="81488"/>
                    </a:lnTo>
                    <a:cubicBezTo>
                      <a:pt x="2148347" y="81488"/>
                      <a:pt x="2148347" y="81488"/>
                      <a:pt x="2147087" y="80429"/>
                    </a:cubicBezTo>
                    <a:cubicBezTo>
                      <a:pt x="2169755" y="79371"/>
                      <a:pt x="2192422" y="78313"/>
                      <a:pt x="2215089" y="78313"/>
                    </a:cubicBezTo>
                    <a:cubicBezTo>
                      <a:pt x="2215089" y="77255"/>
                      <a:pt x="2215089" y="77255"/>
                      <a:pt x="2215089" y="77255"/>
                    </a:cubicBezTo>
                    <a:cubicBezTo>
                      <a:pt x="2228941" y="76196"/>
                      <a:pt x="2244052" y="76196"/>
                      <a:pt x="2259164" y="76196"/>
                    </a:cubicBezTo>
                    <a:cubicBezTo>
                      <a:pt x="2264201" y="76196"/>
                      <a:pt x="2270498" y="77255"/>
                      <a:pt x="2275535" y="78313"/>
                    </a:cubicBezTo>
                    <a:lnTo>
                      <a:pt x="2271757" y="78313"/>
                    </a:lnTo>
                    <a:cubicBezTo>
                      <a:pt x="2173532" y="83604"/>
                      <a:pt x="2075308" y="86779"/>
                      <a:pt x="1977083" y="86779"/>
                    </a:cubicBezTo>
                    <a:cubicBezTo>
                      <a:pt x="1954416" y="86779"/>
                      <a:pt x="1933008" y="86779"/>
                      <a:pt x="1910341" y="85721"/>
                    </a:cubicBezTo>
                    <a:cubicBezTo>
                      <a:pt x="1919156" y="84663"/>
                      <a:pt x="1926712" y="84663"/>
                      <a:pt x="1935527" y="84663"/>
                    </a:cubicBezTo>
                    <a:cubicBezTo>
                      <a:pt x="1950638" y="84663"/>
                      <a:pt x="1965750" y="84663"/>
                      <a:pt x="1980861" y="84663"/>
                    </a:cubicBezTo>
                    <a:cubicBezTo>
                      <a:pt x="1989676" y="84663"/>
                      <a:pt x="1999750" y="84663"/>
                      <a:pt x="2008565" y="84663"/>
                    </a:cubicBezTo>
                    <a:cubicBezTo>
                      <a:pt x="2041307" y="85721"/>
                      <a:pt x="2074048" y="85721"/>
                      <a:pt x="2106790" y="84663"/>
                    </a:cubicBezTo>
                    <a:cubicBezTo>
                      <a:pt x="2099234" y="83604"/>
                      <a:pt x="2094197" y="83604"/>
                      <a:pt x="2087901" y="82546"/>
                    </a:cubicBezTo>
                    <a:close/>
                    <a:moveTo>
                      <a:pt x="1774338" y="101595"/>
                    </a:moveTo>
                    <a:cubicBezTo>
                      <a:pt x="1783153" y="100537"/>
                      <a:pt x="1791968" y="99479"/>
                      <a:pt x="1800783" y="98420"/>
                    </a:cubicBezTo>
                    <a:cubicBezTo>
                      <a:pt x="1815894" y="96304"/>
                      <a:pt x="1832265" y="93129"/>
                      <a:pt x="1848636" y="92071"/>
                    </a:cubicBezTo>
                    <a:cubicBezTo>
                      <a:pt x="1867525" y="92071"/>
                      <a:pt x="1887674" y="93129"/>
                      <a:pt x="1907822" y="93129"/>
                    </a:cubicBezTo>
                    <a:cubicBezTo>
                      <a:pt x="1953157" y="95245"/>
                      <a:pt x="1999750" y="96304"/>
                      <a:pt x="2045085" y="96304"/>
                    </a:cubicBezTo>
                    <a:lnTo>
                      <a:pt x="2040048" y="96304"/>
                    </a:lnTo>
                    <a:cubicBezTo>
                      <a:pt x="2037529" y="96304"/>
                      <a:pt x="2036270" y="97362"/>
                      <a:pt x="2033751" y="97362"/>
                    </a:cubicBezTo>
                    <a:cubicBezTo>
                      <a:pt x="2032492" y="98420"/>
                      <a:pt x="2031233" y="98420"/>
                      <a:pt x="2029973" y="98420"/>
                    </a:cubicBezTo>
                    <a:cubicBezTo>
                      <a:pt x="2023677" y="98420"/>
                      <a:pt x="2017380" y="99479"/>
                      <a:pt x="2012343" y="100537"/>
                    </a:cubicBezTo>
                    <a:cubicBezTo>
                      <a:pt x="1999750" y="100537"/>
                      <a:pt x="1987158" y="101595"/>
                      <a:pt x="1974565" y="101595"/>
                    </a:cubicBezTo>
                    <a:cubicBezTo>
                      <a:pt x="1906563" y="106887"/>
                      <a:pt x="1839821" y="106887"/>
                      <a:pt x="1774338" y="101595"/>
                    </a:cubicBezTo>
                    <a:close/>
                    <a:moveTo>
                      <a:pt x="1779375" y="106887"/>
                    </a:moveTo>
                    <a:cubicBezTo>
                      <a:pt x="1751671" y="107945"/>
                      <a:pt x="1721448" y="107945"/>
                      <a:pt x="1693743" y="109003"/>
                    </a:cubicBezTo>
                    <a:cubicBezTo>
                      <a:pt x="1713892" y="106887"/>
                      <a:pt x="1735300" y="104770"/>
                      <a:pt x="1756708" y="103712"/>
                    </a:cubicBezTo>
                    <a:cubicBezTo>
                      <a:pt x="1759226" y="103712"/>
                      <a:pt x="1764264" y="104770"/>
                      <a:pt x="1770560" y="105828"/>
                    </a:cubicBezTo>
                    <a:cubicBezTo>
                      <a:pt x="1774338" y="106887"/>
                      <a:pt x="1776856" y="106887"/>
                      <a:pt x="1779375" y="106887"/>
                    </a:cubicBezTo>
                    <a:close/>
                    <a:moveTo>
                      <a:pt x="1872562" y="67730"/>
                    </a:moveTo>
                    <a:cubicBezTo>
                      <a:pt x="1916637" y="67730"/>
                      <a:pt x="1960712" y="68788"/>
                      <a:pt x="2004788" y="69847"/>
                    </a:cubicBezTo>
                    <a:cubicBezTo>
                      <a:pt x="2011084" y="69847"/>
                      <a:pt x="2019899" y="69847"/>
                      <a:pt x="2026196" y="69847"/>
                    </a:cubicBezTo>
                    <a:cubicBezTo>
                      <a:pt x="2019899" y="70905"/>
                      <a:pt x="2011084" y="70905"/>
                      <a:pt x="2004788" y="70905"/>
                    </a:cubicBezTo>
                    <a:cubicBezTo>
                      <a:pt x="1988417" y="70905"/>
                      <a:pt x="1973305" y="71963"/>
                      <a:pt x="1956935" y="73022"/>
                    </a:cubicBezTo>
                    <a:cubicBezTo>
                      <a:pt x="1939305" y="70905"/>
                      <a:pt x="1921675" y="69847"/>
                      <a:pt x="1904044" y="69847"/>
                    </a:cubicBezTo>
                    <a:cubicBezTo>
                      <a:pt x="1888933" y="68788"/>
                      <a:pt x="1872562" y="67730"/>
                      <a:pt x="1857451" y="67730"/>
                    </a:cubicBezTo>
                    <a:lnTo>
                      <a:pt x="1872562" y="67730"/>
                    </a:lnTo>
                    <a:close/>
                    <a:moveTo>
                      <a:pt x="1697521" y="70905"/>
                    </a:moveTo>
                    <a:cubicBezTo>
                      <a:pt x="1737818" y="71963"/>
                      <a:pt x="1778116" y="73022"/>
                      <a:pt x="1817154" y="75138"/>
                    </a:cubicBezTo>
                    <a:cubicBezTo>
                      <a:pt x="1834784" y="75138"/>
                      <a:pt x="1853673" y="76196"/>
                      <a:pt x="1871303" y="76196"/>
                    </a:cubicBezTo>
                    <a:cubicBezTo>
                      <a:pt x="1868785" y="76196"/>
                      <a:pt x="1866266" y="76196"/>
                      <a:pt x="1865007" y="77255"/>
                    </a:cubicBezTo>
                    <a:cubicBezTo>
                      <a:pt x="1805820" y="76196"/>
                      <a:pt x="1749152" y="75138"/>
                      <a:pt x="1691225" y="70905"/>
                    </a:cubicBezTo>
                    <a:cubicBezTo>
                      <a:pt x="1693743" y="70905"/>
                      <a:pt x="1695003" y="70905"/>
                      <a:pt x="1697521" y="70905"/>
                    </a:cubicBezTo>
                    <a:close/>
                    <a:moveTo>
                      <a:pt x="1653446" y="114295"/>
                    </a:moveTo>
                    <a:cubicBezTo>
                      <a:pt x="1723966" y="113236"/>
                      <a:pt x="1794486" y="112178"/>
                      <a:pt x="1865007" y="112178"/>
                    </a:cubicBezTo>
                    <a:cubicBezTo>
                      <a:pt x="1788190" y="118528"/>
                      <a:pt x="1711373" y="121702"/>
                      <a:pt x="1633297" y="121702"/>
                    </a:cubicBezTo>
                    <a:cubicBezTo>
                      <a:pt x="1633297" y="121702"/>
                      <a:pt x="1633297" y="120644"/>
                      <a:pt x="1632038" y="120644"/>
                    </a:cubicBezTo>
                    <a:cubicBezTo>
                      <a:pt x="1638335" y="117469"/>
                      <a:pt x="1644631" y="115353"/>
                      <a:pt x="1653446" y="114295"/>
                    </a:cubicBezTo>
                    <a:close/>
                    <a:moveTo>
                      <a:pt x="1737818" y="799003"/>
                    </a:moveTo>
                    <a:cubicBezTo>
                      <a:pt x="1717670" y="797945"/>
                      <a:pt x="1698781" y="797945"/>
                      <a:pt x="1679891" y="799003"/>
                    </a:cubicBezTo>
                    <a:cubicBezTo>
                      <a:pt x="1599297" y="800062"/>
                      <a:pt x="1519962" y="802178"/>
                      <a:pt x="1440626" y="805353"/>
                    </a:cubicBezTo>
                    <a:cubicBezTo>
                      <a:pt x="1373884" y="808528"/>
                      <a:pt x="1308401" y="810644"/>
                      <a:pt x="1241659" y="811703"/>
                    </a:cubicBezTo>
                    <a:cubicBezTo>
                      <a:pt x="1216473" y="812761"/>
                      <a:pt x="1192546" y="813819"/>
                      <a:pt x="1167361" y="816994"/>
                    </a:cubicBezTo>
                    <a:cubicBezTo>
                      <a:pt x="1158546" y="818052"/>
                      <a:pt x="1152249" y="816994"/>
                      <a:pt x="1145953" y="814878"/>
                    </a:cubicBezTo>
                    <a:cubicBezTo>
                      <a:pt x="1174916" y="811703"/>
                      <a:pt x="1203880" y="808528"/>
                      <a:pt x="1232844" y="805353"/>
                    </a:cubicBezTo>
                    <a:cubicBezTo>
                      <a:pt x="1254252" y="803237"/>
                      <a:pt x="1275659" y="801120"/>
                      <a:pt x="1297067" y="799003"/>
                    </a:cubicBezTo>
                    <a:cubicBezTo>
                      <a:pt x="1323512" y="796887"/>
                      <a:pt x="1349958" y="794770"/>
                      <a:pt x="1377662" y="793712"/>
                    </a:cubicBezTo>
                    <a:cubicBezTo>
                      <a:pt x="1489739" y="787362"/>
                      <a:pt x="1604334" y="785246"/>
                      <a:pt x="1717670" y="784187"/>
                    </a:cubicBezTo>
                    <a:cubicBezTo>
                      <a:pt x="1807079" y="784187"/>
                      <a:pt x="1896489" y="783129"/>
                      <a:pt x="1987158" y="783129"/>
                    </a:cubicBezTo>
                    <a:lnTo>
                      <a:pt x="1989676" y="785246"/>
                    </a:lnTo>
                    <a:cubicBezTo>
                      <a:pt x="1990935" y="786304"/>
                      <a:pt x="1990935" y="786304"/>
                      <a:pt x="1990935" y="787362"/>
                    </a:cubicBezTo>
                    <a:cubicBezTo>
                      <a:pt x="1909082" y="795828"/>
                      <a:pt x="1824709" y="800062"/>
                      <a:pt x="1737818" y="799003"/>
                    </a:cubicBezTo>
                    <a:close/>
                    <a:moveTo>
                      <a:pt x="2539985" y="823344"/>
                    </a:moveTo>
                    <a:cubicBezTo>
                      <a:pt x="2539985" y="823344"/>
                      <a:pt x="2539985" y="823344"/>
                      <a:pt x="2538726" y="823344"/>
                    </a:cubicBezTo>
                    <a:cubicBezTo>
                      <a:pt x="2526133" y="824402"/>
                      <a:pt x="2514800" y="825460"/>
                      <a:pt x="2502207" y="825460"/>
                    </a:cubicBezTo>
                    <a:cubicBezTo>
                      <a:pt x="2500947" y="826519"/>
                      <a:pt x="2500947" y="827577"/>
                      <a:pt x="2499688" y="827577"/>
                    </a:cubicBezTo>
                    <a:cubicBezTo>
                      <a:pt x="2495910" y="827577"/>
                      <a:pt x="2490873" y="827577"/>
                      <a:pt x="2485836" y="827577"/>
                    </a:cubicBezTo>
                    <a:cubicBezTo>
                      <a:pt x="2485836" y="827577"/>
                      <a:pt x="2485836" y="827577"/>
                      <a:pt x="2484577" y="827577"/>
                    </a:cubicBezTo>
                    <a:cubicBezTo>
                      <a:pt x="2409019" y="820169"/>
                      <a:pt x="2334721" y="816994"/>
                      <a:pt x="2260423" y="819111"/>
                    </a:cubicBezTo>
                    <a:cubicBezTo>
                      <a:pt x="2226422" y="821227"/>
                      <a:pt x="2192422" y="823344"/>
                      <a:pt x="2158421" y="825460"/>
                    </a:cubicBezTo>
                    <a:cubicBezTo>
                      <a:pt x="2157162" y="825460"/>
                      <a:pt x="2157162" y="825460"/>
                      <a:pt x="2155902" y="825460"/>
                    </a:cubicBezTo>
                    <a:cubicBezTo>
                      <a:pt x="2092938" y="823344"/>
                      <a:pt x="2029973" y="823344"/>
                      <a:pt x="1965750" y="822286"/>
                    </a:cubicBezTo>
                    <a:cubicBezTo>
                      <a:pt x="1964490" y="822286"/>
                      <a:pt x="1963231" y="822286"/>
                      <a:pt x="1960712" y="822286"/>
                    </a:cubicBezTo>
                    <a:cubicBezTo>
                      <a:pt x="2060196" y="819111"/>
                      <a:pt x="2159680" y="815936"/>
                      <a:pt x="2260423" y="814878"/>
                    </a:cubicBezTo>
                    <a:lnTo>
                      <a:pt x="2260423" y="813819"/>
                    </a:lnTo>
                    <a:cubicBezTo>
                      <a:pt x="2323388" y="814878"/>
                      <a:pt x="2386352" y="814878"/>
                      <a:pt x="2449317" y="815936"/>
                    </a:cubicBezTo>
                    <a:cubicBezTo>
                      <a:pt x="2466947" y="816994"/>
                      <a:pt x="2484577" y="816994"/>
                      <a:pt x="2500947" y="819111"/>
                    </a:cubicBezTo>
                    <a:cubicBezTo>
                      <a:pt x="2502207" y="819111"/>
                      <a:pt x="2502207" y="819111"/>
                      <a:pt x="2502207" y="820169"/>
                    </a:cubicBezTo>
                    <a:cubicBezTo>
                      <a:pt x="2514800" y="820169"/>
                      <a:pt x="2527392" y="821227"/>
                      <a:pt x="2539985" y="822286"/>
                    </a:cubicBezTo>
                    <a:cubicBezTo>
                      <a:pt x="2539985" y="822286"/>
                      <a:pt x="2539985" y="822286"/>
                      <a:pt x="2539985" y="823344"/>
                    </a:cubicBezTo>
                    <a:close/>
                    <a:moveTo>
                      <a:pt x="2391389" y="112178"/>
                    </a:moveTo>
                    <a:cubicBezTo>
                      <a:pt x="2397686" y="113236"/>
                      <a:pt x="2403982" y="113236"/>
                      <a:pt x="2409019" y="113236"/>
                    </a:cubicBezTo>
                    <a:cubicBezTo>
                      <a:pt x="2406501" y="113236"/>
                      <a:pt x="2403982" y="113236"/>
                      <a:pt x="2401464" y="113236"/>
                    </a:cubicBezTo>
                    <a:cubicBezTo>
                      <a:pt x="2397686" y="113236"/>
                      <a:pt x="2395167" y="113236"/>
                      <a:pt x="2391389" y="112178"/>
                    </a:cubicBezTo>
                    <a:close/>
                    <a:moveTo>
                      <a:pt x="2503466" y="98420"/>
                    </a:moveTo>
                    <a:cubicBezTo>
                      <a:pt x="2497170" y="97362"/>
                      <a:pt x="2490873" y="97362"/>
                      <a:pt x="2484577" y="97362"/>
                    </a:cubicBezTo>
                    <a:cubicBezTo>
                      <a:pt x="2484577" y="98420"/>
                      <a:pt x="2484577" y="98420"/>
                      <a:pt x="2484577" y="99479"/>
                    </a:cubicBezTo>
                    <a:cubicBezTo>
                      <a:pt x="2483317" y="99479"/>
                      <a:pt x="2483317" y="99479"/>
                      <a:pt x="2482058" y="99479"/>
                    </a:cubicBezTo>
                    <a:cubicBezTo>
                      <a:pt x="2477021" y="100537"/>
                      <a:pt x="2471984" y="100537"/>
                      <a:pt x="2466947" y="100537"/>
                    </a:cubicBezTo>
                    <a:lnTo>
                      <a:pt x="2456872" y="100537"/>
                    </a:lnTo>
                    <a:cubicBezTo>
                      <a:pt x="2458132" y="99479"/>
                      <a:pt x="2458132" y="99479"/>
                      <a:pt x="2458132" y="99479"/>
                    </a:cubicBezTo>
                    <a:lnTo>
                      <a:pt x="2458132" y="99479"/>
                    </a:lnTo>
                    <a:cubicBezTo>
                      <a:pt x="2455613" y="99479"/>
                      <a:pt x="2453094" y="99479"/>
                      <a:pt x="2450576" y="99479"/>
                    </a:cubicBezTo>
                    <a:cubicBezTo>
                      <a:pt x="2434205" y="98420"/>
                      <a:pt x="2416575" y="98420"/>
                      <a:pt x="2398945" y="98420"/>
                    </a:cubicBezTo>
                    <a:lnTo>
                      <a:pt x="2383834" y="98420"/>
                    </a:lnTo>
                    <a:cubicBezTo>
                      <a:pt x="2380056" y="97362"/>
                      <a:pt x="2375019" y="97362"/>
                      <a:pt x="2371241" y="96304"/>
                    </a:cubicBezTo>
                    <a:lnTo>
                      <a:pt x="2395167" y="96304"/>
                    </a:lnTo>
                    <a:cubicBezTo>
                      <a:pt x="2441761" y="96304"/>
                      <a:pt x="2487095" y="96304"/>
                      <a:pt x="2532430" y="95245"/>
                    </a:cubicBezTo>
                    <a:lnTo>
                      <a:pt x="2556356" y="95245"/>
                    </a:lnTo>
                    <a:cubicBezTo>
                      <a:pt x="2538726" y="96304"/>
                      <a:pt x="2521096" y="97362"/>
                      <a:pt x="2503466" y="98420"/>
                    </a:cubicBezTo>
                    <a:close/>
                    <a:moveTo>
                      <a:pt x="3003404" y="29632"/>
                    </a:moveTo>
                    <a:cubicBezTo>
                      <a:pt x="2993329" y="29632"/>
                      <a:pt x="2984514" y="29632"/>
                      <a:pt x="2975699" y="28574"/>
                    </a:cubicBezTo>
                    <a:cubicBezTo>
                      <a:pt x="2959328" y="27515"/>
                      <a:pt x="2942958" y="27515"/>
                      <a:pt x="2925328" y="26457"/>
                    </a:cubicBezTo>
                    <a:cubicBezTo>
                      <a:pt x="2961847" y="26457"/>
                      <a:pt x="2997107" y="26457"/>
                      <a:pt x="3033627" y="26457"/>
                    </a:cubicBezTo>
                    <a:cubicBezTo>
                      <a:pt x="3023552" y="27515"/>
                      <a:pt x="3012219" y="28574"/>
                      <a:pt x="3003404" y="29632"/>
                    </a:cubicBezTo>
                    <a:close/>
                    <a:moveTo>
                      <a:pt x="3629270" y="811703"/>
                    </a:moveTo>
                    <a:lnTo>
                      <a:pt x="3630529" y="811703"/>
                    </a:lnTo>
                    <a:cubicBezTo>
                      <a:pt x="3648159" y="810644"/>
                      <a:pt x="3664530" y="810644"/>
                      <a:pt x="3682160" y="809586"/>
                    </a:cubicBezTo>
                    <a:cubicBezTo>
                      <a:pt x="3707346" y="808528"/>
                      <a:pt x="3733791" y="808528"/>
                      <a:pt x="3758977" y="807470"/>
                    </a:cubicBezTo>
                    <a:cubicBezTo>
                      <a:pt x="3794237" y="807470"/>
                      <a:pt x="3828238" y="807470"/>
                      <a:pt x="3863498" y="808528"/>
                    </a:cubicBezTo>
                    <a:cubicBezTo>
                      <a:pt x="3918906" y="808528"/>
                      <a:pt x="3973056" y="809586"/>
                      <a:pt x="4028465" y="810644"/>
                    </a:cubicBezTo>
                    <a:cubicBezTo>
                      <a:pt x="4043576" y="811703"/>
                      <a:pt x="4058688" y="811703"/>
                      <a:pt x="4073799" y="813819"/>
                    </a:cubicBezTo>
                    <a:cubicBezTo>
                      <a:pt x="4073799" y="813819"/>
                      <a:pt x="4073799" y="813819"/>
                      <a:pt x="4072540" y="813819"/>
                    </a:cubicBezTo>
                    <a:cubicBezTo>
                      <a:pt x="3955426" y="818052"/>
                      <a:pt x="3838312" y="819111"/>
                      <a:pt x="3719939" y="815936"/>
                    </a:cubicBezTo>
                    <a:cubicBezTo>
                      <a:pt x="3689716" y="814878"/>
                      <a:pt x="3659493" y="814878"/>
                      <a:pt x="3629270" y="812761"/>
                    </a:cubicBezTo>
                    <a:lnTo>
                      <a:pt x="3629270" y="811703"/>
                    </a:lnTo>
                    <a:close/>
                    <a:moveTo>
                      <a:pt x="3986908" y="848743"/>
                    </a:moveTo>
                    <a:cubicBezTo>
                      <a:pt x="3973056" y="848743"/>
                      <a:pt x="3957944" y="848743"/>
                      <a:pt x="3942833" y="848743"/>
                    </a:cubicBezTo>
                    <a:cubicBezTo>
                      <a:pt x="3934018" y="847684"/>
                      <a:pt x="3925203" y="847684"/>
                      <a:pt x="3916388" y="847684"/>
                    </a:cubicBezTo>
                    <a:lnTo>
                      <a:pt x="3999501" y="847684"/>
                    </a:lnTo>
                    <a:cubicBezTo>
                      <a:pt x="3995723" y="848743"/>
                      <a:pt x="3990686" y="848743"/>
                      <a:pt x="3986908" y="848743"/>
                    </a:cubicBezTo>
                    <a:close/>
                    <a:moveTo>
                      <a:pt x="4053650" y="841335"/>
                    </a:moveTo>
                    <a:cubicBezTo>
                      <a:pt x="4029724" y="842393"/>
                      <a:pt x="4004538" y="842393"/>
                      <a:pt x="3980611" y="843451"/>
                    </a:cubicBezTo>
                    <a:cubicBezTo>
                      <a:pt x="3956685" y="845568"/>
                      <a:pt x="3932759" y="846626"/>
                      <a:pt x="3908832" y="847684"/>
                    </a:cubicBezTo>
                    <a:cubicBezTo>
                      <a:pt x="3853424" y="846626"/>
                      <a:pt x="3798015" y="845568"/>
                      <a:pt x="3743865" y="845568"/>
                    </a:cubicBezTo>
                    <a:cubicBezTo>
                      <a:pt x="3718680" y="845568"/>
                      <a:pt x="3693494" y="845568"/>
                      <a:pt x="3667049" y="847684"/>
                    </a:cubicBezTo>
                    <a:cubicBezTo>
                      <a:pt x="3653196" y="846626"/>
                      <a:pt x="3639345" y="845568"/>
                      <a:pt x="3624233" y="844510"/>
                    </a:cubicBezTo>
                    <a:cubicBezTo>
                      <a:pt x="3627003" y="844510"/>
                      <a:pt x="3629522" y="844510"/>
                      <a:pt x="3632040" y="844510"/>
                    </a:cubicBezTo>
                    <a:cubicBezTo>
                      <a:pt x="3628388" y="844510"/>
                      <a:pt x="3624611" y="844510"/>
                      <a:pt x="3620455" y="844510"/>
                    </a:cubicBezTo>
                    <a:cubicBezTo>
                      <a:pt x="3638085" y="842393"/>
                      <a:pt x="3654456" y="839218"/>
                      <a:pt x="3673345" y="837102"/>
                    </a:cubicBezTo>
                    <a:cubicBezTo>
                      <a:pt x="3672086" y="837102"/>
                      <a:pt x="3670827" y="837102"/>
                      <a:pt x="3669567" y="837102"/>
                    </a:cubicBezTo>
                    <a:cubicBezTo>
                      <a:pt x="3663271" y="837102"/>
                      <a:pt x="3656974" y="837102"/>
                      <a:pt x="3650678" y="837102"/>
                    </a:cubicBezTo>
                    <a:cubicBezTo>
                      <a:pt x="3634307" y="837102"/>
                      <a:pt x="3620455" y="836043"/>
                      <a:pt x="3609121" y="831810"/>
                    </a:cubicBezTo>
                    <a:cubicBezTo>
                      <a:pt x="3629270" y="829694"/>
                      <a:pt x="3649419" y="827577"/>
                      <a:pt x="3669567" y="826519"/>
                    </a:cubicBezTo>
                    <a:cubicBezTo>
                      <a:pt x="3724976" y="823344"/>
                      <a:pt x="3781644" y="822286"/>
                      <a:pt x="3835793" y="822286"/>
                    </a:cubicBezTo>
                    <a:cubicBezTo>
                      <a:pt x="3912610" y="819111"/>
                      <a:pt x="3986908" y="820169"/>
                      <a:pt x="4061206" y="826519"/>
                    </a:cubicBezTo>
                    <a:cubicBezTo>
                      <a:pt x="4070021" y="827577"/>
                      <a:pt x="4078836" y="827577"/>
                      <a:pt x="4088910" y="828635"/>
                    </a:cubicBezTo>
                    <a:cubicBezTo>
                      <a:pt x="4090170" y="828635"/>
                      <a:pt x="4091429" y="830752"/>
                      <a:pt x="4091429" y="830752"/>
                    </a:cubicBezTo>
                    <a:cubicBezTo>
                      <a:pt x="4092688" y="831810"/>
                      <a:pt x="4092688" y="831810"/>
                      <a:pt x="4093947" y="832868"/>
                    </a:cubicBezTo>
                    <a:cubicBezTo>
                      <a:pt x="4081355" y="837102"/>
                      <a:pt x="4067503" y="840276"/>
                      <a:pt x="4053650" y="841335"/>
                    </a:cubicBezTo>
                    <a:close/>
                    <a:moveTo>
                      <a:pt x="4017131" y="41273"/>
                    </a:moveTo>
                    <a:cubicBezTo>
                      <a:pt x="4034761" y="41273"/>
                      <a:pt x="4052391" y="39156"/>
                      <a:pt x="4070021" y="39156"/>
                    </a:cubicBezTo>
                    <a:cubicBezTo>
                      <a:pt x="4075058" y="39156"/>
                      <a:pt x="4080096" y="39156"/>
                      <a:pt x="4085133" y="39156"/>
                    </a:cubicBezTo>
                    <a:cubicBezTo>
                      <a:pt x="4081355" y="38098"/>
                      <a:pt x="4077577" y="37040"/>
                      <a:pt x="4073799" y="35982"/>
                    </a:cubicBezTo>
                    <a:cubicBezTo>
                      <a:pt x="4058688" y="34923"/>
                      <a:pt x="4044835" y="33865"/>
                      <a:pt x="4030983" y="32807"/>
                    </a:cubicBezTo>
                    <a:cubicBezTo>
                      <a:pt x="4078836" y="30690"/>
                      <a:pt x="4126689" y="30690"/>
                      <a:pt x="4174542" y="32807"/>
                    </a:cubicBezTo>
                    <a:cubicBezTo>
                      <a:pt x="4193432" y="33865"/>
                      <a:pt x="4212321" y="38098"/>
                      <a:pt x="4231210" y="41273"/>
                    </a:cubicBezTo>
                    <a:lnTo>
                      <a:pt x="4017131" y="41273"/>
                    </a:lnTo>
                    <a:close/>
                    <a:moveTo>
                      <a:pt x="4333212" y="386273"/>
                    </a:moveTo>
                    <a:lnTo>
                      <a:pt x="4333212" y="460353"/>
                    </a:lnTo>
                    <a:cubicBezTo>
                      <a:pt x="4330694" y="418022"/>
                      <a:pt x="4329435" y="374632"/>
                      <a:pt x="4329435" y="332301"/>
                    </a:cubicBezTo>
                    <a:cubicBezTo>
                      <a:pt x="4324398" y="336534"/>
                      <a:pt x="4321879" y="341825"/>
                      <a:pt x="4321879" y="350292"/>
                    </a:cubicBezTo>
                    <a:cubicBezTo>
                      <a:pt x="4321879" y="358758"/>
                      <a:pt x="4321879" y="366166"/>
                      <a:pt x="4323138" y="374632"/>
                    </a:cubicBezTo>
                    <a:cubicBezTo>
                      <a:pt x="4319361" y="394739"/>
                      <a:pt x="4316842" y="414847"/>
                      <a:pt x="4316842" y="436012"/>
                    </a:cubicBezTo>
                    <a:cubicBezTo>
                      <a:pt x="4316842" y="482577"/>
                      <a:pt x="4319361" y="528083"/>
                      <a:pt x="4323138" y="573589"/>
                    </a:cubicBezTo>
                    <a:cubicBezTo>
                      <a:pt x="4320620" y="600046"/>
                      <a:pt x="4319361" y="625445"/>
                      <a:pt x="4316842" y="652960"/>
                    </a:cubicBezTo>
                    <a:cubicBezTo>
                      <a:pt x="4316842" y="662485"/>
                      <a:pt x="4315582" y="672009"/>
                      <a:pt x="4316842" y="681534"/>
                    </a:cubicBezTo>
                    <a:cubicBezTo>
                      <a:pt x="4314323" y="682592"/>
                      <a:pt x="4313064" y="683651"/>
                      <a:pt x="4310545" y="684709"/>
                    </a:cubicBezTo>
                    <a:cubicBezTo>
                      <a:pt x="4309286" y="642378"/>
                      <a:pt x="4309286" y="598988"/>
                      <a:pt x="4313064" y="556657"/>
                    </a:cubicBezTo>
                    <a:lnTo>
                      <a:pt x="4313064" y="554540"/>
                    </a:lnTo>
                    <a:cubicBezTo>
                      <a:pt x="4306768" y="492101"/>
                      <a:pt x="4297952" y="429663"/>
                      <a:pt x="4286619" y="366166"/>
                    </a:cubicBezTo>
                    <a:cubicBezTo>
                      <a:pt x="4285360" y="355583"/>
                      <a:pt x="4284100" y="345000"/>
                      <a:pt x="4285360" y="335476"/>
                    </a:cubicBezTo>
                    <a:lnTo>
                      <a:pt x="4286619" y="334417"/>
                    </a:lnTo>
                    <a:lnTo>
                      <a:pt x="4290397" y="334417"/>
                    </a:lnTo>
                    <a:cubicBezTo>
                      <a:pt x="4291656" y="335476"/>
                      <a:pt x="4292915" y="336534"/>
                      <a:pt x="4294175" y="336534"/>
                    </a:cubicBezTo>
                    <a:cubicBezTo>
                      <a:pt x="4296693" y="350292"/>
                      <a:pt x="4299212" y="365107"/>
                      <a:pt x="4301730" y="378865"/>
                    </a:cubicBezTo>
                    <a:cubicBezTo>
                      <a:pt x="4300471" y="373574"/>
                      <a:pt x="4300471" y="367224"/>
                      <a:pt x="4300471" y="361933"/>
                    </a:cubicBezTo>
                    <a:cubicBezTo>
                      <a:pt x="4300471" y="321718"/>
                      <a:pt x="4299212" y="282561"/>
                      <a:pt x="4299212" y="242347"/>
                    </a:cubicBezTo>
                    <a:cubicBezTo>
                      <a:pt x="4299212" y="242347"/>
                      <a:pt x="4300471" y="242347"/>
                      <a:pt x="4301730" y="241288"/>
                    </a:cubicBezTo>
                    <a:cubicBezTo>
                      <a:pt x="4310545" y="284678"/>
                      <a:pt x="4315582" y="328068"/>
                      <a:pt x="4319361" y="371457"/>
                    </a:cubicBezTo>
                    <a:cubicBezTo>
                      <a:pt x="4319361" y="345000"/>
                      <a:pt x="4319361" y="318543"/>
                      <a:pt x="4316842" y="292086"/>
                    </a:cubicBezTo>
                    <a:cubicBezTo>
                      <a:pt x="4316842" y="264571"/>
                      <a:pt x="4314323" y="238114"/>
                      <a:pt x="4314323" y="211657"/>
                    </a:cubicBezTo>
                    <a:cubicBezTo>
                      <a:pt x="4313064" y="191549"/>
                      <a:pt x="4311805" y="172500"/>
                      <a:pt x="4309286" y="152393"/>
                    </a:cubicBezTo>
                    <a:cubicBezTo>
                      <a:pt x="4308027" y="146043"/>
                      <a:pt x="4309286" y="140752"/>
                      <a:pt x="4313064" y="137577"/>
                    </a:cubicBezTo>
                    <a:cubicBezTo>
                      <a:pt x="4320620" y="179908"/>
                      <a:pt x="4326916" y="222239"/>
                      <a:pt x="4330694" y="265629"/>
                    </a:cubicBezTo>
                    <a:cubicBezTo>
                      <a:pt x="4331953" y="262454"/>
                      <a:pt x="4333212" y="260338"/>
                      <a:pt x="4334472" y="258221"/>
                    </a:cubicBezTo>
                    <a:cubicBezTo>
                      <a:pt x="4334472" y="257163"/>
                      <a:pt x="4335731" y="257163"/>
                      <a:pt x="4336991" y="257163"/>
                    </a:cubicBezTo>
                    <a:cubicBezTo>
                      <a:pt x="4333212" y="298436"/>
                      <a:pt x="4331953" y="341825"/>
                      <a:pt x="4333212" y="386273"/>
                    </a:cubicBezTo>
                    <a:close/>
                  </a:path>
                </a:pathLst>
              </a:custGeom>
              <a:solidFill>
                <a:srgbClr val="FFDE53"/>
              </a:solidFill>
              <a:ln w="125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ja-JP" altLang="en-US" sz="2000">
                    <a:latin typeface="Kozuka Gothic Pro R" panose="020B0400000000000000" charset="-128"/>
                    <a:ea typeface="Kozuka Gothic Pro R" panose="020B0400000000000000" charset="-128"/>
                    <a:cs typeface="Kozuka Gothic Pro R" panose="020B0400000000000000" charset="-128"/>
                    <a:sym typeface="微软雅黑" panose="020B0503020204020204" pitchFamily="34" charset="-122"/>
                  </a:rPr>
                  <a:t>ふうん 、なるほど。</a:t>
                </a:r>
                <a:endParaRPr lang="ja-JP" altLang="en-US" sz="2000">
                  <a:latin typeface="Kozuka Gothic Pro R" panose="020B0400000000000000" charset="-128"/>
                  <a:ea typeface="Kozuka Gothic Pro R" panose="020B0400000000000000" charset="-128"/>
                  <a:cs typeface="Kozuka Gothic Pro R" panose="020B0400000000000000" charset="-128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1" name="任意多边形: 形状 60"/>
              <p:cNvSpPr/>
              <p:nvPr/>
            </p:nvSpPr>
            <p:spPr>
              <a:xfrm>
                <a:off x="3295736" y="1810351"/>
                <a:ext cx="2266" cy="10582"/>
              </a:xfrm>
              <a:custGeom>
                <a:avLst/>
                <a:gdLst>
                  <a:gd name="connsiteX0" fmla="*/ 2267 w 2266"/>
                  <a:gd name="connsiteY0" fmla="*/ 0 h 10582"/>
                  <a:gd name="connsiteX1" fmla="*/ 0 w 2266"/>
                  <a:gd name="connsiteY1" fmla="*/ 0 h 10582"/>
                  <a:gd name="connsiteX2" fmla="*/ 2267 w 2266"/>
                  <a:gd name="connsiteY2" fmla="*/ 0 h 10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6" h="10582">
                    <a:moveTo>
                      <a:pt x="2267" y="0"/>
                    </a:moveTo>
                    <a:lnTo>
                      <a:pt x="0" y="0"/>
                    </a:lnTo>
                    <a:cubicBezTo>
                      <a:pt x="1133" y="0"/>
                      <a:pt x="2267" y="0"/>
                      <a:pt x="2267" y="0"/>
                    </a:cubicBezTo>
                    <a:close/>
                  </a:path>
                </a:pathLst>
              </a:custGeom>
              <a:solidFill>
                <a:srgbClr val="FFDE53"/>
              </a:solidFill>
              <a:ln w="125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2" name="任意多边形: 形状 61"/>
              <p:cNvSpPr/>
              <p:nvPr/>
            </p:nvSpPr>
            <p:spPr>
              <a:xfrm>
                <a:off x="4503394" y="1790244"/>
                <a:ext cx="6044" cy="10582"/>
              </a:xfrm>
              <a:custGeom>
                <a:avLst/>
                <a:gdLst>
                  <a:gd name="connsiteX0" fmla="*/ 6045 w 6044"/>
                  <a:gd name="connsiteY0" fmla="*/ 0 h 10582"/>
                  <a:gd name="connsiteX1" fmla="*/ 0 w 6044"/>
                  <a:gd name="connsiteY1" fmla="*/ 0 h 10582"/>
                  <a:gd name="connsiteX2" fmla="*/ 6045 w 6044"/>
                  <a:gd name="connsiteY2" fmla="*/ 0 h 10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44" h="10582">
                    <a:moveTo>
                      <a:pt x="6045" y="0"/>
                    </a:moveTo>
                    <a:lnTo>
                      <a:pt x="0" y="0"/>
                    </a:lnTo>
                    <a:cubicBezTo>
                      <a:pt x="2267" y="0"/>
                      <a:pt x="3652" y="0"/>
                      <a:pt x="6045" y="0"/>
                    </a:cubicBezTo>
                    <a:close/>
                  </a:path>
                </a:pathLst>
              </a:custGeom>
              <a:solidFill>
                <a:srgbClr val="FFDE53"/>
              </a:solidFill>
              <a:ln w="125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3" name="任意多边形: 形状 62"/>
              <p:cNvSpPr/>
              <p:nvPr/>
            </p:nvSpPr>
            <p:spPr>
              <a:xfrm>
                <a:off x="5077377" y="1793418"/>
                <a:ext cx="7555" cy="5291"/>
              </a:xfrm>
              <a:custGeom>
                <a:avLst/>
                <a:gdLst>
                  <a:gd name="connsiteX0" fmla="*/ 0 w 7555"/>
                  <a:gd name="connsiteY0" fmla="*/ 0 h 5291"/>
                  <a:gd name="connsiteX1" fmla="*/ 7556 w 7555"/>
                  <a:gd name="connsiteY1" fmla="*/ 5291 h 5291"/>
                  <a:gd name="connsiteX2" fmla="*/ 1259 w 7555"/>
                  <a:gd name="connsiteY2" fmla="*/ 2117 h 5291"/>
                  <a:gd name="connsiteX3" fmla="*/ 0 w 7555"/>
                  <a:gd name="connsiteY3" fmla="*/ 0 h 5291"/>
                  <a:gd name="connsiteX4" fmla="*/ 0 w 7555"/>
                  <a:gd name="connsiteY4" fmla="*/ 0 h 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55" h="5291">
                    <a:moveTo>
                      <a:pt x="0" y="0"/>
                    </a:moveTo>
                    <a:cubicBezTo>
                      <a:pt x="2519" y="1058"/>
                      <a:pt x="5037" y="3175"/>
                      <a:pt x="7556" y="5291"/>
                    </a:cubicBezTo>
                    <a:cubicBezTo>
                      <a:pt x="5037" y="4233"/>
                      <a:pt x="3778" y="3175"/>
                      <a:pt x="1259" y="2117"/>
                    </a:cubicBezTo>
                    <a:cubicBezTo>
                      <a:pt x="1259" y="1058"/>
                      <a:pt x="1259" y="1058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E53"/>
              </a:solidFill>
              <a:ln w="125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4" name="任意多边形: 形状 63"/>
              <p:cNvSpPr/>
              <p:nvPr/>
            </p:nvSpPr>
            <p:spPr>
              <a:xfrm>
                <a:off x="5122712" y="1981793"/>
                <a:ext cx="1259" cy="5291"/>
              </a:xfrm>
              <a:custGeom>
                <a:avLst/>
                <a:gdLst>
                  <a:gd name="connsiteX0" fmla="*/ 0 w 1259"/>
                  <a:gd name="connsiteY0" fmla="*/ 1058 h 5291"/>
                  <a:gd name="connsiteX1" fmla="*/ 1259 w 1259"/>
                  <a:gd name="connsiteY1" fmla="*/ 0 h 5291"/>
                  <a:gd name="connsiteX2" fmla="*/ 1259 w 1259"/>
                  <a:gd name="connsiteY2" fmla="*/ 1058 h 5291"/>
                  <a:gd name="connsiteX3" fmla="*/ 1259 w 1259"/>
                  <a:gd name="connsiteY3" fmla="*/ 5291 h 5291"/>
                  <a:gd name="connsiteX4" fmla="*/ 0 w 1259"/>
                  <a:gd name="connsiteY4" fmla="*/ 1058 h 5291"/>
                  <a:gd name="connsiteX5" fmla="*/ 0 w 1259"/>
                  <a:gd name="connsiteY5" fmla="*/ 1058 h 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9" h="5291">
                    <a:moveTo>
                      <a:pt x="0" y="1058"/>
                    </a:moveTo>
                    <a:cubicBezTo>
                      <a:pt x="1259" y="0"/>
                      <a:pt x="1259" y="0"/>
                      <a:pt x="1259" y="0"/>
                    </a:cubicBezTo>
                    <a:cubicBezTo>
                      <a:pt x="1259" y="0"/>
                      <a:pt x="1259" y="0"/>
                      <a:pt x="1259" y="1058"/>
                    </a:cubicBezTo>
                    <a:cubicBezTo>
                      <a:pt x="1259" y="2117"/>
                      <a:pt x="1259" y="3175"/>
                      <a:pt x="1259" y="5291"/>
                    </a:cubicBezTo>
                    <a:cubicBezTo>
                      <a:pt x="0" y="3175"/>
                      <a:pt x="0" y="2117"/>
                      <a:pt x="0" y="1058"/>
                    </a:cubicBezTo>
                    <a:lnTo>
                      <a:pt x="0" y="1058"/>
                    </a:lnTo>
                    <a:close/>
                  </a:path>
                </a:pathLst>
              </a:custGeom>
              <a:solidFill>
                <a:srgbClr val="FFDE53"/>
              </a:solidFill>
              <a:ln w="125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5" name="任意多边形: 形状 64"/>
              <p:cNvSpPr/>
              <p:nvPr/>
            </p:nvSpPr>
            <p:spPr>
              <a:xfrm>
                <a:off x="5131527" y="2065397"/>
                <a:ext cx="12592" cy="39156"/>
              </a:xfrm>
              <a:custGeom>
                <a:avLst/>
                <a:gdLst>
                  <a:gd name="connsiteX0" fmla="*/ 0 w 12592"/>
                  <a:gd name="connsiteY0" fmla="*/ 0 h 39156"/>
                  <a:gd name="connsiteX1" fmla="*/ 0 w 12592"/>
                  <a:gd name="connsiteY1" fmla="*/ 11641 h 39156"/>
                  <a:gd name="connsiteX2" fmla="*/ 0 w 12592"/>
                  <a:gd name="connsiteY2" fmla="*/ 39156 h 39156"/>
                  <a:gd name="connsiteX3" fmla="*/ 0 w 12592"/>
                  <a:gd name="connsiteY3" fmla="*/ 5291 h 39156"/>
                  <a:gd name="connsiteX4" fmla="*/ 0 w 12592"/>
                  <a:gd name="connsiteY4" fmla="*/ 0 h 39156"/>
                  <a:gd name="connsiteX5" fmla="*/ 0 w 12592"/>
                  <a:gd name="connsiteY5" fmla="*/ 0 h 39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92" h="39156">
                    <a:moveTo>
                      <a:pt x="0" y="0"/>
                    </a:moveTo>
                    <a:cubicBezTo>
                      <a:pt x="0" y="3175"/>
                      <a:pt x="0" y="7408"/>
                      <a:pt x="0" y="11641"/>
                    </a:cubicBezTo>
                    <a:cubicBezTo>
                      <a:pt x="0" y="20107"/>
                      <a:pt x="0" y="29632"/>
                      <a:pt x="0" y="39156"/>
                    </a:cubicBezTo>
                    <a:cubicBezTo>
                      <a:pt x="0" y="28574"/>
                      <a:pt x="0" y="16933"/>
                      <a:pt x="0" y="5291"/>
                    </a:cubicBezTo>
                    <a:cubicBezTo>
                      <a:pt x="0" y="3175"/>
                      <a:pt x="0" y="2117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E53"/>
              </a:solidFill>
              <a:ln w="125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3456673" y="1861148"/>
                <a:ext cx="18889" cy="10582"/>
              </a:xfrm>
              <a:custGeom>
                <a:avLst/>
                <a:gdLst>
                  <a:gd name="connsiteX0" fmla="*/ 18889 w 18889"/>
                  <a:gd name="connsiteY0" fmla="*/ 0 h 10582"/>
                  <a:gd name="connsiteX1" fmla="*/ 6296 w 18889"/>
                  <a:gd name="connsiteY1" fmla="*/ 0 h 10582"/>
                  <a:gd name="connsiteX2" fmla="*/ 0 w 18889"/>
                  <a:gd name="connsiteY2" fmla="*/ 0 h 10582"/>
                  <a:gd name="connsiteX3" fmla="*/ 18889 w 18889"/>
                  <a:gd name="connsiteY3" fmla="*/ 0 h 10582"/>
                  <a:gd name="connsiteX4" fmla="*/ 18889 w 18889"/>
                  <a:gd name="connsiteY4" fmla="*/ 0 h 10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89" h="10582">
                    <a:moveTo>
                      <a:pt x="18889" y="0"/>
                    </a:moveTo>
                    <a:cubicBezTo>
                      <a:pt x="15111" y="0"/>
                      <a:pt x="10074" y="0"/>
                      <a:pt x="6296" y="0"/>
                    </a:cubicBezTo>
                    <a:cubicBezTo>
                      <a:pt x="5037" y="0"/>
                      <a:pt x="2519" y="0"/>
                      <a:pt x="0" y="0"/>
                    </a:cubicBezTo>
                    <a:cubicBezTo>
                      <a:pt x="6296" y="0"/>
                      <a:pt x="12593" y="0"/>
                      <a:pt x="18889" y="0"/>
                    </a:cubicBezTo>
                    <a:lnTo>
                      <a:pt x="18889" y="0"/>
                    </a:lnTo>
                    <a:close/>
                  </a:path>
                </a:pathLst>
              </a:custGeom>
              <a:solidFill>
                <a:srgbClr val="FFDE53"/>
              </a:solidFill>
              <a:ln w="125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7" name="任意多边形: 形状 66"/>
              <p:cNvSpPr/>
              <p:nvPr/>
            </p:nvSpPr>
            <p:spPr>
              <a:xfrm>
                <a:off x="872612" y="2591363"/>
                <a:ext cx="8815" cy="6349"/>
              </a:xfrm>
              <a:custGeom>
                <a:avLst/>
                <a:gdLst>
                  <a:gd name="connsiteX0" fmla="*/ 8815 w 8815"/>
                  <a:gd name="connsiteY0" fmla="*/ 6350 h 6349"/>
                  <a:gd name="connsiteX1" fmla="*/ 5037 w 8815"/>
                  <a:gd name="connsiteY1" fmla="*/ 4233 h 6349"/>
                  <a:gd name="connsiteX2" fmla="*/ 0 w 8815"/>
                  <a:gd name="connsiteY2" fmla="*/ 0 h 6349"/>
                  <a:gd name="connsiteX3" fmla="*/ 2519 w 8815"/>
                  <a:gd name="connsiteY3" fmla="*/ 1058 h 6349"/>
                  <a:gd name="connsiteX4" fmla="*/ 8815 w 8815"/>
                  <a:gd name="connsiteY4" fmla="*/ 6350 h 6349"/>
                  <a:gd name="connsiteX5" fmla="*/ 8815 w 8815"/>
                  <a:gd name="connsiteY5" fmla="*/ 6350 h 6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15" h="6349">
                    <a:moveTo>
                      <a:pt x="8815" y="6350"/>
                    </a:moveTo>
                    <a:cubicBezTo>
                      <a:pt x="7556" y="5291"/>
                      <a:pt x="6296" y="5291"/>
                      <a:pt x="5037" y="4233"/>
                    </a:cubicBezTo>
                    <a:cubicBezTo>
                      <a:pt x="2519" y="3175"/>
                      <a:pt x="1259" y="2117"/>
                      <a:pt x="0" y="0"/>
                    </a:cubicBezTo>
                    <a:cubicBezTo>
                      <a:pt x="1259" y="0"/>
                      <a:pt x="2519" y="0"/>
                      <a:pt x="2519" y="1058"/>
                    </a:cubicBezTo>
                    <a:cubicBezTo>
                      <a:pt x="5037" y="3175"/>
                      <a:pt x="7556" y="4233"/>
                      <a:pt x="8815" y="6350"/>
                    </a:cubicBezTo>
                    <a:lnTo>
                      <a:pt x="8815" y="6350"/>
                    </a:lnTo>
                    <a:close/>
                  </a:path>
                </a:pathLst>
              </a:custGeom>
              <a:solidFill>
                <a:srgbClr val="FFDE53"/>
              </a:solidFill>
              <a:ln w="125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8" name="任意多边形: 形状 67"/>
              <p:cNvSpPr/>
              <p:nvPr/>
            </p:nvSpPr>
            <p:spPr>
              <a:xfrm>
                <a:off x="4465363" y="2585014"/>
                <a:ext cx="289636" cy="8509"/>
              </a:xfrm>
              <a:custGeom>
                <a:avLst/>
                <a:gdLst>
                  <a:gd name="connsiteX0" fmla="*/ 289636 w 289636"/>
                  <a:gd name="connsiteY0" fmla="*/ 3175 h 8509"/>
                  <a:gd name="connsiteX1" fmla="*/ 289636 w 289636"/>
                  <a:gd name="connsiteY1" fmla="*/ 3175 h 8509"/>
                  <a:gd name="connsiteX2" fmla="*/ 222894 w 289636"/>
                  <a:gd name="connsiteY2" fmla="*/ 0 h 8509"/>
                  <a:gd name="connsiteX3" fmla="*/ 159929 w 289636"/>
                  <a:gd name="connsiteY3" fmla="*/ 3175 h 8509"/>
                  <a:gd name="connsiteX4" fmla="*/ 118373 w 289636"/>
                  <a:gd name="connsiteY4" fmla="*/ 1058 h 8509"/>
                  <a:gd name="connsiteX5" fmla="*/ 115854 w 289636"/>
                  <a:gd name="connsiteY5" fmla="*/ 1058 h 8509"/>
                  <a:gd name="connsiteX6" fmla="*/ 138522 w 289636"/>
                  <a:gd name="connsiteY6" fmla="*/ 3175 h 8509"/>
                  <a:gd name="connsiteX7" fmla="*/ 0 w 289636"/>
                  <a:gd name="connsiteY7" fmla="*/ 5291 h 8509"/>
                  <a:gd name="connsiteX8" fmla="*/ 212820 w 289636"/>
                  <a:gd name="connsiteY8" fmla="*/ 7408 h 8509"/>
                  <a:gd name="connsiteX9" fmla="*/ 274525 w 289636"/>
                  <a:gd name="connsiteY9" fmla="*/ 6350 h 8509"/>
                  <a:gd name="connsiteX10" fmla="*/ 273265 w 289636"/>
                  <a:gd name="connsiteY10" fmla="*/ 6350 h 8509"/>
                  <a:gd name="connsiteX11" fmla="*/ 250598 w 289636"/>
                  <a:gd name="connsiteY11" fmla="*/ 6350 h 8509"/>
                  <a:gd name="connsiteX12" fmla="*/ 289636 w 289636"/>
                  <a:gd name="connsiteY12" fmla="*/ 3175 h 8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9636" h="8509">
                    <a:moveTo>
                      <a:pt x="289636" y="3175"/>
                    </a:moveTo>
                    <a:lnTo>
                      <a:pt x="289636" y="3175"/>
                    </a:lnTo>
                    <a:cubicBezTo>
                      <a:pt x="266969" y="1058"/>
                      <a:pt x="245561" y="1058"/>
                      <a:pt x="222894" y="0"/>
                    </a:cubicBezTo>
                    <a:cubicBezTo>
                      <a:pt x="201486" y="1058"/>
                      <a:pt x="181337" y="2117"/>
                      <a:pt x="159929" y="3175"/>
                    </a:cubicBezTo>
                    <a:cubicBezTo>
                      <a:pt x="146077" y="2117"/>
                      <a:pt x="132225" y="1058"/>
                      <a:pt x="118373" y="1058"/>
                    </a:cubicBezTo>
                    <a:lnTo>
                      <a:pt x="115854" y="1058"/>
                    </a:lnTo>
                    <a:cubicBezTo>
                      <a:pt x="123410" y="2117"/>
                      <a:pt x="130966" y="3175"/>
                      <a:pt x="138522" y="3175"/>
                    </a:cubicBezTo>
                    <a:cubicBezTo>
                      <a:pt x="91928" y="4233"/>
                      <a:pt x="46593" y="5291"/>
                      <a:pt x="0" y="5291"/>
                    </a:cubicBezTo>
                    <a:cubicBezTo>
                      <a:pt x="70520" y="8466"/>
                      <a:pt x="141040" y="9525"/>
                      <a:pt x="212820" y="7408"/>
                    </a:cubicBezTo>
                    <a:cubicBezTo>
                      <a:pt x="232968" y="8466"/>
                      <a:pt x="253117" y="7408"/>
                      <a:pt x="274525" y="6350"/>
                    </a:cubicBezTo>
                    <a:lnTo>
                      <a:pt x="273265" y="6350"/>
                    </a:lnTo>
                    <a:cubicBezTo>
                      <a:pt x="265710" y="6350"/>
                      <a:pt x="258154" y="6350"/>
                      <a:pt x="250598" y="6350"/>
                    </a:cubicBezTo>
                    <a:cubicBezTo>
                      <a:pt x="263191" y="5291"/>
                      <a:pt x="277044" y="4233"/>
                      <a:pt x="289636" y="3175"/>
                    </a:cubicBezTo>
                    <a:close/>
                  </a:path>
                </a:pathLst>
              </a:custGeom>
              <a:solidFill>
                <a:srgbClr val="FFDE53"/>
              </a:solidFill>
              <a:ln w="125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9" name="任意多边形: 形状 68"/>
              <p:cNvSpPr/>
              <p:nvPr/>
            </p:nvSpPr>
            <p:spPr>
              <a:xfrm>
                <a:off x="2464353" y="1790244"/>
                <a:ext cx="22667" cy="1058"/>
              </a:xfrm>
              <a:custGeom>
                <a:avLst/>
                <a:gdLst>
                  <a:gd name="connsiteX0" fmla="*/ 8815 w 22667"/>
                  <a:gd name="connsiteY0" fmla="*/ 0 h 1058"/>
                  <a:gd name="connsiteX1" fmla="*/ 0 w 22667"/>
                  <a:gd name="connsiteY1" fmla="*/ 1058 h 1058"/>
                  <a:gd name="connsiteX2" fmla="*/ 22667 w 22667"/>
                  <a:gd name="connsiteY2" fmla="*/ 0 h 1058"/>
                  <a:gd name="connsiteX3" fmla="*/ 8815 w 22667"/>
                  <a:gd name="connsiteY3" fmla="*/ 0 h 1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667" h="1058">
                    <a:moveTo>
                      <a:pt x="8815" y="0"/>
                    </a:moveTo>
                    <a:cubicBezTo>
                      <a:pt x="5037" y="0"/>
                      <a:pt x="2519" y="0"/>
                      <a:pt x="0" y="1058"/>
                    </a:cubicBezTo>
                    <a:cubicBezTo>
                      <a:pt x="7556" y="0"/>
                      <a:pt x="15111" y="0"/>
                      <a:pt x="22667" y="0"/>
                    </a:cubicBezTo>
                    <a:lnTo>
                      <a:pt x="8815" y="0"/>
                    </a:lnTo>
                    <a:close/>
                  </a:path>
                </a:pathLst>
              </a:custGeom>
              <a:solidFill>
                <a:srgbClr val="FFDE53"/>
              </a:solidFill>
              <a:ln w="125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0" name="任意多边形: 形状 69"/>
              <p:cNvSpPr/>
              <p:nvPr/>
            </p:nvSpPr>
            <p:spPr>
              <a:xfrm>
                <a:off x="5160490" y="2030474"/>
                <a:ext cx="12592" cy="232822"/>
              </a:xfrm>
              <a:custGeom>
                <a:avLst/>
                <a:gdLst>
                  <a:gd name="connsiteX0" fmla="*/ 5037 w 12592"/>
                  <a:gd name="connsiteY0" fmla="*/ 0 h 232822"/>
                  <a:gd name="connsiteX1" fmla="*/ 0 w 12592"/>
                  <a:gd name="connsiteY1" fmla="*/ 40215 h 232822"/>
                  <a:gd name="connsiteX2" fmla="*/ 8815 w 12592"/>
                  <a:gd name="connsiteY2" fmla="*/ 232822 h 232822"/>
                  <a:gd name="connsiteX3" fmla="*/ 12593 w 12592"/>
                  <a:gd name="connsiteY3" fmla="*/ 229647 h 232822"/>
                  <a:gd name="connsiteX4" fmla="*/ 10075 w 12592"/>
                  <a:gd name="connsiteY4" fmla="*/ 192607 h 232822"/>
                  <a:gd name="connsiteX5" fmla="*/ 5037 w 12592"/>
                  <a:gd name="connsiteY5" fmla="*/ 0 h 232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92" h="232822">
                    <a:moveTo>
                      <a:pt x="5037" y="0"/>
                    </a:moveTo>
                    <a:cubicBezTo>
                      <a:pt x="1259" y="11641"/>
                      <a:pt x="0" y="25399"/>
                      <a:pt x="0" y="40215"/>
                    </a:cubicBezTo>
                    <a:cubicBezTo>
                      <a:pt x="0" y="104770"/>
                      <a:pt x="2519" y="168267"/>
                      <a:pt x="8815" y="232822"/>
                    </a:cubicBezTo>
                    <a:cubicBezTo>
                      <a:pt x="10075" y="231764"/>
                      <a:pt x="12593" y="230706"/>
                      <a:pt x="12593" y="229647"/>
                    </a:cubicBezTo>
                    <a:cubicBezTo>
                      <a:pt x="11334" y="216948"/>
                      <a:pt x="10075" y="205307"/>
                      <a:pt x="10075" y="192607"/>
                    </a:cubicBezTo>
                    <a:cubicBezTo>
                      <a:pt x="7556" y="128052"/>
                      <a:pt x="5037" y="64555"/>
                      <a:pt x="5037" y="0"/>
                    </a:cubicBezTo>
                    <a:close/>
                  </a:path>
                </a:pathLst>
              </a:custGeom>
              <a:solidFill>
                <a:srgbClr val="FFDE53"/>
              </a:solidFill>
              <a:ln w="125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1" name="任意多边形: 形状 70"/>
              <p:cNvSpPr/>
              <p:nvPr/>
            </p:nvSpPr>
            <p:spPr>
              <a:xfrm>
                <a:off x="5074859" y="2538449"/>
                <a:ext cx="26445" cy="55030"/>
              </a:xfrm>
              <a:custGeom>
                <a:avLst/>
                <a:gdLst>
                  <a:gd name="connsiteX0" fmla="*/ 0 w 26445"/>
                  <a:gd name="connsiteY0" fmla="*/ 55031 h 55030"/>
                  <a:gd name="connsiteX1" fmla="*/ 13852 w 26445"/>
                  <a:gd name="connsiteY1" fmla="*/ 49739 h 55030"/>
                  <a:gd name="connsiteX2" fmla="*/ 22667 w 26445"/>
                  <a:gd name="connsiteY2" fmla="*/ 41273 h 55030"/>
                  <a:gd name="connsiteX3" fmla="*/ 26445 w 26445"/>
                  <a:gd name="connsiteY3" fmla="*/ 0 h 55030"/>
                  <a:gd name="connsiteX4" fmla="*/ 0 w 26445"/>
                  <a:gd name="connsiteY4" fmla="*/ 55031 h 55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45" h="55030">
                    <a:moveTo>
                      <a:pt x="0" y="55031"/>
                    </a:moveTo>
                    <a:cubicBezTo>
                      <a:pt x="3778" y="52914"/>
                      <a:pt x="8815" y="51856"/>
                      <a:pt x="13852" y="49739"/>
                    </a:cubicBezTo>
                    <a:cubicBezTo>
                      <a:pt x="16371" y="46564"/>
                      <a:pt x="20149" y="44448"/>
                      <a:pt x="22667" y="41273"/>
                    </a:cubicBezTo>
                    <a:cubicBezTo>
                      <a:pt x="23926" y="27515"/>
                      <a:pt x="26445" y="13758"/>
                      <a:pt x="26445" y="0"/>
                    </a:cubicBezTo>
                    <a:cubicBezTo>
                      <a:pt x="18889" y="17991"/>
                      <a:pt x="10074" y="35982"/>
                      <a:pt x="0" y="55031"/>
                    </a:cubicBezTo>
                    <a:close/>
                  </a:path>
                </a:pathLst>
              </a:custGeom>
              <a:solidFill>
                <a:srgbClr val="FFDE53"/>
              </a:solidFill>
              <a:ln w="125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2" name="任意多边形: 形状 71"/>
              <p:cNvSpPr/>
              <p:nvPr/>
            </p:nvSpPr>
            <p:spPr>
              <a:xfrm>
                <a:off x="2304424" y="2578695"/>
                <a:ext cx="778240" cy="21866"/>
              </a:xfrm>
              <a:custGeom>
                <a:avLst/>
                <a:gdLst>
                  <a:gd name="connsiteX0" fmla="*/ 0 w 778240"/>
                  <a:gd name="connsiteY0" fmla="*/ 5260 h 21866"/>
                  <a:gd name="connsiteX1" fmla="*/ 17630 w 778240"/>
                  <a:gd name="connsiteY1" fmla="*/ 6319 h 21866"/>
                  <a:gd name="connsiteX2" fmla="*/ 583051 w 778240"/>
                  <a:gd name="connsiteY2" fmla="*/ 20076 h 21866"/>
                  <a:gd name="connsiteX3" fmla="*/ 778240 w 778240"/>
                  <a:gd name="connsiteY3" fmla="*/ 9493 h 21866"/>
                  <a:gd name="connsiteX4" fmla="*/ 627126 w 778240"/>
                  <a:gd name="connsiteY4" fmla="*/ 10552 h 21866"/>
                  <a:gd name="connsiteX5" fmla="*/ 633422 w 778240"/>
                  <a:gd name="connsiteY5" fmla="*/ 10552 h 21866"/>
                  <a:gd name="connsiteX6" fmla="*/ 574236 w 778240"/>
                  <a:gd name="connsiteY6" fmla="*/ 7377 h 21866"/>
                  <a:gd name="connsiteX7" fmla="*/ 585569 w 778240"/>
                  <a:gd name="connsiteY7" fmla="*/ 9493 h 21866"/>
                  <a:gd name="connsiteX8" fmla="*/ 566680 w 778240"/>
                  <a:gd name="connsiteY8" fmla="*/ 9493 h 21866"/>
                  <a:gd name="connsiteX9" fmla="*/ 362675 w 778240"/>
                  <a:gd name="connsiteY9" fmla="*/ 2085 h 21866"/>
                  <a:gd name="connsiteX10" fmla="*/ 0 w 778240"/>
                  <a:gd name="connsiteY10" fmla="*/ 5260 h 21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8240" h="21866">
                    <a:moveTo>
                      <a:pt x="0" y="5260"/>
                    </a:moveTo>
                    <a:cubicBezTo>
                      <a:pt x="6296" y="6319"/>
                      <a:pt x="12593" y="6319"/>
                      <a:pt x="17630" y="6319"/>
                    </a:cubicBezTo>
                    <a:cubicBezTo>
                      <a:pt x="205264" y="4202"/>
                      <a:pt x="394157" y="9493"/>
                      <a:pt x="583051" y="20076"/>
                    </a:cubicBezTo>
                    <a:cubicBezTo>
                      <a:pt x="648534" y="24309"/>
                      <a:pt x="714017" y="21134"/>
                      <a:pt x="778240" y="9493"/>
                    </a:cubicBezTo>
                    <a:cubicBezTo>
                      <a:pt x="727869" y="11610"/>
                      <a:pt x="677497" y="11610"/>
                      <a:pt x="627126" y="10552"/>
                    </a:cubicBezTo>
                    <a:cubicBezTo>
                      <a:pt x="628385" y="10552"/>
                      <a:pt x="630904" y="10552"/>
                      <a:pt x="633422" y="10552"/>
                    </a:cubicBezTo>
                    <a:cubicBezTo>
                      <a:pt x="613274" y="9493"/>
                      <a:pt x="593125" y="8435"/>
                      <a:pt x="574236" y="7377"/>
                    </a:cubicBezTo>
                    <a:cubicBezTo>
                      <a:pt x="578014" y="8435"/>
                      <a:pt x="581791" y="9493"/>
                      <a:pt x="585569" y="9493"/>
                    </a:cubicBezTo>
                    <a:cubicBezTo>
                      <a:pt x="579273" y="9493"/>
                      <a:pt x="572976" y="9493"/>
                      <a:pt x="566680" y="9493"/>
                    </a:cubicBezTo>
                    <a:cubicBezTo>
                      <a:pt x="498678" y="7377"/>
                      <a:pt x="430677" y="4202"/>
                      <a:pt x="362675" y="2085"/>
                    </a:cubicBezTo>
                    <a:cubicBezTo>
                      <a:pt x="241783" y="-1089"/>
                      <a:pt x="120892" y="-1089"/>
                      <a:pt x="0" y="5260"/>
                    </a:cubicBezTo>
                    <a:close/>
                  </a:path>
                </a:pathLst>
              </a:custGeom>
              <a:solidFill>
                <a:srgbClr val="FFDE53"/>
              </a:solidFill>
              <a:ln w="125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3" name="任意多边形: 形状 72"/>
              <p:cNvSpPr/>
              <p:nvPr/>
            </p:nvSpPr>
            <p:spPr>
              <a:xfrm>
                <a:off x="820982" y="1837866"/>
                <a:ext cx="22667" cy="327009"/>
              </a:xfrm>
              <a:custGeom>
                <a:avLst/>
                <a:gdLst>
                  <a:gd name="connsiteX0" fmla="*/ 15111 w 22667"/>
                  <a:gd name="connsiteY0" fmla="*/ 119586 h 327009"/>
                  <a:gd name="connsiteX1" fmla="*/ 10074 w 22667"/>
                  <a:gd name="connsiteY1" fmla="*/ 0 h 327009"/>
                  <a:gd name="connsiteX2" fmla="*/ 0 w 22667"/>
                  <a:gd name="connsiteY2" fmla="*/ 15874 h 327009"/>
                  <a:gd name="connsiteX3" fmla="*/ 5037 w 22667"/>
                  <a:gd name="connsiteY3" fmla="*/ 55031 h 327009"/>
                  <a:gd name="connsiteX4" fmla="*/ 15111 w 22667"/>
                  <a:gd name="connsiteY4" fmla="*/ 197899 h 327009"/>
                  <a:gd name="connsiteX5" fmla="*/ 18889 w 22667"/>
                  <a:gd name="connsiteY5" fmla="*/ 327009 h 327009"/>
                  <a:gd name="connsiteX6" fmla="*/ 22667 w 22667"/>
                  <a:gd name="connsiteY6" fmla="*/ 246580 h 327009"/>
                  <a:gd name="connsiteX7" fmla="*/ 15111 w 22667"/>
                  <a:gd name="connsiteY7" fmla="*/ 119586 h 32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667" h="327009">
                    <a:moveTo>
                      <a:pt x="15111" y="119586"/>
                    </a:moveTo>
                    <a:cubicBezTo>
                      <a:pt x="12593" y="79371"/>
                      <a:pt x="11334" y="40215"/>
                      <a:pt x="10074" y="0"/>
                    </a:cubicBezTo>
                    <a:cubicBezTo>
                      <a:pt x="6296" y="4233"/>
                      <a:pt x="3778" y="9525"/>
                      <a:pt x="0" y="15874"/>
                    </a:cubicBezTo>
                    <a:cubicBezTo>
                      <a:pt x="1259" y="28574"/>
                      <a:pt x="2519" y="41273"/>
                      <a:pt x="5037" y="55031"/>
                    </a:cubicBezTo>
                    <a:cubicBezTo>
                      <a:pt x="12593" y="102653"/>
                      <a:pt x="15111" y="150276"/>
                      <a:pt x="15111" y="197899"/>
                    </a:cubicBezTo>
                    <a:cubicBezTo>
                      <a:pt x="16371" y="241288"/>
                      <a:pt x="16371" y="283620"/>
                      <a:pt x="18889" y="327009"/>
                    </a:cubicBezTo>
                    <a:cubicBezTo>
                      <a:pt x="17630" y="301611"/>
                      <a:pt x="18889" y="274095"/>
                      <a:pt x="22667" y="246580"/>
                    </a:cubicBezTo>
                    <a:cubicBezTo>
                      <a:pt x="18889" y="204249"/>
                      <a:pt x="16371" y="161917"/>
                      <a:pt x="15111" y="119586"/>
                    </a:cubicBezTo>
                    <a:close/>
                  </a:path>
                </a:pathLst>
              </a:custGeom>
              <a:solidFill>
                <a:srgbClr val="FFDE53"/>
              </a:solidFill>
              <a:ln w="125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4" name="任意多边形: 形状 73"/>
              <p:cNvSpPr/>
              <p:nvPr/>
            </p:nvSpPr>
            <p:spPr>
              <a:xfrm>
                <a:off x="848686" y="2078096"/>
                <a:ext cx="1259" cy="9524"/>
              </a:xfrm>
              <a:custGeom>
                <a:avLst/>
                <a:gdLst>
                  <a:gd name="connsiteX0" fmla="*/ 1259 w 1259"/>
                  <a:gd name="connsiteY0" fmla="*/ 9525 h 9524"/>
                  <a:gd name="connsiteX1" fmla="*/ 1259 w 1259"/>
                  <a:gd name="connsiteY1" fmla="*/ 0 h 9524"/>
                  <a:gd name="connsiteX2" fmla="*/ 0 w 1259"/>
                  <a:gd name="connsiteY2" fmla="*/ 2117 h 9524"/>
                  <a:gd name="connsiteX3" fmla="*/ 1259 w 1259"/>
                  <a:gd name="connsiteY3" fmla="*/ 9525 h 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9" h="9524">
                    <a:moveTo>
                      <a:pt x="1259" y="9525"/>
                    </a:moveTo>
                    <a:cubicBezTo>
                      <a:pt x="0" y="6350"/>
                      <a:pt x="0" y="3175"/>
                      <a:pt x="1259" y="0"/>
                    </a:cubicBezTo>
                    <a:cubicBezTo>
                      <a:pt x="0" y="1058"/>
                      <a:pt x="0" y="2117"/>
                      <a:pt x="0" y="2117"/>
                    </a:cubicBezTo>
                    <a:cubicBezTo>
                      <a:pt x="0" y="4233"/>
                      <a:pt x="0" y="7408"/>
                      <a:pt x="1259" y="9525"/>
                    </a:cubicBezTo>
                    <a:close/>
                  </a:path>
                </a:pathLst>
              </a:custGeom>
              <a:solidFill>
                <a:srgbClr val="FFDE53"/>
              </a:solidFill>
              <a:ln w="125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5" name="任意多边形: 形状 74"/>
              <p:cNvSpPr/>
              <p:nvPr/>
            </p:nvSpPr>
            <p:spPr>
              <a:xfrm>
                <a:off x="837352" y="1864323"/>
                <a:ext cx="12592" cy="180966"/>
              </a:xfrm>
              <a:custGeom>
                <a:avLst/>
                <a:gdLst>
                  <a:gd name="connsiteX0" fmla="*/ 6296 w 12592"/>
                  <a:gd name="connsiteY0" fmla="*/ 115353 h 180966"/>
                  <a:gd name="connsiteX1" fmla="*/ 10074 w 12592"/>
                  <a:gd name="connsiteY1" fmla="*/ 180966 h 180966"/>
                  <a:gd name="connsiteX2" fmla="*/ 12593 w 12592"/>
                  <a:gd name="connsiteY2" fmla="*/ 153451 h 180966"/>
                  <a:gd name="connsiteX3" fmla="*/ 12593 w 12592"/>
                  <a:gd name="connsiteY3" fmla="*/ 149218 h 180966"/>
                  <a:gd name="connsiteX4" fmla="*/ 0 w 12592"/>
                  <a:gd name="connsiteY4" fmla="*/ 0 h 180966"/>
                  <a:gd name="connsiteX5" fmla="*/ 6296 w 12592"/>
                  <a:gd name="connsiteY5" fmla="*/ 115353 h 180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92" h="180966">
                    <a:moveTo>
                      <a:pt x="6296" y="115353"/>
                    </a:moveTo>
                    <a:cubicBezTo>
                      <a:pt x="8815" y="136518"/>
                      <a:pt x="10074" y="158742"/>
                      <a:pt x="10074" y="180966"/>
                    </a:cubicBezTo>
                    <a:cubicBezTo>
                      <a:pt x="11334" y="172500"/>
                      <a:pt x="11334" y="162976"/>
                      <a:pt x="12593" y="153451"/>
                    </a:cubicBezTo>
                    <a:cubicBezTo>
                      <a:pt x="12593" y="152393"/>
                      <a:pt x="12593" y="150276"/>
                      <a:pt x="12593" y="149218"/>
                    </a:cubicBezTo>
                    <a:cubicBezTo>
                      <a:pt x="11334" y="98420"/>
                      <a:pt x="6296" y="48681"/>
                      <a:pt x="0" y="0"/>
                    </a:cubicBezTo>
                    <a:cubicBezTo>
                      <a:pt x="2519" y="39156"/>
                      <a:pt x="5037" y="76196"/>
                      <a:pt x="6296" y="115353"/>
                    </a:cubicBezTo>
                    <a:close/>
                  </a:path>
                </a:pathLst>
              </a:custGeom>
              <a:solidFill>
                <a:srgbClr val="FFDE53"/>
              </a:solidFill>
              <a:ln w="125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6" name="任意多边形: 形状 75"/>
              <p:cNvSpPr/>
              <p:nvPr/>
            </p:nvSpPr>
            <p:spPr>
              <a:xfrm>
                <a:off x="729054" y="2426271"/>
                <a:ext cx="162448" cy="227530"/>
              </a:xfrm>
              <a:custGeom>
                <a:avLst/>
                <a:gdLst>
                  <a:gd name="connsiteX0" fmla="*/ 2519 w 162448"/>
                  <a:gd name="connsiteY0" fmla="*/ 0 h 227530"/>
                  <a:gd name="connsiteX1" fmla="*/ 0 w 162448"/>
                  <a:gd name="connsiteY1" fmla="*/ 0 h 227530"/>
                  <a:gd name="connsiteX2" fmla="*/ 17630 w 162448"/>
                  <a:gd name="connsiteY2" fmla="*/ 63497 h 227530"/>
                  <a:gd name="connsiteX3" fmla="*/ 17630 w 162448"/>
                  <a:gd name="connsiteY3" fmla="*/ 79371 h 227530"/>
                  <a:gd name="connsiteX4" fmla="*/ 91928 w 162448"/>
                  <a:gd name="connsiteY4" fmla="*/ 195782 h 227530"/>
                  <a:gd name="connsiteX5" fmla="*/ 95706 w 162448"/>
                  <a:gd name="connsiteY5" fmla="*/ 194724 h 227530"/>
                  <a:gd name="connsiteX6" fmla="*/ 149855 w 162448"/>
                  <a:gd name="connsiteY6" fmla="*/ 227531 h 227530"/>
                  <a:gd name="connsiteX7" fmla="*/ 152374 w 162448"/>
                  <a:gd name="connsiteY7" fmla="*/ 224356 h 227530"/>
                  <a:gd name="connsiteX8" fmla="*/ 57927 w 162448"/>
                  <a:gd name="connsiteY8" fmla="*/ 134402 h 227530"/>
                  <a:gd name="connsiteX9" fmla="*/ 50372 w 162448"/>
                  <a:gd name="connsiteY9" fmla="*/ 119586 h 227530"/>
                  <a:gd name="connsiteX10" fmla="*/ 93187 w 162448"/>
                  <a:gd name="connsiteY10" fmla="*/ 155568 h 227530"/>
                  <a:gd name="connsiteX11" fmla="*/ 162448 w 162448"/>
                  <a:gd name="connsiteY11" fmla="*/ 196841 h 227530"/>
                  <a:gd name="connsiteX12" fmla="*/ 134744 w 162448"/>
                  <a:gd name="connsiteY12" fmla="*/ 182025 h 227530"/>
                  <a:gd name="connsiteX13" fmla="*/ 138522 w 162448"/>
                  <a:gd name="connsiteY13" fmla="*/ 180966 h 227530"/>
                  <a:gd name="connsiteX14" fmla="*/ 123410 w 162448"/>
                  <a:gd name="connsiteY14" fmla="*/ 171442 h 227530"/>
                  <a:gd name="connsiteX15" fmla="*/ 107040 w 162448"/>
                  <a:gd name="connsiteY15" fmla="*/ 157684 h 227530"/>
                  <a:gd name="connsiteX16" fmla="*/ 25186 w 162448"/>
                  <a:gd name="connsiteY16" fmla="*/ 43390 h 227530"/>
                  <a:gd name="connsiteX17" fmla="*/ 66742 w 162448"/>
                  <a:gd name="connsiteY17" fmla="*/ 125936 h 227530"/>
                  <a:gd name="connsiteX18" fmla="*/ 75557 w 162448"/>
                  <a:gd name="connsiteY18" fmla="*/ 136518 h 227530"/>
                  <a:gd name="connsiteX19" fmla="*/ 45334 w 162448"/>
                  <a:gd name="connsiteY19" fmla="*/ 106887 h 227530"/>
                  <a:gd name="connsiteX20" fmla="*/ 2519 w 162448"/>
                  <a:gd name="connsiteY20" fmla="*/ 0 h 22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2448" h="227530">
                    <a:moveTo>
                      <a:pt x="2519" y="0"/>
                    </a:moveTo>
                    <a:lnTo>
                      <a:pt x="0" y="0"/>
                    </a:lnTo>
                    <a:cubicBezTo>
                      <a:pt x="6296" y="21166"/>
                      <a:pt x="11334" y="42331"/>
                      <a:pt x="17630" y="63497"/>
                    </a:cubicBezTo>
                    <a:cubicBezTo>
                      <a:pt x="16371" y="68788"/>
                      <a:pt x="15111" y="74080"/>
                      <a:pt x="17630" y="79371"/>
                    </a:cubicBezTo>
                    <a:cubicBezTo>
                      <a:pt x="32742" y="122761"/>
                      <a:pt x="57927" y="160859"/>
                      <a:pt x="91928" y="195782"/>
                    </a:cubicBezTo>
                    <a:cubicBezTo>
                      <a:pt x="93187" y="194724"/>
                      <a:pt x="94447" y="194724"/>
                      <a:pt x="95706" y="194724"/>
                    </a:cubicBezTo>
                    <a:cubicBezTo>
                      <a:pt x="112077" y="207423"/>
                      <a:pt x="129707" y="218006"/>
                      <a:pt x="149855" y="227531"/>
                    </a:cubicBezTo>
                    <a:cubicBezTo>
                      <a:pt x="151115" y="227531"/>
                      <a:pt x="152374" y="225414"/>
                      <a:pt x="152374" y="224356"/>
                    </a:cubicBezTo>
                    <a:cubicBezTo>
                      <a:pt x="108299" y="204249"/>
                      <a:pt x="76817" y="173558"/>
                      <a:pt x="57927" y="134402"/>
                    </a:cubicBezTo>
                    <a:cubicBezTo>
                      <a:pt x="55409" y="129110"/>
                      <a:pt x="52890" y="124877"/>
                      <a:pt x="50372" y="119586"/>
                    </a:cubicBezTo>
                    <a:cubicBezTo>
                      <a:pt x="64224" y="132285"/>
                      <a:pt x="76817" y="144985"/>
                      <a:pt x="93187" y="155568"/>
                    </a:cubicBezTo>
                    <a:cubicBezTo>
                      <a:pt x="113336" y="173558"/>
                      <a:pt x="136003" y="187316"/>
                      <a:pt x="162448" y="196841"/>
                    </a:cubicBezTo>
                    <a:cubicBezTo>
                      <a:pt x="152374" y="192607"/>
                      <a:pt x="143559" y="187316"/>
                      <a:pt x="134744" y="182025"/>
                    </a:cubicBezTo>
                    <a:cubicBezTo>
                      <a:pt x="136003" y="182025"/>
                      <a:pt x="137262" y="182025"/>
                      <a:pt x="138522" y="180966"/>
                    </a:cubicBezTo>
                    <a:cubicBezTo>
                      <a:pt x="133485" y="177792"/>
                      <a:pt x="127188" y="175675"/>
                      <a:pt x="123410" y="171442"/>
                    </a:cubicBezTo>
                    <a:cubicBezTo>
                      <a:pt x="117114" y="167209"/>
                      <a:pt x="113336" y="161917"/>
                      <a:pt x="107040" y="157684"/>
                    </a:cubicBezTo>
                    <a:cubicBezTo>
                      <a:pt x="73039" y="122761"/>
                      <a:pt x="45334" y="85721"/>
                      <a:pt x="25186" y="43390"/>
                    </a:cubicBezTo>
                    <a:cubicBezTo>
                      <a:pt x="32742" y="69847"/>
                      <a:pt x="46594" y="97362"/>
                      <a:pt x="66742" y="125936"/>
                    </a:cubicBezTo>
                    <a:cubicBezTo>
                      <a:pt x="69261" y="129110"/>
                      <a:pt x="73039" y="133344"/>
                      <a:pt x="75557" y="136518"/>
                    </a:cubicBezTo>
                    <a:cubicBezTo>
                      <a:pt x="64224" y="126994"/>
                      <a:pt x="54149" y="117469"/>
                      <a:pt x="45334" y="106887"/>
                    </a:cubicBezTo>
                    <a:cubicBezTo>
                      <a:pt x="28964" y="71963"/>
                      <a:pt x="13852" y="35982"/>
                      <a:pt x="2519" y="0"/>
                    </a:cubicBezTo>
                    <a:close/>
                  </a:path>
                </a:pathLst>
              </a:custGeom>
              <a:solidFill>
                <a:srgbClr val="FFDE53"/>
              </a:solidFill>
              <a:ln w="125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7" name="任意多边形: 形状 76"/>
              <p:cNvSpPr/>
              <p:nvPr/>
            </p:nvSpPr>
            <p:spPr>
              <a:xfrm>
                <a:off x="794042" y="2521517"/>
                <a:ext cx="58421" cy="69052"/>
              </a:xfrm>
              <a:custGeom>
                <a:avLst/>
                <a:gdLst>
                  <a:gd name="connsiteX0" fmla="*/ 38273 w 58421"/>
                  <a:gd name="connsiteY0" fmla="*/ 58206 h 69052"/>
                  <a:gd name="connsiteX1" fmla="*/ 42051 w 58421"/>
                  <a:gd name="connsiteY1" fmla="*/ 62439 h 69052"/>
                  <a:gd name="connsiteX2" fmla="*/ 58421 w 58421"/>
                  <a:gd name="connsiteY2" fmla="*/ 68788 h 69052"/>
                  <a:gd name="connsiteX3" fmla="*/ 55903 w 58421"/>
                  <a:gd name="connsiteY3" fmla="*/ 66672 h 69052"/>
                  <a:gd name="connsiteX4" fmla="*/ 3013 w 58421"/>
                  <a:gd name="connsiteY4" fmla="*/ 0 h 69052"/>
                  <a:gd name="connsiteX5" fmla="*/ 494 w 58421"/>
                  <a:gd name="connsiteY5" fmla="*/ 2117 h 69052"/>
                  <a:gd name="connsiteX6" fmla="*/ 38273 w 58421"/>
                  <a:gd name="connsiteY6" fmla="*/ 58206 h 69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421" h="69052">
                    <a:moveTo>
                      <a:pt x="38273" y="58206"/>
                    </a:moveTo>
                    <a:cubicBezTo>
                      <a:pt x="39532" y="59264"/>
                      <a:pt x="42051" y="61380"/>
                      <a:pt x="42051" y="62439"/>
                    </a:cubicBezTo>
                    <a:cubicBezTo>
                      <a:pt x="48347" y="67730"/>
                      <a:pt x="53384" y="69847"/>
                      <a:pt x="58421" y="68788"/>
                    </a:cubicBezTo>
                    <a:cubicBezTo>
                      <a:pt x="58421" y="67730"/>
                      <a:pt x="58421" y="66672"/>
                      <a:pt x="55903" y="66672"/>
                    </a:cubicBezTo>
                    <a:cubicBezTo>
                      <a:pt x="35754" y="46564"/>
                      <a:pt x="18124" y="24341"/>
                      <a:pt x="3013" y="0"/>
                    </a:cubicBezTo>
                    <a:cubicBezTo>
                      <a:pt x="494" y="0"/>
                      <a:pt x="-765" y="0"/>
                      <a:pt x="494" y="2117"/>
                    </a:cubicBezTo>
                    <a:cubicBezTo>
                      <a:pt x="10568" y="22224"/>
                      <a:pt x="23161" y="40215"/>
                      <a:pt x="38273" y="58206"/>
                    </a:cubicBezTo>
                    <a:close/>
                  </a:path>
                </a:pathLst>
              </a:custGeom>
              <a:solidFill>
                <a:srgbClr val="FFDE53"/>
              </a:solidFill>
              <a:ln w="125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8" name="任意多边形: 形状 77"/>
              <p:cNvSpPr/>
              <p:nvPr/>
            </p:nvSpPr>
            <p:spPr>
              <a:xfrm>
                <a:off x="839871" y="2108787"/>
                <a:ext cx="7555" cy="190490"/>
              </a:xfrm>
              <a:custGeom>
                <a:avLst/>
                <a:gdLst>
                  <a:gd name="connsiteX0" fmla="*/ 3778 w 7555"/>
                  <a:gd name="connsiteY0" fmla="*/ 132285 h 190490"/>
                  <a:gd name="connsiteX1" fmla="*/ 1259 w 7555"/>
                  <a:gd name="connsiteY1" fmla="*/ 135460 h 190490"/>
                  <a:gd name="connsiteX2" fmla="*/ 3778 w 7555"/>
                  <a:gd name="connsiteY2" fmla="*/ 190491 h 190490"/>
                  <a:gd name="connsiteX3" fmla="*/ 6296 w 7555"/>
                  <a:gd name="connsiteY3" fmla="*/ 97362 h 190490"/>
                  <a:gd name="connsiteX4" fmla="*/ 7556 w 7555"/>
                  <a:gd name="connsiteY4" fmla="*/ 21166 h 190490"/>
                  <a:gd name="connsiteX5" fmla="*/ 6296 w 7555"/>
                  <a:gd name="connsiteY5" fmla="*/ 0 h 190490"/>
                  <a:gd name="connsiteX6" fmla="*/ 0 w 7555"/>
                  <a:gd name="connsiteY6" fmla="*/ 66672 h 190490"/>
                  <a:gd name="connsiteX7" fmla="*/ 2519 w 7555"/>
                  <a:gd name="connsiteY7" fmla="*/ 120644 h 190490"/>
                  <a:gd name="connsiteX8" fmla="*/ 3778 w 7555"/>
                  <a:gd name="connsiteY8" fmla="*/ 132285 h 190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55" h="190490">
                    <a:moveTo>
                      <a:pt x="3778" y="132285"/>
                    </a:moveTo>
                    <a:cubicBezTo>
                      <a:pt x="2519" y="133344"/>
                      <a:pt x="2519" y="134402"/>
                      <a:pt x="1259" y="135460"/>
                    </a:cubicBezTo>
                    <a:cubicBezTo>
                      <a:pt x="2519" y="154509"/>
                      <a:pt x="3778" y="172500"/>
                      <a:pt x="3778" y="190491"/>
                    </a:cubicBezTo>
                    <a:cubicBezTo>
                      <a:pt x="3778" y="159801"/>
                      <a:pt x="3778" y="129110"/>
                      <a:pt x="6296" y="97362"/>
                    </a:cubicBezTo>
                    <a:cubicBezTo>
                      <a:pt x="6296" y="71963"/>
                      <a:pt x="7556" y="46564"/>
                      <a:pt x="7556" y="21166"/>
                    </a:cubicBezTo>
                    <a:cubicBezTo>
                      <a:pt x="7556" y="13758"/>
                      <a:pt x="7556" y="7408"/>
                      <a:pt x="6296" y="0"/>
                    </a:cubicBezTo>
                    <a:cubicBezTo>
                      <a:pt x="3778" y="22224"/>
                      <a:pt x="2519" y="44448"/>
                      <a:pt x="0" y="66672"/>
                    </a:cubicBezTo>
                    <a:cubicBezTo>
                      <a:pt x="0" y="84663"/>
                      <a:pt x="1259" y="102653"/>
                      <a:pt x="2519" y="120644"/>
                    </a:cubicBezTo>
                    <a:cubicBezTo>
                      <a:pt x="2519" y="123819"/>
                      <a:pt x="2519" y="128052"/>
                      <a:pt x="3778" y="132285"/>
                    </a:cubicBezTo>
                    <a:close/>
                  </a:path>
                </a:pathLst>
              </a:custGeom>
              <a:solidFill>
                <a:srgbClr val="FFDE53"/>
              </a:solidFill>
              <a:ln w="125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1383256" y="1414406"/>
              <a:ext cx="20725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胡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1" name="矩形 80"/>
          <p:cNvSpPr/>
          <p:nvPr/>
        </p:nvSpPr>
        <p:spPr>
          <a:xfrm>
            <a:off x="659874" y="312023"/>
            <a:ext cx="857841" cy="5106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P189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60730" y="839470"/>
            <a:ext cx="660400" cy="7366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22630" y="4705985"/>
            <a:ext cx="660400" cy="736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76095" y="876300"/>
            <a:ext cx="9785985" cy="2552593"/>
            <a:chOff x="2252910" y="2521979"/>
            <a:chExt cx="9309101" cy="2129560"/>
          </a:xfrm>
        </p:grpSpPr>
        <p:grpSp>
          <p:nvGrpSpPr>
            <p:cNvPr id="4" name="图形 22"/>
            <p:cNvGrpSpPr/>
            <p:nvPr/>
          </p:nvGrpSpPr>
          <p:grpSpPr>
            <a:xfrm>
              <a:off x="2252910" y="2989671"/>
              <a:ext cx="9141528" cy="1661868"/>
              <a:chOff x="2252910" y="2989671"/>
              <a:chExt cx="9141528" cy="1661868"/>
            </a:xfrm>
            <a:solidFill>
              <a:srgbClr val="B5DFE1"/>
            </a:solidFill>
          </p:grpSpPr>
          <p:sp>
            <p:nvSpPr>
              <p:cNvPr id="5" name="任意多边形: 形状 4"/>
              <p:cNvSpPr/>
              <p:nvPr/>
            </p:nvSpPr>
            <p:spPr>
              <a:xfrm>
                <a:off x="2252910" y="2989671"/>
                <a:ext cx="9117011" cy="1661868"/>
              </a:xfrm>
              <a:custGeom>
                <a:avLst/>
                <a:gdLst>
                  <a:gd name="connsiteX0" fmla="*/ 8344952 w 8351917"/>
                  <a:gd name="connsiteY0" fmla="*/ 157238 h 1424054"/>
                  <a:gd name="connsiteX1" fmla="*/ 8292105 w 8351917"/>
                  <a:gd name="connsiteY1" fmla="*/ 115308 h 1424054"/>
                  <a:gd name="connsiteX2" fmla="*/ 8313724 w 8351917"/>
                  <a:gd name="connsiteY2" fmla="*/ 117055 h 1424054"/>
                  <a:gd name="connsiteX3" fmla="*/ 8260878 w 8351917"/>
                  <a:gd name="connsiteY3" fmla="*/ 96090 h 1424054"/>
                  <a:gd name="connsiteX4" fmla="*/ 8167195 w 8351917"/>
                  <a:gd name="connsiteY4" fmla="*/ 52413 h 1424054"/>
                  <a:gd name="connsiteX5" fmla="*/ 8159989 w 8351917"/>
                  <a:gd name="connsiteY5" fmla="*/ 55907 h 1424054"/>
                  <a:gd name="connsiteX6" fmla="*/ 8159989 w 8351917"/>
                  <a:gd name="connsiteY6" fmla="*/ 59401 h 1424054"/>
                  <a:gd name="connsiteX7" fmla="*/ 8159989 w 8351917"/>
                  <a:gd name="connsiteY7" fmla="*/ 62895 h 1424054"/>
                  <a:gd name="connsiteX8" fmla="*/ 8171999 w 8351917"/>
                  <a:gd name="connsiteY8" fmla="*/ 71631 h 1424054"/>
                  <a:gd name="connsiteX9" fmla="*/ 8140772 w 8351917"/>
                  <a:gd name="connsiteY9" fmla="*/ 68137 h 1424054"/>
                  <a:gd name="connsiteX10" fmla="*/ 7828497 w 8351917"/>
                  <a:gd name="connsiteY10" fmla="*/ 36689 h 1424054"/>
                  <a:gd name="connsiteX11" fmla="*/ 7826095 w 8351917"/>
                  <a:gd name="connsiteY11" fmla="*/ 38436 h 1424054"/>
                  <a:gd name="connsiteX12" fmla="*/ 7823692 w 8351917"/>
                  <a:gd name="connsiteY12" fmla="*/ 40183 h 1424054"/>
                  <a:gd name="connsiteX13" fmla="*/ 7823692 w 8351917"/>
                  <a:gd name="connsiteY13" fmla="*/ 41930 h 1424054"/>
                  <a:gd name="connsiteX14" fmla="*/ 7686772 w 8351917"/>
                  <a:gd name="connsiteY14" fmla="*/ 41930 h 1424054"/>
                  <a:gd name="connsiteX15" fmla="*/ 7595491 w 8351917"/>
                  <a:gd name="connsiteY15" fmla="*/ 47171 h 1424054"/>
                  <a:gd name="connsiteX16" fmla="*/ 7540243 w 8351917"/>
                  <a:gd name="connsiteY16" fmla="*/ 43677 h 1424054"/>
                  <a:gd name="connsiteX17" fmla="*/ 7256793 w 8351917"/>
                  <a:gd name="connsiteY17" fmla="*/ 27953 h 1424054"/>
                  <a:gd name="connsiteX18" fmla="*/ 7775650 w 8351917"/>
                  <a:gd name="connsiteY18" fmla="*/ 20965 h 1424054"/>
                  <a:gd name="connsiteX19" fmla="*/ 7770846 w 8351917"/>
                  <a:gd name="connsiteY19" fmla="*/ 17471 h 1424054"/>
                  <a:gd name="connsiteX20" fmla="*/ 7472983 w 8351917"/>
                  <a:gd name="connsiteY20" fmla="*/ 8735 h 1424054"/>
                  <a:gd name="connsiteX21" fmla="*/ 7227968 w 8351917"/>
                  <a:gd name="connsiteY21" fmla="*/ 15724 h 1424054"/>
                  <a:gd name="connsiteX22" fmla="*/ 7155904 w 8351917"/>
                  <a:gd name="connsiteY22" fmla="*/ 19218 h 1424054"/>
                  <a:gd name="connsiteX23" fmla="*/ 7129481 w 8351917"/>
                  <a:gd name="connsiteY23" fmla="*/ 20965 h 1424054"/>
                  <a:gd name="connsiteX24" fmla="*/ 7110264 w 8351917"/>
                  <a:gd name="connsiteY24" fmla="*/ 20965 h 1424054"/>
                  <a:gd name="connsiteX25" fmla="*/ 7105460 w 8351917"/>
                  <a:gd name="connsiteY25" fmla="*/ 20965 h 1424054"/>
                  <a:gd name="connsiteX26" fmla="*/ 7117470 w 8351917"/>
                  <a:gd name="connsiteY26" fmla="*/ 22712 h 1424054"/>
                  <a:gd name="connsiteX27" fmla="*/ 6956528 w 8351917"/>
                  <a:gd name="connsiteY27" fmla="*/ 41930 h 1424054"/>
                  <a:gd name="connsiteX28" fmla="*/ 7107862 w 8351917"/>
                  <a:gd name="connsiteY28" fmla="*/ 36689 h 1424054"/>
                  <a:gd name="connsiteX29" fmla="*/ 7175121 w 8351917"/>
                  <a:gd name="connsiteY29" fmla="*/ 31448 h 1424054"/>
                  <a:gd name="connsiteX30" fmla="*/ 7326455 w 8351917"/>
                  <a:gd name="connsiteY30" fmla="*/ 48919 h 1424054"/>
                  <a:gd name="connsiteX31" fmla="*/ 7343269 w 8351917"/>
                  <a:gd name="connsiteY31" fmla="*/ 48919 h 1424054"/>
                  <a:gd name="connsiteX32" fmla="*/ 7009375 w 8351917"/>
                  <a:gd name="connsiteY32" fmla="*/ 50666 h 1424054"/>
                  <a:gd name="connsiteX33" fmla="*/ 7196740 w 8351917"/>
                  <a:gd name="connsiteY33" fmla="*/ 64642 h 1424054"/>
                  <a:gd name="connsiteX34" fmla="*/ 7098254 w 8351917"/>
                  <a:gd name="connsiteY34" fmla="*/ 68137 h 1424054"/>
                  <a:gd name="connsiteX35" fmla="*/ 6646655 w 8351917"/>
                  <a:gd name="connsiteY35" fmla="*/ 68137 h 1424054"/>
                  <a:gd name="connsiteX36" fmla="*/ 6605820 w 8351917"/>
                  <a:gd name="connsiteY36" fmla="*/ 64642 h 1424054"/>
                  <a:gd name="connsiteX37" fmla="*/ 6341587 w 8351917"/>
                  <a:gd name="connsiteY37" fmla="*/ 57654 h 1424054"/>
                  <a:gd name="connsiteX38" fmla="*/ 6130201 w 8351917"/>
                  <a:gd name="connsiteY38" fmla="*/ 55907 h 1424054"/>
                  <a:gd name="connsiteX39" fmla="*/ 5974063 w 8351917"/>
                  <a:gd name="connsiteY39" fmla="*/ 43677 h 1424054"/>
                  <a:gd name="connsiteX40" fmla="*/ 6370412 w 8351917"/>
                  <a:gd name="connsiteY40" fmla="*/ 41930 h 1424054"/>
                  <a:gd name="connsiteX41" fmla="*/ 6497725 w 8351917"/>
                  <a:gd name="connsiteY41" fmla="*/ 41930 h 1424054"/>
                  <a:gd name="connsiteX42" fmla="*/ 6564984 w 8351917"/>
                  <a:gd name="connsiteY42" fmla="*/ 27953 h 1424054"/>
                  <a:gd name="connsiteX43" fmla="*/ 6497725 w 8351917"/>
                  <a:gd name="connsiteY43" fmla="*/ 29701 h 1424054"/>
                  <a:gd name="connsiteX44" fmla="*/ 6478507 w 8351917"/>
                  <a:gd name="connsiteY44" fmla="*/ 31448 h 1424054"/>
                  <a:gd name="connsiteX45" fmla="*/ 5140529 w 8351917"/>
                  <a:gd name="connsiteY45" fmla="*/ 34942 h 1424054"/>
                  <a:gd name="connsiteX46" fmla="*/ 5198180 w 8351917"/>
                  <a:gd name="connsiteY46" fmla="*/ 40183 h 1424054"/>
                  <a:gd name="connsiteX47" fmla="*/ 5337502 w 8351917"/>
                  <a:gd name="connsiteY47" fmla="*/ 41930 h 1424054"/>
                  <a:gd name="connsiteX48" fmla="*/ 5411968 w 8351917"/>
                  <a:gd name="connsiteY48" fmla="*/ 48919 h 1424054"/>
                  <a:gd name="connsiteX49" fmla="*/ 5553693 w 8351917"/>
                  <a:gd name="connsiteY49" fmla="*/ 57654 h 1424054"/>
                  <a:gd name="connsiteX50" fmla="*/ 5563301 w 8351917"/>
                  <a:gd name="connsiteY50" fmla="*/ 59401 h 1424054"/>
                  <a:gd name="connsiteX51" fmla="*/ 5517661 w 8351917"/>
                  <a:gd name="connsiteY51" fmla="*/ 62895 h 1424054"/>
                  <a:gd name="connsiteX52" fmla="*/ 4953164 w 8351917"/>
                  <a:gd name="connsiteY52" fmla="*/ 59401 h 1424054"/>
                  <a:gd name="connsiteX53" fmla="*/ 4919534 w 8351917"/>
                  <a:gd name="connsiteY53" fmla="*/ 61148 h 1424054"/>
                  <a:gd name="connsiteX54" fmla="*/ 4773005 w 8351917"/>
                  <a:gd name="connsiteY54" fmla="*/ 66389 h 1424054"/>
                  <a:gd name="connsiteX55" fmla="*/ 4686529 w 8351917"/>
                  <a:gd name="connsiteY55" fmla="*/ 66389 h 1424054"/>
                  <a:gd name="connsiteX56" fmla="*/ 4643291 w 8351917"/>
                  <a:gd name="connsiteY56" fmla="*/ 64642 h 1424054"/>
                  <a:gd name="connsiteX57" fmla="*/ 4230127 w 8351917"/>
                  <a:gd name="connsiteY57" fmla="*/ 48919 h 1424054"/>
                  <a:gd name="connsiteX58" fmla="*/ 4052370 w 8351917"/>
                  <a:gd name="connsiteY58" fmla="*/ 40183 h 1424054"/>
                  <a:gd name="connsiteX59" fmla="*/ 4280571 w 8351917"/>
                  <a:gd name="connsiteY59" fmla="*/ 43677 h 1424054"/>
                  <a:gd name="connsiteX60" fmla="*/ 4285376 w 8351917"/>
                  <a:gd name="connsiteY60" fmla="*/ 41930 h 1424054"/>
                  <a:gd name="connsiteX61" fmla="*/ 4580836 w 8351917"/>
                  <a:gd name="connsiteY61" fmla="*/ 54160 h 1424054"/>
                  <a:gd name="connsiteX62" fmla="*/ 4748984 w 8351917"/>
                  <a:gd name="connsiteY62" fmla="*/ 59401 h 1424054"/>
                  <a:gd name="connsiteX63" fmla="*/ 4708148 w 8351917"/>
                  <a:gd name="connsiteY63" fmla="*/ 50666 h 1424054"/>
                  <a:gd name="connsiteX64" fmla="*/ 4393471 w 8351917"/>
                  <a:gd name="connsiteY64" fmla="*/ 33195 h 1424054"/>
                  <a:gd name="connsiteX65" fmla="*/ 4333418 w 8351917"/>
                  <a:gd name="connsiteY65" fmla="*/ 31448 h 1424054"/>
                  <a:gd name="connsiteX66" fmla="*/ 4924338 w 8351917"/>
                  <a:gd name="connsiteY66" fmla="*/ 27953 h 1424054"/>
                  <a:gd name="connsiteX67" fmla="*/ 4926741 w 8351917"/>
                  <a:gd name="connsiteY67" fmla="*/ 26206 h 1424054"/>
                  <a:gd name="connsiteX68" fmla="*/ 4732169 w 8351917"/>
                  <a:gd name="connsiteY68" fmla="*/ 17471 h 1424054"/>
                  <a:gd name="connsiteX69" fmla="*/ 4669714 w 8351917"/>
                  <a:gd name="connsiteY69" fmla="*/ 17471 h 1424054"/>
                  <a:gd name="connsiteX70" fmla="*/ 4895513 w 8351917"/>
                  <a:gd name="connsiteY70" fmla="*/ 12230 h 1424054"/>
                  <a:gd name="connsiteX71" fmla="*/ 4897915 w 8351917"/>
                  <a:gd name="connsiteY71" fmla="*/ 10483 h 1424054"/>
                  <a:gd name="connsiteX72" fmla="*/ 4681725 w 8351917"/>
                  <a:gd name="connsiteY72" fmla="*/ 0 h 1424054"/>
                  <a:gd name="connsiteX73" fmla="*/ 4112423 w 8351917"/>
                  <a:gd name="connsiteY73" fmla="*/ 3494 h 1424054"/>
                  <a:gd name="connsiteX74" fmla="*/ 3771322 w 8351917"/>
                  <a:gd name="connsiteY74" fmla="*/ 6988 h 1424054"/>
                  <a:gd name="connsiteX75" fmla="*/ 3766518 w 8351917"/>
                  <a:gd name="connsiteY75" fmla="*/ 8735 h 1424054"/>
                  <a:gd name="connsiteX76" fmla="*/ 4076391 w 8351917"/>
                  <a:gd name="connsiteY76" fmla="*/ 15724 h 1424054"/>
                  <a:gd name="connsiteX77" fmla="*/ 3913047 w 8351917"/>
                  <a:gd name="connsiteY77" fmla="*/ 26206 h 1424054"/>
                  <a:gd name="connsiteX78" fmla="*/ 3819365 w 8351917"/>
                  <a:gd name="connsiteY78" fmla="*/ 24459 h 1424054"/>
                  <a:gd name="connsiteX79" fmla="*/ 3795344 w 8351917"/>
                  <a:gd name="connsiteY79" fmla="*/ 22712 h 1424054"/>
                  <a:gd name="connsiteX80" fmla="*/ 3790539 w 8351917"/>
                  <a:gd name="connsiteY80" fmla="*/ 22712 h 1424054"/>
                  <a:gd name="connsiteX81" fmla="*/ 3797746 w 8351917"/>
                  <a:gd name="connsiteY81" fmla="*/ 24459 h 1424054"/>
                  <a:gd name="connsiteX82" fmla="*/ 3689651 w 8351917"/>
                  <a:gd name="connsiteY82" fmla="*/ 26206 h 1424054"/>
                  <a:gd name="connsiteX83" fmla="*/ 3624794 w 8351917"/>
                  <a:gd name="connsiteY83" fmla="*/ 26206 h 1424054"/>
                  <a:gd name="connsiteX84" fmla="*/ 3588762 w 8351917"/>
                  <a:gd name="connsiteY84" fmla="*/ 27953 h 1424054"/>
                  <a:gd name="connsiteX85" fmla="*/ 3523904 w 8351917"/>
                  <a:gd name="connsiteY85" fmla="*/ 29701 h 1424054"/>
                  <a:gd name="connsiteX86" fmla="*/ 3547926 w 8351917"/>
                  <a:gd name="connsiteY86" fmla="*/ 29701 h 1424054"/>
                  <a:gd name="connsiteX87" fmla="*/ 3276487 w 8351917"/>
                  <a:gd name="connsiteY87" fmla="*/ 34942 h 1424054"/>
                  <a:gd name="connsiteX88" fmla="*/ 3271682 w 8351917"/>
                  <a:gd name="connsiteY88" fmla="*/ 34942 h 1424054"/>
                  <a:gd name="connsiteX89" fmla="*/ 3766518 w 8351917"/>
                  <a:gd name="connsiteY89" fmla="*/ 38436 h 1424054"/>
                  <a:gd name="connsiteX90" fmla="*/ 3749704 w 8351917"/>
                  <a:gd name="connsiteY90" fmla="*/ 40183 h 1424054"/>
                  <a:gd name="connsiteX91" fmla="*/ 3744899 w 8351917"/>
                  <a:gd name="connsiteY91" fmla="*/ 40183 h 1424054"/>
                  <a:gd name="connsiteX92" fmla="*/ 3874613 w 8351917"/>
                  <a:gd name="connsiteY92" fmla="*/ 38436 h 1424054"/>
                  <a:gd name="connsiteX93" fmla="*/ 3905841 w 8351917"/>
                  <a:gd name="connsiteY93" fmla="*/ 40183 h 1424054"/>
                  <a:gd name="connsiteX94" fmla="*/ 4023545 w 8351917"/>
                  <a:gd name="connsiteY94" fmla="*/ 48919 h 1424054"/>
                  <a:gd name="connsiteX95" fmla="*/ 4208508 w 8351917"/>
                  <a:gd name="connsiteY95" fmla="*/ 59401 h 1424054"/>
                  <a:gd name="connsiteX96" fmla="*/ 4213312 w 8351917"/>
                  <a:gd name="connsiteY96" fmla="*/ 61148 h 1424054"/>
                  <a:gd name="connsiteX97" fmla="*/ 4225323 w 8351917"/>
                  <a:gd name="connsiteY97" fmla="*/ 64642 h 1424054"/>
                  <a:gd name="connsiteX98" fmla="*/ 4174878 w 8351917"/>
                  <a:gd name="connsiteY98" fmla="*/ 71631 h 1424054"/>
                  <a:gd name="connsiteX99" fmla="*/ 4170074 w 8351917"/>
                  <a:gd name="connsiteY99" fmla="*/ 73378 h 1424054"/>
                  <a:gd name="connsiteX100" fmla="*/ 4523185 w 8351917"/>
                  <a:gd name="connsiteY100" fmla="*/ 87355 h 1424054"/>
                  <a:gd name="connsiteX101" fmla="*/ 4561619 w 8351917"/>
                  <a:gd name="connsiteY101" fmla="*/ 96090 h 1424054"/>
                  <a:gd name="connsiteX102" fmla="*/ 4794624 w 8351917"/>
                  <a:gd name="connsiteY102" fmla="*/ 101331 h 1424054"/>
                  <a:gd name="connsiteX103" fmla="*/ 4736973 w 8351917"/>
                  <a:gd name="connsiteY103" fmla="*/ 101331 h 1424054"/>
                  <a:gd name="connsiteX104" fmla="*/ 4681725 w 8351917"/>
                  <a:gd name="connsiteY104" fmla="*/ 101331 h 1424054"/>
                  <a:gd name="connsiteX105" fmla="*/ 4650497 w 8351917"/>
                  <a:gd name="connsiteY105" fmla="*/ 101331 h 1424054"/>
                  <a:gd name="connsiteX106" fmla="*/ 4230127 w 8351917"/>
                  <a:gd name="connsiteY106" fmla="*/ 89102 h 1424054"/>
                  <a:gd name="connsiteX107" fmla="*/ 4220518 w 8351917"/>
                  <a:gd name="connsiteY107" fmla="*/ 89102 h 1424054"/>
                  <a:gd name="connsiteX108" fmla="*/ 4292582 w 8351917"/>
                  <a:gd name="connsiteY108" fmla="*/ 85608 h 1424054"/>
                  <a:gd name="connsiteX109" fmla="*/ 4201302 w 8351917"/>
                  <a:gd name="connsiteY109" fmla="*/ 82113 h 1424054"/>
                  <a:gd name="connsiteX110" fmla="*/ 3910645 w 8351917"/>
                  <a:gd name="connsiteY110" fmla="*/ 75125 h 1424054"/>
                  <a:gd name="connsiteX111" fmla="*/ 3949079 w 8351917"/>
                  <a:gd name="connsiteY111" fmla="*/ 75125 h 1424054"/>
                  <a:gd name="connsiteX112" fmla="*/ 4045164 w 8351917"/>
                  <a:gd name="connsiteY112" fmla="*/ 73378 h 1424054"/>
                  <a:gd name="connsiteX113" fmla="*/ 4049968 w 8351917"/>
                  <a:gd name="connsiteY113" fmla="*/ 71631 h 1424054"/>
                  <a:gd name="connsiteX114" fmla="*/ 4069185 w 8351917"/>
                  <a:gd name="connsiteY114" fmla="*/ 62895 h 1424054"/>
                  <a:gd name="connsiteX115" fmla="*/ 4061979 w 8351917"/>
                  <a:gd name="connsiteY115" fmla="*/ 62895 h 1424054"/>
                  <a:gd name="connsiteX116" fmla="*/ 4054772 w 8351917"/>
                  <a:gd name="connsiteY116" fmla="*/ 62895 h 1424054"/>
                  <a:gd name="connsiteX117" fmla="*/ 3499883 w 8351917"/>
                  <a:gd name="connsiteY117" fmla="*/ 66389 h 1424054"/>
                  <a:gd name="connsiteX118" fmla="*/ 3456645 w 8351917"/>
                  <a:gd name="connsiteY118" fmla="*/ 64642 h 1424054"/>
                  <a:gd name="connsiteX119" fmla="*/ 3314920 w 8351917"/>
                  <a:gd name="connsiteY119" fmla="*/ 64642 h 1424054"/>
                  <a:gd name="connsiteX120" fmla="*/ 3305312 w 8351917"/>
                  <a:gd name="connsiteY120" fmla="*/ 64642 h 1424054"/>
                  <a:gd name="connsiteX121" fmla="*/ 3194815 w 8351917"/>
                  <a:gd name="connsiteY121" fmla="*/ 54160 h 1424054"/>
                  <a:gd name="connsiteX122" fmla="*/ 3194815 w 8351917"/>
                  <a:gd name="connsiteY122" fmla="*/ 54160 h 1424054"/>
                  <a:gd name="connsiteX123" fmla="*/ 3192413 w 8351917"/>
                  <a:gd name="connsiteY123" fmla="*/ 55907 h 1424054"/>
                  <a:gd name="connsiteX124" fmla="*/ 3192413 w 8351917"/>
                  <a:gd name="connsiteY124" fmla="*/ 59401 h 1424054"/>
                  <a:gd name="connsiteX125" fmla="*/ 3218836 w 8351917"/>
                  <a:gd name="connsiteY125" fmla="*/ 64642 h 1424054"/>
                  <a:gd name="connsiteX126" fmla="*/ 3233249 w 8351917"/>
                  <a:gd name="connsiteY126" fmla="*/ 66389 h 1424054"/>
                  <a:gd name="connsiteX127" fmla="*/ 3252466 w 8351917"/>
                  <a:gd name="connsiteY127" fmla="*/ 68137 h 1424054"/>
                  <a:gd name="connsiteX128" fmla="*/ 3264476 w 8351917"/>
                  <a:gd name="connsiteY128" fmla="*/ 69884 h 1424054"/>
                  <a:gd name="connsiteX129" fmla="*/ 3146772 w 8351917"/>
                  <a:gd name="connsiteY129" fmla="*/ 73378 h 1424054"/>
                  <a:gd name="connsiteX130" fmla="*/ 3149174 w 8351917"/>
                  <a:gd name="connsiteY130" fmla="*/ 75125 h 1424054"/>
                  <a:gd name="connsiteX131" fmla="*/ 3161185 w 8351917"/>
                  <a:gd name="connsiteY131" fmla="*/ 78619 h 1424054"/>
                  <a:gd name="connsiteX132" fmla="*/ 3338942 w 8351917"/>
                  <a:gd name="connsiteY132" fmla="*/ 90849 h 1424054"/>
                  <a:gd name="connsiteX133" fmla="*/ 3211629 w 8351917"/>
                  <a:gd name="connsiteY133" fmla="*/ 80366 h 1424054"/>
                  <a:gd name="connsiteX134" fmla="*/ 3480667 w 8351917"/>
                  <a:gd name="connsiteY134" fmla="*/ 80366 h 1424054"/>
                  <a:gd name="connsiteX135" fmla="*/ 3855396 w 8351917"/>
                  <a:gd name="connsiteY135" fmla="*/ 82113 h 1424054"/>
                  <a:gd name="connsiteX136" fmla="*/ 4061979 w 8351917"/>
                  <a:gd name="connsiteY136" fmla="*/ 87355 h 1424054"/>
                  <a:gd name="connsiteX137" fmla="*/ 4143650 w 8351917"/>
                  <a:gd name="connsiteY137" fmla="*/ 89102 h 1424054"/>
                  <a:gd name="connsiteX138" fmla="*/ 4100412 w 8351917"/>
                  <a:gd name="connsiteY138" fmla="*/ 94343 h 1424054"/>
                  <a:gd name="connsiteX139" fmla="*/ 4066783 w 8351917"/>
                  <a:gd name="connsiteY139" fmla="*/ 90849 h 1424054"/>
                  <a:gd name="connsiteX140" fmla="*/ 4066783 w 8351917"/>
                  <a:gd name="connsiteY140" fmla="*/ 92596 h 1424054"/>
                  <a:gd name="connsiteX141" fmla="*/ 4061979 w 8351917"/>
                  <a:gd name="connsiteY141" fmla="*/ 94343 h 1424054"/>
                  <a:gd name="connsiteX142" fmla="*/ 4061979 w 8351917"/>
                  <a:gd name="connsiteY142" fmla="*/ 97837 h 1424054"/>
                  <a:gd name="connsiteX143" fmla="*/ 4081196 w 8351917"/>
                  <a:gd name="connsiteY143" fmla="*/ 101331 h 1424054"/>
                  <a:gd name="connsiteX144" fmla="*/ 4040359 w 8351917"/>
                  <a:gd name="connsiteY144" fmla="*/ 103078 h 1424054"/>
                  <a:gd name="connsiteX145" fmla="*/ 3682444 w 8351917"/>
                  <a:gd name="connsiteY145" fmla="*/ 96090 h 1424054"/>
                  <a:gd name="connsiteX146" fmla="*/ 3656021 w 8351917"/>
                  <a:gd name="connsiteY146" fmla="*/ 96090 h 1424054"/>
                  <a:gd name="connsiteX147" fmla="*/ 3586360 w 8351917"/>
                  <a:gd name="connsiteY147" fmla="*/ 92596 h 1424054"/>
                  <a:gd name="connsiteX148" fmla="*/ 3583957 w 8351917"/>
                  <a:gd name="connsiteY148" fmla="*/ 94343 h 1424054"/>
                  <a:gd name="connsiteX149" fmla="*/ 3583957 w 8351917"/>
                  <a:gd name="connsiteY149" fmla="*/ 96090 h 1424054"/>
                  <a:gd name="connsiteX150" fmla="*/ 3151576 w 8351917"/>
                  <a:gd name="connsiteY150" fmla="*/ 94343 h 1424054"/>
                  <a:gd name="connsiteX151" fmla="*/ 2993037 w 8351917"/>
                  <a:gd name="connsiteY151" fmla="*/ 96090 h 1424054"/>
                  <a:gd name="connsiteX152" fmla="*/ 2993037 w 8351917"/>
                  <a:gd name="connsiteY152" fmla="*/ 94343 h 1424054"/>
                  <a:gd name="connsiteX153" fmla="*/ 3096328 w 8351917"/>
                  <a:gd name="connsiteY153" fmla="*/ 89102 h 1424054"/>
                  <a:gd name="connsiteX154" fmla="*/ 3134762 w 8351917"/>
                  <a:gd name="connsiteY154" fmla="*/ 73378 h 1424054"/>
                  <a:gd name="connsiteX155" fmla="*/ 3074709 w 8351917"/>
                  <a:gd name="connsiteY155" fmla="*/ 76872 h 1424054"/>
                  <a:gd name="connsiteX156" fmla="*/ 2853714 w 8351917"/>
                  <a:gd name="connsiteY156" fmla="*/ 92596 h 1424054"/>
                  <a:gd name="connsiteX157" fmla="*/ 2803270 w 8351917"/>
                  <a:gd name="connsiteY157" fmla="*/ 89102 h 1424054"/>
                  <a:gd name="connsiteX158" fmla="*/ 2803270 w 8351917"/>
                  <a:gd name="connsiteY158" fmla="*/ 90849 h 1424054"/>
                  <a:gd name="connsiteX159" fmla="*/ 2760032 w 8351917"/>
                  <a:gd name="connsiteY159" fmla="*/ 92596 h 1424054"/>
                  <a:gd name="connsiteX160" fmla="*/ 2716794 w 8351917"/>
                  <a:gd name="connsiteY160" fmla="*/ 89102 h 1424054"/>
                  <a:gd name="connsiteX161" fmla="*/ 2848910 w 8351917"/>
                  <a:gd name="connsiteY161" fmla="*/ 76872 h 1424054"/>
                  <a:gd name="connsiteX162" fmla="*/ 2925778 w 8351917"/>
                  <a:gd name="connsiteY162" fmla="*/ 68137 h 1424054"/>
                  <a:gd name="connsiteX163" fmla="*/ 240212 w 8351917"/>
                  <a:gd name="connsiteY163" fmla="*/ 68137 h 1424054"/>
                  <a:gd name="connsiteX164" fmla="*/ 141725 w 8351917"/>
                  <a:gd name="connsiteY164" fmla="*/ 89102 h 1424054"/>
                  <a:gd name="connsiteX165" fmla="*/ 112899 w 8351917"/>
                  <a:gd name="connsiteY165" fmla="*/ 124044 h 1424054"/>
                  <a:gd name="connsiteX166" fmla="*/ 129714 w 8351917"/>
                  <a:gd name="connsiteY166" fmla="*/ 242846 h 1424054"/>
                  <a:gd name="connsiteX167" fmla="*/ 129714 w 8351917"/>
                  <a:gd name="connsiteY167" fmla="*/ 228869 h 1424054"/>
                  <a:gd name="connsiteX168" fmla="*/ 139323 w 8351917"/>
                  <a:gd name="connsiteY168" fmla="*/ 195674 h 1424054"/>
                  <a:gd name="connsiteX169" fmla="*/ 141725 w 8351917"/>
                  <a:gd name="connsiteY169" fmla="*/ 363395 h 1424054"/>
                  <a:gd name="connsiteX170" fmla="*/ 146529 w 8351917"/>
                  <a:gd name="connsiteY170" fmla="*/ 560816 h 1424054"/>
                  <a:gd name="connsiteX171" fmla="*/ 146529 w 8351917"/>
                  <a:gd name="connsiteY171" fmla="*/ 569552 h 1424054"/>
                  <a:gd name="connsiteX172" fmla="*/ 151333 w 8351917"/>
                  <a:gd name="connsiteY172" fmla="*/ 880534 h 1424054"/>
                  <a:gd name="connsiteX173" fmla="*/ 146529 w 8351917"/>
                  <a:gd name="connsiteY173" fmla="*/ 1181034 h 1424054"/>
                  <a:gd name="connsiteX174" fmla="*/ 141725 w 8351917"/>
                  <a:gd name="connsiteY174" fmla="*/ 1100668 h 1424054"/>
                  <a:gd name="connsiteX175" fmla="*/ 134519 w 8351917"/>
                  <a:gd name="connsiteY175" fmla="*/ 1074462 h 1424054"/>
                  <a:gd name="connsiteX176" fmla="*/ 129714 w 8351917"/>
                  <a:gd name="connsiteY176" fmla="*/ 1069220 h 1424054"/>
                  <a:gd name="connsiteX177" fmla="*/ 129714 w 8351917"/>
                  <a:gd name="connsiteY177" fmla="*/ 1053496 h 1424054"/>
                  <a:gd name="connsiteX178" fmla="*/ 103291 w 8351917"/>
                  <a:gd name="connsiteY178" fmla="*/ 817639 h 1424054"/>
                  <a:gd name="connsiteX179" fmla="*/ 74466 w 8351917"/>
                  <a:gd name="connsiteY179" fmla="*/ 506657 h 1424054"/>
                  <a:gd name="connsiteX180" fmla="*/ 64857 w 8351917"/>
                  <a:gd name="connsiteY180" fmla="*/ 283029 h 1424054"/>
                  <a:gd name="connsiteX181" fmla="*/ 64857 w 8351917"/>
                  <a:gd name="connsiteY181" fmla="*/ 1256159 h 1424054"/>
                  <a:gd name="connsiteX182" fmla="*/ 7206 w 8351917"/>
                  <a:gd name="connsiteY182" fmla="*/ 1208988 h 1424054"/>
                  <a:gd name="connsiteX183" fmla="*/ 0 w 8351917"/>
                  <a:gd name="connsiteY183" fmla="*/ 1214229 h 1424054"/>
                  <a:gd name="connsiteX184" fmla="*/ 14413 w 8351917"/>
                  <a:gd name="connsiteY184" fmla="*/ 1245677 h 1424054"/>
                  <a:gd name="connsiteX185" fmla="*/ 21619 w 8351917"/>
                  <a:gd name="connsiteY185" fmla="*/ 1250918 h 1424054"/>
                  <a:gd name="connsiteX186" fmla="*/ 69661 w 8351917"/>
                  <a:gd name="connsiteY186" fmla="*/ 1306825 h 1424054"/>
                  <a:gd name="connsiteX187" fmla="*/ 115302 w 8351917"/>
                  <a:gd name="connsiteY187" fmla="*/ 1362732 h 1424054"/>
                  <a:gd name="connsiteX188" fmla="*/ 153735 w 8351917"/>
                  <a:gd name="connsiteY188" fmla="*/ 1385444 h 1424054"/>
                  <a:gd name="connsiteX189" fmla="*/ 184963 w 8351917"/>
                  <a:gd name="connsiteY189" fmla="*/ 1408156 h 1424054"/>
                  <a:gd name="connsiteX190" fmla="*/ 206582 w 8351917"/>
                  <a:gd name="connsiteY190" fmla="*/ 1408156 h 1424054"/>
                  <a:gd name="connsiteX191" fmla="*/ 201778 w 8351917"/>
                  <a:gd name="connsiteY191" fmla="*/ 1401168 h 1424054"/>
                  <a:gd name="connsiteX192" fmla="*/ 194571 w 8351917"/>
                  <a:gd name="connsiteY192" fmla="*/ 1395926 h 1424054"/>
                  <a:gd name="connsiteX193" fmla="*/ 240212 w 8351917"/>
                  <a:gd name="connsiteY193" fmla="*/ 1399421 h 1424054"/>
                  <a:gd name="connsiteX194" fmla="*/ 3262074 w 8351917"/>
                  <a:gd name="connsiteY194" fmla="*/ 1399421 h 1424054"/>
                  <a:gd name="connsiteX195" fmla="*/ 2954603 w 8351917"/>
                  <a:gd name="connsiteY195" fmla="*/ 1388938 h 1424054"/>
                  <a:gd name="connsiteX196" fmla="*/ 2488593 w 8351917"/>
                  <a:gd name="connsiteY196" fmla="*/ 1378456 h 1424054"/>
                  <a:gd name="connsiteX197" fmla="*/ 2954603 w 8351917"/>
                  <a:gd name="connsiteY197" fmla="*/ 1373214 h 1424054"/>
                  <a:gd name="connsiteX198" fmla="*/ 3490275 w 8351917"/>
                  <a:gd name="connsiteY198" fmla="*/ 1355743 h 1424054"/>
                  <a:gd name="connsiteX199" fmla="*/ 3490275 w 8351917"/>
                  <a:gd name="connsiteY199" fmla="*/ 1353996 h 1424054"/>
                  <a:gd name="connsiteX200" fmla="*/ 3586360 w 8351917"/>
                  <a:gd name="connsiteY200" fmla="*/ 1357490 h 1424054"/>
                  <a:gd name="connsiteX201" fmla="*/ 3353354 w 8351917"/>
                  <a:gd name="connsiteY201" fmla="*/ 1362732 h 1424054"/>
                  <a:gd name="connsiteX202" fmla="*/ 3872211 w 8351917"/>
                  <a:gd name="connsiteY202" fmla="*/ 1373214 h 1424054"/>
                  <a:gd name="connsiteX203" fmla="*/ 3968296 w 8351917"/>
                  <a:gd name="connsiteY203" fmla="*/ 1380203 h 1424054"/>
                  <a:gd name="connsiteX204" fmla="*/ 4033153 w 8351917"/>
                  <a:gd name="connsiteY204" fmla="*/ 1378456 h 1424054"/>
                  <a:gd name="connsiteX205" fmla="*/ 4086000 w 8351917"/>
                  <a:gd name="connsiteY205" fmla="*/ 1380203 h 1424054"/>
                  <a:gd name="connsiteX206" fmla="*/ 4463132 w 8351917"/>
                  <a:gd name="connsiteY206" fmla="*/ 1380203 h 1424054"/>
                  <a:gd name="connsiteX207" fmla="*/ 4299788 w 8351917"/>
                  <a:gd name="connsiteY207" fmla="*/ 1371467 h 1424054"/>
                  <a:gd name="connsiteX208" fmla="*/ 4333418 w 8351917"/>
                  <a:gd name="connsiteY208" fmla="*/ 1367973 h 1424054"/>
                  <a:gd name="connsiteX209" fmla="*/ 4232529 w 8351917"/>
                  <a:gd name="connsiteY209" fmla="*/ 1367973 h 1424054"/>
                  <a:gd name="connsiteX210" fmla="*/ 4215714 w 8351917"/>
                  <a:gd name="connsiteY210" fmla="*/ 1366226 h 1424054"/>
                  <a:gd name="connsiteX211" fmla="*/ 4525587 w 8351917"/>
                  <a:gd name="connsiteY211" fmla="*/ 1367973 h 1424054"/>
                  <a:gd name="connsiteX212" fmla="*/ 4676920 w 8351917"/>
                  <a:gd name="connsiteY212" fmla="*/ 1371467 h 1424054"/>
                  <a:gd name="connsiteX213" fmla="*/ 4753788 w 8351917"/>
                  <a:gd name="connsiteY213" fmla="*/ 1374961 h 1424054"/>
                  <a:gd name="connsiteX214" fmla="*/ 4854677 w 8351917"/>
                  <a:gd name="connsiteY214" fmla="*/ 1399421 h 1424054"/>
                  <a:gd name="connsiteX215" fmla="*/ 6269524 w 8351917"/>
                  <a:gd name="connsiteY215" fmla="*/ 1399421 h 1424054"/>
                  <a:gd name="connsiteX216" fmla="*/ 6283696 w 8351917"/>
                  <a:gd name="connsiteY216" fmla="*/ 1410253 h 1424054"/>
                  <a:gd name="connsiteX217" fmla="*/ 6336542 w 8351917"/>
                  <a:gd name="connsiteY217" fmla="*/ 1400993 h 1424054"/>
                  <a:gd name="connsiteX218" fmla="*/ 6495803 w 8351917"/>
                  <a:gd name="connsiteY218" fmla="*/ 1400993 h 1424054"/>
                  <a:gd name="connsiteX219" fmla="*/ 6593328 w 8351917"/>
                  <a:gd name="connsiteY219" fmla="*/ 1403963 h 1424054"/>
                  <a:gd name="connsiteX220" fmla="*/ 6621434 w 8351917"/>
                  <a:gd name="connsiteY220" fmla="*/ 1414271 h 1424054"/>
                  <a:gd name="connsiteX221" fmla="*/ 6607982 w 8351917"/>
                  <a:gd name="connsiteY221" fmla="*/ 1399595 h 1424054"/>
                  <a:gd name="connsiteX222" fmla="*/ 6980310 w 8351917"/>
                  <a:gd name="connsiteY222" fmla="*/ 1399595 h 1424054"/>
                  <a:gd name="connsiteX223" fmla="*/ 7047569 w 8351917"/>
                  <a:gd name="connsiteY223" fmla="*/ 1401342 h 1424054"/>
                  <a:gd name="connsiteX224" fmla="*/ 7028352 w 8351917"/>
                  <a:gd name="connsiteY224" fmla="*/ 1401342 h 1424054"/>
                  <a:gd name="connsiteX225" fmla="*/ 6999526 w 8351917"/>
                  <a:gd name="connsiteY225" fmla="*/ 1404837 h 1424054"/>
                  <a:gd name="connsiteX226" fmla="*/ 6994723 w 8351917"/>
                  <a:gd name="connsiteY226" fmla="*/ 1404837 h 1424054"/>
                  <a:gd name="connsiteX227" fmla="*/ 7090807 w 8351917"/>
                  <a:gd name="connsiteY227" fmla="*/ 1411825 h 1424054"/>
                  <a:gd name="connsiteX228" fmla="*/ 7535199 w 8351917"/>
                  <a:gd name="connsiteY228" fmla="*/ 1424055 h 1424054"/>
                  <a:gd name="connsiteX229" fmla="*/ 7652902 w 8351917"/>
                  <a:gd name="connsiteY229" fmla="*/ 1418813 h 1424054"/>
                  <a:gd name="connsiteX230" fmla="*/ 7520786 w 8351917"/>
                  <a:gd name="connsiteY230" fmla="*/ 1411825 h 1424054"/>
                  <a:gd name="connsiteX231" fmla="*/ 7362246 w 8351917"/>
                  <a:gd name="connsiteY231" fmla="*/ 1408331 h 1424054"/>
                  <a:gd name="connsiteX232" fmla="*/ 7643294 w 8351917"/>
                  <a:gd name="connsiteY232" fmla="*/ 1406584 h 1424054"/>
                  <a:gd name="connsiteX233" fmla="*/ 7662511 w 8351917"/>
                  <a:gd name="connsiteY233" fmla="*/ 1399595 h 1424054"/>
                  <a:gd name="connsiteX234" fmla="*/ 8130923 w 8351917"/>
                  <a:gd name="connsiteY234" fmla="*/ 1399595 h 1424054"/>
                  <a:gd name="connsiteX235" fmla="*/ 8183770 w 8351917"/>
                  <a:gd name="connsiteY235" fmla="*/ 1394354 h 1424054"/>
                  <a:gd name="connsiteX236" fmla="*/ 8243823 w 8351917"/>
                  <a:gd name="connsiteY236" fmla="*/ 1270311 h 1424054"/>
                  <a:gd name="connsiteX237" fmla="*/ 8255834 w 8351917"/>
                  <a:gd name="connsiteY237" fmla="*/ 1123555 h 1424054"/>
                  <a:gd name="connsiteX238" fmla="*/ 8258235 w 8351917"/>
                  <a:gd name="connsiteY238" fmla="*/ 1027465 h 1424054"/>
                  <a:gd name="connsiteX239" fmla="*/ 8255834 w 8351917"/>
                  <a:gd name="connsiteY239" fmla="*/ 1016982 h 1424054"/>
                  <a:gd name="connsiteX240" fmla="*/ 8246225 w 8351917"/>
                  <a:gd name="connsiteY240" fmla="*/ 885950 h 1424054"/>
                  <a:gd name="connsiteX241" fmla="*/ 8246225 w 8351917"/>
                  <a:gd name="connsiteY241" fmla="*/ 678046 h 1424054"/>
                  <a:gd name="connsiteX242" fmla="*/ 8255834 w 8351917"/>
                  <a:gd name="connsiteY242" fmla="*/ 891192 h 1424054"/>
                  <a:gd name="connsiteX243" fmla="*/ 8258235 w 8351917"/>
                  <a:gd name="connsiteY243" fmla="*/ 889444 h 1424054"/>
                  <a:gd name="connsiteX244" fmla="*/ 8263040 w 8351917"/>
                  <a:gd name="connsiteY244" fmla="*/ 837032 h 1424054"/>
                  <a:gd name="connsiteX245" fmla="*/ 8263040 w 8351917"/>
                  <a:gd name="connsiteY245" fmla="*/ 840526 h 1424054"/>
                  <a:gd name="connsiteX246" fmla="*/ 8265442 w 8351917"/>
                  <a:gd name="connsiteY246" fmla="*/ 864985 h 1424054"/>
                  <a:gd name="connsiteX247" fmla="*/ 8267844 w 8351917"/>
                  <a:gd name="connsiteY247" fmla="*/ 864985 h 1424054"/>
                  <a:gd name="connsiteX248" fmla="*/ 8270246 w 8351917"/>
                  <a:gd name="connsiteY248" fmla="*/ 955834 h 1424054"/>
                  <a:gd name="connsiteX249" fmla="*/ 8275050 w 8351917"/>
                  <a:gd name="connsiteY249" fmla="*/ 976799 h 1424054"/>
                  <a:gd name="connsiteX250" fmla="*/ 8275050 w 8351917"/>
                  <a:gd name="connsiteY250" fmla="*/ 1018729 h 1424054"/>
                  <a:gd name="connsiteX251" fmla="*/ 8265442 w 8351917"/>
                  <a:gd name="connsiteY251" fmla="*/ 1018729 h 1424054"/>
                  <a:gd name="connsiteX252" fmla="*/ 8265442 w 8351917"/>
                  <a:gd name="connsiteY252" fmla="*/ 1074636 h 1424054"/>
                  <a:gd name="connsiteX253" fmla="*/ 8272648 w 8351917"/>
                  <a:gd name="connsiteY253" fmla="*/ 1060660 h 1424054"/>
                  <a:gd name="connsiteX254" fmla="*/ 8260637 w 8351917"/>
                  <a:gd name="connsiteY254" fmla="*/ 1226633 h 1424054"/>
                  <a:gd name="connsiteX255" fmla="*/ 8296669 w 8351917"/>
                  <a:gd name="connsiteY255" fmla="*/ 1137532 h 1424054"/>
                  <a:gd name="connsiteX256" fmla="*/ 8301474 w 8351917"/>
                  <a:gd name="connsiteY256" fmla="*/ 1134037 h 1424054"/>
                  <a:gd name="connsiteX257" fmla="*/ 8258235 w 8351917"/>
                  <a:gd name="connsiteY257" fmla="*/ 1265069 h 1424054"/>
                  <a:gd name="connsiteX258" fmla="*/ 8241421 w 8351917"/>
                  <a:gd name="connsiteY258" fmla="*/ 1362906 h 1424054"/>
                  <a:gd name="connsiteX259" fmla="*/ 8246225 w 8351917"/>
                  <a:gd name="connsiteY259" fmla="*/ 1359412 h 1424054"/>
                  <a:gd name="connsiteX260" fmla="*/ 8303876 w 8351917"/>
                  <a:gd name="connsiteY260" fmla="*/ 1303505 h 1424054"/>
                  <a:gd name="connsiteX261" fmla="*/ 8306277 w 8351917"/>
                  <a:gd name="connsiteY261" fmla="*/ 1270311 h 1424054"/>
                  <a:gd name="connsiteX262" fmla="*/ 8306277 w 8351917"/>
                  <a:gd name="connsiteY262" fmla="*/ 1153255 h 1424054"/>
                  <a:gd name="connsiteX263" fmla="*/ 8279855 w 8351917"/>
                  <a:gd name="connsiteY263" fmla="*/ 983787 h 1424054"/>
                  <a:gd name="connsiteX264" fmla="*/ 8289463 w 8351917"/>
                  <a:gd name="connsiteY264" fmla="*/ 987282 h 1424054"/>
                  <a:gd name="connsiteX265" fmla="*/ 8287061 w 8351917"/>
                  <a:gd name="connsiteY265" fmla="*/ 922290 h 1424054"/>
                  <a:gd name="connsiteX266" fmla="*/ 8287061 w 8351917"/>
                  <a:gd name="connsiteY266" fmla="*/ 922639 h 1424054"/>
                  <a:gd name="connsiteX267" fmla="*/ 8287061 w 8351917"/>
                  <a:gd name="connsiteY267" fmla="*/ 920892 h 1424054"/>
                  <a:gd name="connsiteX268" fmla="*/ 8287061 w 8351917"/>
                  <a:gd name="connsiteY268" fmla="*/ 922290 h 1424054"/>
                  <a:gd name="connsiteX269" fmla="*/ 8289463 w 8351917"/>
                  <a:gd name="connsiteY269" fmla="*/ 901674 h 1424054"/>
                  <a:gd name="connsiteX270" fmla="*/ 8296669 w 8351917"/>
                  <a:gd name="connsiteY270" fmla="*/ 917398 h 1424054"/>
                  <a:gd name="connsiteX271" fmla="*/ 8308680 w 8351917"/>
                  <a:gd name="connsiteY271" fmla="*/ 978546 h 1424054"/>
                  <a:gd name="connsiteX272" fmla="*/ 8306277 w 8351917"/>
                  <a:gd name="connsiteY272" fmla="*/ 922639 h 1424054"/>
                  <a:gd name="connsiteX273" fmla="*/ 8306277 w 8351917"/>
                  <a:gd name="connsiteY273" fmla="*/ 910410 h 1424054"/>
                  <a:gd name="connsiteX274" fmla="*/ 8325495 w 8351917"/>
                  <a:gd name="connsiteY274" fmla="*/ 938363 h 1424054"/>
                  <a:gd name="connsiteX275" fmla="*/ 8320690 w 8351917"/>
                  <a:gd name="connsiteY275" fmla="*/ 840526 h 1424054"/>
                  <a:gd name="connsiteX276" fmla="*/ 8313484 w 8351917"/>
                  <a:gd name="connsiteY276" fmla="*/ 784619 h 1424054"/>
                  <a:gd name="connsiteX277" fmla="*/ 8313484 w 8351917"/>
                  <a:gd name="connsiteY277" fmla="*/ 765401 h 1424054"/>
                  <a:gd name="connsiteX278" fmla="*/ 8332701 w 8351917"/>
                  <a:gd name="connsiteY278" fmla="*/ 809078 h 1424054"/>
                  <a:gd name="connsiteX279" fmla="*/ 8332701 w 8351917"/>
                  <a:gd name="connsiteY279" fmla="*/ 803837 h 1424054"/>
                  <a:gd name="connsiteX280" fmla="*/ 8323093 w 8351917"/>
                  <a:gd name="connsiteY280" fmla="*/ 485866 h 1424054"/>
                  <a:gd name="connsiteX281" fmla="*/ 8315886 w 8351917"/>
                  <a:gd name="connsiteY281" fmla="*/ 547014 h 1424054"/>
                  <a:gd name="connsiteX282" fmla="*/ 8308680 w 8351917"/>
                  <a:gd name="connsiteY282" fmla="*/ 277962 h 1424054"/>
                  <a:gd name="connsiteX283" fmla="*/ 8308680 w 8351917"/>
                  <a:gd name="connsiteY283" fmla="*/ 279884 h 1424054"/>
                  <a:gd name="connsiteX284" fmla="*/ 8308680 w 8351917"/>
                  <a:gd name="connsiteY284" fmla="*/ 284776 h 1424054"/>
                  <a:gd name="connsiteX285" fmla="*/ 8308680 w 8351917"/>
                  <a:gd name="connsiteY285" fmla="*/ 279884 h 1424054"/>
                  <a:gd name="connsiteX286" fmla="*/ 8308680 w 8351917"/>
                  <a:gd name="connsiteY286" fmla="*/ 277788 h 1424054"/>
                  <a:gd name="connsiteX287" fmla="*/ 8308680 w 8351917"/>
                  <a:gd name="connsiteY287" fmla="*/ 277788 h 1424054"/>
                  <a:gd name="connsiteX288" fmla="*/ 8308680 w 8351917"/>
                  <a:gd name="connsiteY288" fmla="*/ 270799 h 1424054"/>
                  <a:gd name="connsiteX289" fmla="*/ 8306277 w 8351917"/>
                  <a:gd name="connsiteY289" fmla="*/ 277788 h 1424054"/>
                  <a:gd name="connsiteX290" fmla="*/ 8306277 w 8351917"/>
                  <a:gd name="connsiteY290" fmla="*/ 197421 h 1424054"/>
                  <a:gd name="connsiteX291" fmla="*/ 8279855 w 8351917"/>
                  <a:gd name="connsiteY291" fmla="*/ 129285 h 1424054"/>
                  <a:gd name="connsiteX292" fmla="*/ 8347114 w 8351917"/>
                  <a:gd name="connsiteY292" fmla="*/ 167721 h 1424054"/>
                  <a:gd name="connsiteX293" fmla="*/ 8351918 w 8351917"/>
                  <a:gd name="connsiteY293" fmla="*/ 165974 h 1424054"/>
                  <a:gd name="connsiteX294" fmla="*/ 8351918 w 8351917"/>
                  <a:gd name="connsiteY294" fmla="*/ 162480 h 1424054"/>
                  <a:gd name="connsiteX295" fmla="*/ 8344952 w 8351917"/>
                  <a:gd name="connsiteY295" fmla="*/ 157238 h 1424054"/>
                  <a:gd name="connsiteX296" fmla="*/ 64857 w 8351917"/>
                  <a:gd name="connsiteY296" fmla="*/ 1275377 h 1424054"/>
                  <a:gd name="connsiteX297" fmla="*/ 40836 w 8351917"/>
                  <a:gd name="connsiteY297" fmla="*/ 1250918 h 1424054"/>
                  <a:gd name="connsiteX298" fmla="*/ 45640 w 8351917"/>
                  <a:gd name="connsiteY298" fmla="*/ 1254412 h 1424054"/>
                  <a:gd name="connsiteX299" fmla="*/ 64857 w 8351917"/>
                  <a:gd name="connsiteY299" fmla="*/ 1268389 h 1424054"/>
                  <a:gd name="connsiteX300" fmla="*/ 64857 w 8351917"/>
                  <a:gd name="connsiteY300" fmla="*/ 1275377 h 1424054"/>
                  <a:gd name="connsiteX301" fmla="*/ 4698540 w 8351917"/>
                  <a:gd name="connsiteY301" fmla="*/ 138020 h 1424054"/>
                  <a:gd name="connsiteX302" fmla="*/ 4720158 w 8351917"/>
                  <a:gd name="connsiteY302" fmla="*/ 138020 h 1424054"/>
                  <a:gd name="connsiteX303" fmla="*/ 4787418 w 8351917"/>
                  <a:gd name="connsiteY303" fmla="*/ 139767 h 1424054"/>
                  <a:gd name="connsiteX304" fmla="*/ 4804232 w 8351917"/>
                  <a:gd name="connsiteY304" fmla="*/ 141514 h 1424054"/>
                  <a:gd name="connsiteX305" fmla="*/ 4676920 w 8351917"/>
                  <a:gd name="connsiteY305" fmla="*/ 139767 h 1424054"/>
                  <a:gd name="connsiteX306" fmla="*/ 4698540 w 8351917"/>
                  <a:gd name="connsiteY306" fmla="*/ 138020 h 1424054"/>
                  <a:gd name="connsiteX307" fmla="*/ 4484751 w 8351917"/>
                  <a:gd name="connsiteY307" fmla="*/ 146756 h 1424054"/>
                  <a:gd name="connsiteX308" fmla="*/ 4484751 w 8351917"/>
                  <a:gd name="connsiteY308" fmla="*/ 151997 h 1424054"/>
                  <a:gd name="connsiteX309" fmla="*/ 4489555 w 8351917"/>
                  <a:gd name="connsiteY309" fmla="*/ 151997 h 1424054"/>
                  <a:gd name="connsiteX310" fmla="*/ 4475143 w 8351917"/>
                  <a:gd name="connsiteY310" fmla="*/ 155491 h 1424054"/>
                  <a:gd name="connsiteX311" fmla="*/ 4369450 w 8351917"/>
                  <a:gd name="connsiteY311" fmla="*/ 153744 h 1424054"/>
                  <a:gd name="connsiteX312" fmla="*/ 4364645 w 8351917"/>
                  <a:gd name="connsiteY312" fmla="*/ 153744 h 1424054"/>
                  <a:gd name="connsiteX313" fmla="*/ 4194095 w 8351917"/>
                  <a:gd name="connsiteY313" fmla="*/ 150250 h 1424054"/>
                  <a:gd name="connsiteX314" fmla="*/ 4333418 w 8351917"/>
                  <a:gd name="connsiteY314" fmla="*/ 146756 h 1424054"/>
                  <a:gd name="connsiteX315" fmla="*/ 4484751 w 8351917"/>
                  <a:gd name="connsiteY315" fmla="*/ 146756 h 1424054"/>
                  <a:gd name="connsiteX316" fmla="*/ 4335820 w 8351917"/>
                  <a:gd name="connsiteY316" fmla="*/ 155491 h 1424054"/>
                  <a:gd name="connsiteX317" fmla="*/ 4287778 w 8351917"/>
                  <a:gd name="connsiteY317" fmla="*/ 157238 h 1424054"/>
                  <a:gd name="connsiteX318" fmla="*/ 4275767 w 8351917"/>
                  <a:gd name="connsiteY318" fmla="*/ 157238 h 1424054"/>
                  <a:gd name="connsiteX319" fmla="*/ 4095608 w 8351917"/>
                  <a:gd name="connsiteY319" fmla="*/ 153744 h 1424054"/>
                  <a:gd name="connsiteX320" fmla="*/ 4208508 w 8351917"/>
                  <a:gd name="connsiteY320" fmla="*/ 153744 h 1424054"/>
                  <a:gd name="connsiteX321" fmla="*/ 4335820 w 8351917"/>
                  <a:gd name="connsiteY321" fmla="*/ 155491 h 1424054"/>
                  <a:gd name="connsiteX322" fmla="*/ 4376656 w 8351917"/>
                  <a:gd name="connsiteY322" fmla="*/ 108320 h 1424054"/>
                  <a:gd name="connsiteX323" fmla="*/ 4374254 w 8351917"/>
                  <a:gd name="connsiteY323" fmla="*/ 110067 h 1424054"/>
                  <a:gd name="connsiteX324" fmla="*/ 4266159 w 8351917"/>
                  <a:gd name="connsiteY324" fmla="*/ 106573 h 1424054"/>
                  <a:gd name="connsiteX325" fmla="*/ 4119629 w 8351917"/>
                  <a:gd name="connsiteY325" fmla="*/ 96090 h 1424054"/>
                  <a:gd name="connsiteX326" fmla="*/ 4376656 w 8351917"/>
                  <a:gd name="connsiteY326" fmla="*/ 108320 h 1424054"/>
                  <a:gd name="connsiteX327" fmla="*/ 4033153 w 8351917"/>
                  <a:gd name="connsiteY327" fmla="*/ 124044 h 1424054"/>
                  <a:gd name="connsiteX328" fmla="*/ 4151097 w 8351917"/>
                  <a:gd name="connsiteY328" fmla="*/ 120724 h 1424054"/>
                  <a:gd name="connsiteX329" fmla="*/ 4150857 w 8351917"/>
                  <a:gd name="connsiteY329" fmla="*/ 120549 h 1424054"/>
                  <a:gd name="connsiteX330" fmla="*/ 4158063 w 8351917"/>
                  <a:gd name="connsiteY330" fmla="*/ 120549 h 1424054"/>
                  <a:gd name="connsiteX331" fmla="*/ 4151097 w 8351917"/>
                  <a:gd name="connsiteY331" fmla="*/ 120724 h 1424054"/>
                  <a:gd name="connsiteX332" fmla="*/ 4155661 w 8351917"/>
                  <a:gd name="connsiteY332" fmla="*/ 124044 h 1424054"/>
                  <a:gd name="connsiteX333" fmla="*/ 4112423 w 8351917"/>
                  <a:gd name="connsiteY333" fmla="*/ 124044 h 1424054"/>
                  <a:gd name="connsiteX334" fmla="*/ 4054772 w 8351917"/>
                  <a:gd name="connsiteY334" fmla="*/ 125791 h 1424054"/>
                  <a:gd name="connsiteX335" fmla="*/ 4033153 w 8351917"/>
                  <a:gd name="connsiteY335" fmla="*/ 124044 h 1424054"/>
                  <a:gd name="connsiteX336" fmla="*/ 4033153 w 8351917"/>
                  <a:gd name="connsiteY336" fmla="*/ 124044 h 1424054"/>
                  <a:gd name="connsiteX337" fmla="*/ 3982709 w 8351917"/>
                  <a:gd name="connsiteY337" fmla="*/ 136273 h 1424054"/>
                  <a:gd name="connsiteX338" fmla="*/ 4078793 w 8351917"/>
                  <a:gd name="connsiteY338" fmla="*/ 134526 h 1424054"/>
                  <a:gd name="connsiteX339" fmla="*/ 4100412 w 8351917"/>
                  <a:gd name="connsiteY339" fmla="*/ 134526 h 1424054"/>
                  <a:gd name="connsiteX340" fmla="*/ 4095608 w 8351917"/>
                  <a:gd name="connsiteY340" fmla="*/ 132779 h 1424054"/>
                  <a:gd name="connsiteX341" fmla="*/ 4225323 w 8351917"/>
                  <a:gd name="connsiteY341" fmla="*/ 129285 h 1424054"/>
                  <a:gd name="connsiteX342" fmla="*/ 4225323 w 8351917"/>
                  <a:gd name="connsiteY342" fmla="*/ 127538 h 1424054"/>
                  <a:gd name="connsiteX343" fmla="*/ 4309397 w 8351917"/>
                  <a:gd name="connsiteY343" fmla="*/ 125791 h 1424054"/>
                  <a:gd name="connsiteX344" fmla="*/ 4340624 w 8351917"/>
                  <a:gd name="connsiteY344" fmla="*/ 129285 h 1424054"/>
                  <a:gd name="connsiteX345" fmla="*/ 4333418 w 8351917"/>
                  <a:gd name="connsiteY345" fmla="*/ 129285 h 1424054"/>
                  <a:gd name="connsiteX346" fmla="*/ 3771322 w 8351917"/>
                  <a:gd name="connsiteY346" fmla="*/ 143262 h 1424054"/>
                  <a:gd name="connsiteX347" fmla="*/ 3644010 w 8351917"/>
                  <a:gd name="connsiteY347" fmla="*/ 141514 h 1424054"/>
                  <a:gd name="connsiteX348" fmla="*/ 3692053 w 8351917"/>
                  <a:gd name="connsiteY348" fmla="*/ 139767 h 1424054"/>
                  <a:gd name="connsiteX349" fmla="*/ 3778529 w 8351917"/>
                  <a:gd name="connsiteY349" fmla="*/ 139767 h 1424054"/>
                  <a:gd name="connsiteX350" fmla="*/ 3831375 w 8351917"/>
                  <a:gd name="connsiteY350" fmla="*/ 139767 h 1424054"/>
                  <a:gd name="connsiteX351" fmla="*/ 4018740 w 8351917"/>
                  <a:gd name="connsiteY351" fmla="*/ 139767 h 1424054"/>
                  <a:gd name="connsiteX352" fmla="*/ 3982709 w 8351917"/>
                  <a:gd name="connsiteY352" fmla="*/ 136273 h 1424054"/>
                  <a:gd name="connsiteX353" fmla="*/ 3384582 w 8351917"/>
                  <a:gd name="connsiteY353" fmla="*/ 167721 h 1424054"/>
                  <a:gd name="connsiteX354" fmla="*/ 3435026 w 8351917"/>
                  <a:gd name="connsiteY354" fmla="*/ 162480 h 1424054"/>
                  <a:gd name="connsiteX355" fmla="*/ 3526307 w 8351917"/>
                  <a:gd name="connsiteY355" fmla="*/ 151997 h 1424054"/>
                  <a:gd name="connsiteX356" fmla="*/ 3639206 w 8351917"/>
                  <a:gd name="connsiteY356" fmla="*/ 153744 h 1424054"/>
                  <a:gd name="connsiteX357" fmla="*/ 3901037 w 8351917"/>
                  <a:gd name="connsiteY357" fmla="*/ 158985 h 1424054"/>
                  <a:gd name="connsiteX358" fmla="*/ 3891428 w 8351917"/>
                  <a:gd name="connsiteY358" fmla="*/ 158985 h 1424054"/>
                  <a:gd name="connsiteX359" fmla="*/ 3879418 w 8351917"/>
                  <a:gd name="connsiteY359" fmla="*/ 160732 h 1424054"/>
                  <a:gd name="connsiteX360" fmla="*/ 3872211 w 8351917"/>
                  <a:gd name="connsiteY360" fmla="*/ 162480 h 1424054"/>
                  <a:gd name="connsiteX361" fmla="*/ 3838582 w 8351917"/>
                  <a:gd name="connsiteY361" fmla="*/ 165974 h 1424054"/>
                  <a:gd name="connsiteX362" fmla="*/ 3766518 w 8351917"/>
                  <a:gd name="connsiteY362" fmla="*/ 167721 h 1424054"/>
                  <a:gd name="connsiteX363" fmla="*/ 3384582 w 8351917"/>
                  <a:gd name="connsiteY363" fmla="*/ 167721 h 1424054"/>
                  <a:gd name="connsiteX364" fmla="*/ 3394190 w 8351917"/>
                  <a:gd name="connsiteY364" fmla="*/ 176456 h 1424054"/>
                  <a:gd name="connsiteX365" fmla="*/ 3230846 w 8351917"/>
                  <a:gd name="connsiteY365" fmla="*/ 179950 h 1424054"/>
                  <a:gd name="connsiteX366" fmla="*/ 3350952 w 8351917"/>
                  <a:gd name="connsiteY366" fmla="*/ 171215 h 1424054"/>
                  <a:gd name="connsiteX367" fmla="*/ 3377376 w 8351917"/>
                  <a:gd name="connsiteY367" fmla="*/ 174709 h 1424054"/>
                  <a:gd name="connsiteX368" fmla="*/ 3394190 w 8351917"/>
                  <a:gd name="connsiteY368" fmla="*/ 176456 h 1424054"/>
                  <a:gd name="connsiteX369" fmla="*/ 3571947 w 8351917"/>
                  <a:gd name="connsiteY369" fmla="*/ 111814 h 1424054"/>
                  <a:gd name="connsiteX370" fmla="*/ 3824169 w 8351917"/>
                  <a:gd name="connsiteY370" fmla="*/ 115308 h 1424054"/>
                  <a:gd name="connsiteX371" fmla="*/ 3865005 w 8351917"/>
                  <a:gd name="connsiteY371" fmla="*/ 115308 h 1424054"/>
                  <a:gd name="connsiteX372" fmla="*/ 3824169 w 8351917"/>
                  <a:gd name="connsiteY372" fmla="*/ 117055 h 1424054"/>
                  <a:gd name="connsiteX373" fmla="*/ 3732889 w 8351917"/>
                  <a:gd name="connsiteY373" fmla="*/ 120549 h 1424054"/>
                  <a:gd name="connsiteX374" fmla="*/ 3632000 w 8351917"/>
                  <a:gd name="connsiteY374" fmla="*/ 115308 h 1424054"/>
                  <a:gd name="connsiteX375" fmla="*/ 3543121 w 8351917"/>
                  <a:gd name="connsiteY375" fmla="*/ 111814 h 1424054"/>
                  <a:gd name="connsiteX376" fmla="*/ 3571947 w 8351917"/>
                  <a:gd name="connsiteY376" fmla="*/ 111814 h 1424054"/>
                  <a:gd name="connsiteX377" fmla="*/ 3238053 w 8351917"/>
                  <a:gd name="connsiteY377" fmla="*/ 117055 h 1424054"/>
                  <a:gd name="connsiteX378" fmla="*/ 3466254 w 8351917"/>
                  <a:gd name="connsiteY378" fmla="*/ 124044 h 1424054"/>
                  <a:gd name="connsiteX379" fmla="*/ 3569545 w 8351917"/>
                  <a:gd name="connsiteY379" fmla="*/ 125791 h 1424054"/>
                  <a:gd name="connsiteX380" fmla="*/ 3557534 w 8351917"/>
                  <a:gd name="connsiteY380" fmla="*/ 127538 h 1424054"/>
                  <a:gd name="connsiteX381" fmla="*/ 3226042 w 8351917"/>
                  <a:gd name="connsiteY381" fmla="*/ 117055 h 1424054"/>
                  <a:gd name="connsiteX382" fmla="*/ 3238053 w 8351917"/>
                  <a:gd name="connsiteY382" fmla="*/ 117055 h 1424054"/>
                  <a:gd name="connsiteX383" fmla="*/ 3153979 w 8351917"/>
                  <a:gd name="connsiteY383" fmla="*/ 188686 h 1424054"/>
                  <a:gd name="connsiteX384" fmla="*/ 3557534 w 8351917"/>
                  <a:gd name="connsiteY384" fmla="*/ 185192 h 1424054"/>
                  <a:gd name="connsiteX385" fmla="*/ 3115545 w 8351917"/>
                  <a:gd name="connsiteY385" fmla="*/ 200916 h 1424054"/>
                  <a:gd name="connsiteX386" fmla="*/ 3113143 w 8351917"/>
                  <a:gd name="connsiteY386" fmla="*/ 199168 h 1424054"/>
                  <a:gd name="connsiteX387" fmla="*/ 3153979 w 8351917"/>
                  <a:gd name="connsiteY387" fmla="*/ 188686 h 1424054"/>
                  <a:gd name="connsiteX388" fmla="*/ 3314920 w 8351917"/>
                  <a:gd name="connsiteY388" fmla="*/ 1319054 h 1424054"/>
                  <a:gd name="connsiteX389" fmla="*/ 3204423 w 8351917"/>
                  <a:gd name="connsiteY389" fmla="*/ 1319054 h 1424054"/>
                  <a:gd name="connsiteX390" fmla="*/ 2748021 w 8351917"/>
                  <a:gd name="connsiteY390" fmla="*/ 1329537 h 1424054"/>
                  <a:gd name="connsiteX391" fmla="*/ 2368487 w 8351917"/>
                  <a:gd name="connsiteY391" fmla="*/ 1340019 h 1424054"/>
                  <a:gd name="connsiteX392" fmla="*/ 2226762 w 8351917"/>
                  <a:gd name="connsiteY392" fmla="*/ 1348755 h 1424054"/>
                  <a:gd name="connsiteX393" fmla="*/ 2185926 w 8351917"/>
                  <a:gd name="connsiteY393" fmla="*/ 1345261 h 1424054"/>
                  <a:gd name="connsiteX394" fmla="*/ 2351672 w 8351917"/>
                  <a:gd name="connsiteY394" fmla="*/ 1329537 h 1424054"/>
                  <a:gd name="connsiteX395" fmla="*/ 2474180 w 8351917"/>
                  <a:gd name="connsiteY395" fmla="*/ 1319054 h 1424054"/>
                  <a:gd name="connsiteX396" fmla="*/ 2627915 w 8351917"/>
                  <a:gd name="connsiteY396" fmla="*/ 1310319 h 1424054"/>
                  <a:gd name="connsiteX397" fmla="*/ 3276487 w 8351917"/>
                  <a:gd name="connsiteY397" fmla="*/ 1294595 h 1424054"/>
                  <a:gd name="connsiteX398" fmla="*/ 3790539 w 8351917"/>
                  <a:gd name="connsiteY398" fmla="*/ 1292848 h 1424054"/>
                  <a:gd name="connsiteX399" fmla="*/ 3795344 w 8351917"/>
                  <a:gd name="connsiteY399" fmla="*/ 1296342 h 1424054"/>
                  <a:gd name="connsiteX400" fmla="*/ 3797746 w 8351917"/>
                  <a:gd name="connsiteY400" fmla="*/ 1299836 h 1424054"/>
                  <a:gd name="connsiteX401" fmla="*/ 3314920 w 8351917"/>
                  <a:gd name="connsiteY401" fmla="*/ 1319054 h 1424054"/>
                  <a:gd name="connsiteX402" fmla="*/ 4845068 w 8351917"/>
                  <a:gd name="connsiteY402" fmla="*/ 1359238 h 1424054"/>
                  <a:gd name="connsiteX403" fmla="*/ 4842666 w 8351917"/>
                  <a:gd name="connsiteY403" fmla="*/ 1359238 h 1424054"/>
                  <a:gd name="connsiteX404" fmla="*/ 4773005 w 8351917"/>
                  <a:gd name="connsiteY404" fmla="*/ 1362732 h 1424054"/>
                  <a:gd name="connsiteX405" fmla="*/ 4768201 w 8351917"/>
                  <a:gd name="connsiteY405" fmla="*/ 1366226 h 1424054"/>
                  <a:gd name="connsiteX406" fmla="*/ 4741778 w 8351917"/>
                  <a:gd name="connsiteY406" fmla="*/ 1366226 h 1424054"/>
                  <a:gd name="connsiteX407" fmla="*/ 4739375 w 8351917"/>
                  <a:gd name="connsiteY407" fmla="*/ 1366226 h 1424054"/>
                  <a:gd name="connsiteX408" fmla="*/ 4311799 w 8351917"/>
                  <a:gd name="connsiteY408" fmla="*/ 1352249 h 1424054"/>
                  <a:gd name="connsiteX409" fmla="*/ 4117227 w 8351917"/>
                  <a:gd name="connsiteY409" fmla="*/ 1362732 h 1424054"/>
                  <a:gd name="connsiteX410" fmla="*/ 4112423 w 8351917"/>
                  <a:gd name="connsiteY410" fmla="*/ 1362732 h 1424054"/>
                  <a:gd name="connsiteX411" fmla="*/ 3749704 w 8351917"/>
                  <a:gd name="connsiteY411" fmla="*/ 1357490 h 1424054"/>
                  <a:gd name="connsiteX412" fmla="*/ 3740095 w 8351917"/>
                  <a:gd name="connsiteY412" fmla="*/ 1357490 h 1424054"/>
                  <a:gd name="connsiteX413" fmla="*/ 4311799 w 8351917"/>
                  <a:gd name="connsiteY413" fmla="*/ 1345261 h 1424054"/>
                  <a:gd name="connsiteX414" fmla="*/ 4311799 w 8351917"/>
                  <a:gd name="connsiteY414" fmla="*/ 1343514 h 1424054"/>
                  <a:gd name="connsiteX415" fmla="*/ 4672116 w 8351917"/>
                  <a:gd name="connsiteY415" fmla="*/ 1347008 h 1424054"/>
                  <a:gd name="connsiteX416" fmla="*/ 4770603 w 8351917"/>
                  <a:gd name="connsiteY416" fmla="*/ 1352249 h 1424054"/>
                  <a:gd name="connsiteX417" fmla="*/ 4773005 w 8351917"/>
                  <a:gd name="connsiteY417" fmla="*/ 1353996 h 1424054"/>
                  <a:gd name="connsiteX418" fmla="*/ 4845068 w 8351917"/>
                  <a:gd name="connsiteY418" fmla="*/ 1357490 h 1424054"/>
                  <a:gd name="connsiteX419" fmla="*/ 4845068 w 8351917"/>
                  <a:gd name="connsiteY419" fmla="*/ 1359238 h 1424054"/>
                  <a:gd name="connsiteX420" fmla="*/ 4561619 w 8351917"/>
                  <a:gd name="connsiteY420" fmla="*/ 185192 h 1424054"/>
                  <a:gd name="connsiteX421" fmla="*/ 4595248 w 8351917"/>
                  <a:gd name="connsiteY421" fmla="*/ 186939 h 1424054"/>
                  <a:gd name="connsiteX422" fmla="*/ 4580836 w 8351917"/>
                  <a:gd name="connsiteY422" fmla="*/ 186939 h 1424054"/>
                  <a:gd name="connsiteX423" fmla="*/ 4561619 w 8351917"/>
                  <a:gd name="connsiteY423" fmla="*/ 185192 h 1424054"/>
                  <a:gd name="connsiteX424" fmla="*/ 4775407 w 8351917"/>
                  <a:gd name="connsiteY424" fmla="*/ 162480 h 1424054"/>
                  <a:gd name="connsiteX425" fmla="*/ 4739375 w 8351917"/>
                  <a:gd name="connsiteY425" fmla="*/ 160732 h 1424054"/>
                  <a:gd name="connsiteX426" fmla="*/ 4739375 w 8351917"/>
                  <a:gd name="connsiteY426" fmla="*/ 164227 h 1424054"/>
                  <a:gd name="connsiteX427" fmla="*/ 4734571 w 8351917"/>
                  <a:gd name="connsiteY427" fmla="*/ 164227 h 1424054"/>
                  <a:gd name="connsiteX428" fmla="*/ 4705746 w 8351917"/>
                  <a:gd name="connsiteY428" fmla="*/ 165974 h 1424054"/>
                  <a:gd name="connsiteX429" fmla="*/ 4686529 w 8351917"/>
                  <a:gd name="connsiteY429" fmla="*/ 165974 h 1424054"/>
                  <a:gd name="connsiteX430" fmla="*/ 4688931 w 8351917"/>
                  <a:gd name="connsiteY430" fmla="*/ 164227 h 1424054"/>
                  <a:gd name="connsiteX431" fmla="*/ 4688931 w 8351917"/>
                  <a:gd name="connsiteY431" fmla="*/ 164227 h 1424054"/>
                  <a:gd name="connsiteX432" fmla="*/ 4674518 w 8351917"/>
                  <a:gd name="connsiteY432" fmla="*/ 164227 h 1424054"/>
                  <a:gd name="connsiteX433" fmla="*/ 4576031 w 8351917"/>
                  <a:gd name="connsiteY433" fmla="*/ 162480 h 1424054"/>
                  <a:gd name="connsiteX434" fmla="*/ 4547206 w 8351917"/>
                  <a:gd name="connsiteY434" fmla="*/ 162480 h 1424054"/>
                  <a:gd name="connsiteX435" fmla="*/ 4523185 w 8351917"/>
                  <a:gd name="connsiteY435" fmla="*/ 158985 h 1424054"/>
                  <a:gd name="connsiteX436" fmla="*/ 4568825 w 8351917"/>
                  <a:gd name="connsiteY436" fmla="*/ 158985 h 1424054"/>
                  <a:gd name="connsiteX437" fmla="*/ 4830656 w 8351917"/>
                  <a:gd name="connsiteY437" fmla="*/ 157238 h 1424054"/>
                  <a:gd name="connsiteX438" fmla="*/ 4876296 w 8351917"/>
                  <a:gd name="connsiteY438" fmla="*/ 157238 h 1424054"/>
                  <a:gd name="connsiteX439" fmla="*/ 4775407 w 8351917"/>
                  <a:gd name="connsiteY439" fmla="*/ 162480 h 1424054"/>
                  <a:gd name="connsiteX440" fmla="*/ 5729047 w 8351917"/>
                  <a:gd name="connsiteY440" fmla="*/ 48919 h 1424054"/>
                  <a:gd name="connsiteX441" fmla="*/ 5676201 w 8351917"/>
                  <a:gd name="connsiteY441" fmla="*/ 47171 h 1424054"/>
                  <a:gd name="connsiteX442" fmla="*/ 5580116 w 8351917"/>
                  <a:gd name="connsiteY442" fmla="*/ 43677 h 1424054"/>
                  <a:gd name="connsiteX443" fmla="*/ 5786698 w 8351917"/>
                  <a:gd name="connsiteY443" fmla="*/ 43677 h 1424054"/>
                  <a:gd name="connsiteX444" fmla="*/ 5729047 w 8351917"/>
                  <a:gd name="connsiteY444" fmla="*/ 48919 h 1424054"/>
                  <a:gd name="connsiteX445" fmla="*/ 6922899 w 8351917"/>
                  <a:gd name="connsiteY445" fmla="*/ 1340019 h 1424054"/>
                  <a:gd name="connsiteX446" fmla="*/ 6925301 w 8351917"/>
                  <a:gd name="connsiteY446" fmla="*/ 1340019 h 1424054"/>
                  <a:gd name="connsiteX447" fmla="*/ 7023788 w 8351917"/>
                  <a:gd name="connsiteY447" fmla="*/ 1336525 h 1424054"/>
                  <a:gd name="connsiteX448" fmla="*/ 7170317 w 8351917"/>
                  <a:gd name="connsiteY448" fmla="*/ 1333031 h 1424054"/>
                  <a:gd name="connsiteX449" fmla="*/ 7369693 w 8351917"/>
                  <a:gd name="connsiteY449" fmla="*/ 1334778 h 1424054"/>
                  <a:gd name="connsiteX450" fmla="*/ 7684370 w 8351917"/>
                  <a:gd name="connsiteY450" fmla="*/ 1338272 h 1424054"/>
                  <a:gd name="connsiteX451" fmla="*/ 7770846 w 8351917"/>
                  <a:gd name="connsiteY451" fmla="*/ 1343514 h 1424054"/>
                  <a:gd name="connsiteX452" fmla="*/ 7768444 w 8351917"/>
                  <a:gd name="connsiteY452" fmla="*/ 1343514 h 1424054"/>
                  <a:gd name="connsiteX453" fmla="*/ 7095852 w 8351917"/>
                  <a:gd name="connsiteY453" fmla="*/ 1347008 h 1424054"/>
                  <a:gd name="connsiteX454" fmla="*/ 6922899 w 8351917"/>
                  <a:gd name="connsiteY454" fmla="*/ 1341767 h 1424054"/>
                  <a:gd name="connsiteX455" fmla="*/ 6922899 w 8351917"/>
                  <a:gd name="connsiteY455" fmla="*/ 1340019 h 1424054"/>
                  <a:gd name="connsiteX456" fmla="*/ 7605100 w 8351917"/>
                  <a:gd name="connsiteY456" fmla="*/ 1401168 h 1424054"/>
                  <a:gd name="connsiteX457" fmla="*/ 7521026 w 8351917"/>
                  <a:gd name="connsiteY457" fmla="*/ 1401168 h 1424054"/>
                  <a:gd name="connsiteX458" fmla="*/ 7470582 w 8351917"/>
                  <a:gd name="connsiteY458" fmla="*/ 1399421 h 1424054"/>
                  <a:gd name="connsiteX459" fmla="*/ 7629121 w 8351917"/>
                  <a:gd name="connsiteY459" fmla="*/ 1399421 h 1424054"/>
                  <a:gd name="connsiteX460" fmla="*/ 7605100 w 8351917"/>
                  <a:gd name="connsiteY460" fmla="*/ 1401168 h 1424054"/>
                  <a:gd name="connsiteX461" fmla="*/ 7732412 w 8351917"/>
                  <a:gd name="connsiteY461" fmla="*/ 1388938 h 1424054"/>
                  <a:gd name="connsiteX462" fmla="*/ 7593089 w 8351917"/>
                  <a:gd name="connsiteY462" fmla="*/ 1392432 h 1424054"/>
                  <a:gd name="connsiteX463" fmla="*/ 7456169 w 8351917"/>
                  <a:gd name="connsiteY463" fmla="*/ 1399421 h 1424054"/>
                  <a:gd name="connsiteX464" fmla="*/ 7141492 w 8351917"/>
                  <a:gd name="connsiteY464" fmla="*/ 1395926 h 1424054"/>
                  <a:gd name="connsiteX465" fmla="*/ 6994962 w 8351917"/>
                  <a:gd name="connsiteY465" fmla="*/ 1399421 h 1424054"/>
                  <a:gd name="connsiteX466" fmla="*/ 6913291 w 8351917"/>
                  <a:gd name="connsiteY466" fmla="*/ 1394179 h 1424054"/>
                  <a:gd name="connsiteX467" fmla="*/ 6928184 w 8351917"/>
                  <a:gd name="connsiteY467" fmla="*/ 1394179 h 1424054"/>
                  <a:gd name="connsiteX468" fmla="*/ 6906084 w 8351917"/>
                  <a:gd name="connsiteY468" fmla="*/ 1394179 h 1424054"/>
                  <a:gd name="connsiteX469" fmla="*/ 7006973 w 8351917"/>
                  <a:gd name="connsiteY469" fmla="*/ 1381950 h 1424054"/>
                  <a:gd name="connsiteX470" fmla="*/ 6999767 w 8351917"/>
                  <a:gd name="connsiteY470" fmla="*/ 1381950 h 1424054"/>
                  <a:gd name="connsiteX471" fmla="*/ 6963735 w 8351917"/>
                  <a:gd name="connsiteY471" fmla="*/ 1381950 h 1424054"/>
                  <a:gd name="connsiteX472" fmla="*/ 6884465 w 8351917"/>
                  <a:gd name="connsiteY472" fmla="*/ 1373214 h 1424054"/>
                  <a:gd name="connsiteX473" fmla="*/ 6999767 w 8351917"/>
                  <a:gd name="connsiteY473" fmla="*/ 1364479 h 1424054"/>
                  <a:gd name="connsiteX474" fmla="*/ 7316846 w 8351917"/>
                  <a:gd name="connsiteY474" fmla="*/ 1357490 h 1424054"/>
                  <a:gd name="connsiteX475" fmla="*/ 7746825 w 8351917"/>
                  <a:gd name="connsiteY475" fmla="*/ 1364479 h 1424054"/>
                  <a:gd name="connsiteX476" fmla="*/ 7799671 w 8351917"/>
                  <a:gd name="connsiteY476" fmla="*/ 1367973 h 1424054"/>
                  <a:gd name="connsiteX477" fmla="*/ 7804476 w 8351917"/>
                  <a:gd name="connsiteY477" fmla="*/ 1371467 h 1424054"/>
                  <a:gd name="connsiteX478" fmla="*/ 7809280 w 8351917"/>
                  <a:gd name="connsiteY478" fmla="*/ 1374961 h 1424054"/>
                  <a:gd name="connsiteX479" fmla="*/ 7732412 w 8351917"/>
                  <a:gd name="connsiteY479" fmla="*/ 1388938 h 1424054"/>
                  <a:gd name="connsiteX480" fmla="*/ 7662751 w 8351917"/>
                  <a:gd name="connsiteY480" fmla="*/ 68137 h 1424054"/>
                  <a:gd name="connsiteX481" fmla="*/ 7763639 w 8351917"/>
                  <a:gd name="connsiteY481" fmla="*/ 64642 h 1424054"/>
                  <a:gd name="connsiteX482" fmla="*/ 7792465 w 8351917"/>
                  <a:gd name="connsiteY482" fmla="*/ 64642 h 1424054"/>
                  <a:gd name="connsiteX483" fmla="*/ 7770846 w 8351917"/>
                  <a:gd name="connsiteY483" fmla="*/ 59401 h 1424054"/>
                  <a:gd name="connsiteX484" fmla="*/ 7689174 w 8351917"/>
                  <a:gd name="connsiteY484" fmla="*/ 54160 h 1424054"/>
                  <a:gd name="connsiteX485" fmla="*/ 7963016 w 8351917"/>
                  <a:gd name="connsiteY485" fmla="*/ 54160 h 1424054"/>
                  <a:gd name="connsiteX486" fmla="*/ 8071111 w 8351917"/>
                  <a:gd name="connsiteY486" fmla="*/ 68137 h 1424054"/>
                  <a:gd name="connsiteX487" fmla="*/ 7662751 w 8351917"/>
                  <a:gd name="connsiteY487" fmla="*/ 68137 h 1424054"/>
                  <a:gd name="connsiteX488" fmla="*/ 8265682 w 8351917"/>
                  <a:gd name="connsiteY488" fmla="*/ 637689 h 1424054"/>
                  <a:gd name="connsiteX489" fmla="*/ 8265682 w 8351917"/>
                  <a:gd name="connsiteY489" fmla="*/ 759985 h 1424054"/>
                  <a:gd name="connsiteX490" fmla="*/ 8258476 w 8351917"/>
                  <a:gd name="connsiteY490" fmla="*/ 548587 h 1424054"/>
                  <a:gd name="connsiteX491" fmla="*/ 8244063 w 8351917"/>
                  <a:gd name="connsiteY491" fmla="*/ 578287 h 1424054"/>
                  <a:gd name="connsiteX492" fmla="*/ 8246465 w 8351917"/>
                  <a:gd name="connsiteY492" fmla="*/ 618471 h 1424054"/>
                  <a:gd name="connsiteX493" fmla="*/ 8234454 w 8351917"/>
                  <a:gd name="connsiteY493" fmla="*/ 719802 h 1424054"/>
                  <a:gd name="connsiteX494" fmla="*/ 8246465 w 8351917"/>
                  <a:gd name="connsiteY494" fmla="*/ 946924 h 1424054"/>
                  <a:gd name="connsiteX495" fmla="*/ 8234454 w 8351917"/>
                  <a:gd name="connsiteY495" fmla="*/ 1077956 h 1424054"/>
                  <a:gd name="connsiteX496" fmla="*/ 8234454 w 8351917"/>
                  <a:gd name="connsiteY496" fmla="*/ 1125127 h 1424054"/>
                  <a:gd name="connsiteX497" fmla="*/ 8222444 w 8351917"/>
                  <a:gd name="connsiteY497" fmla="*/ 1130368 h 1424054"/>
                  <a:gd name="connsiteX498" fmla="*/ 8227248 w 8351917"/>
                  <a:gd name="connsiteY498" fmla="*/ 918970 h 1424054"/>
                  <a:gd name="connsiteX499" fmla="*/ 8227248 w 8351917"/>
                  <a:gd name="connsiteY499" fmla="*/ 915476 h 1424054"/>
                  <a:gd name="connsiteX500" fmla="*/ 8176804 w 8351917"/>
                  <a:gd name="connsiteY500" fmla="*/ 604494 h 1424054"/>
                  <a:gd name="connsiteX501" fmla="*/ 8174402 w 8351917"/>
                  <a:gd name="connsiteY501" fmla="*/ 553828 h 1424054"/>
                  <a:gd name="connsiteX502" fmla="*/ 8176804 w 8351917"/>
                  <a:gd name="connsiteY502" fmla="*/ 552081 h 1424054"/>
                  <a:gd name="connsiteX503" fmla="*/ 8184010 w 8351917"/>
                  <a:gd name="connsiteY503" fmla="*/ 552081 h 1424054"/>
                  <a:gd name="connsiteX504" fmla="*/ 8191217 w 8351917"/>
                  <a:gd name="connsiteY504" fmla="*/ 555575 h 1424054"/>
                  <a:gd name="connsiteX505" fmla="*/ 8205629 w 8351917"/>
                  <a:gd name="connsiteY505" fmla="*/ 625459 h 1424054"/>
                  <a:gd name="connsiteX506" fmla="*/ 8203227 w 8351917"/>
                  <a:gd name="connsiteY506" fmla="*/ 597505 h 1424054"/>
                  <a:gd name="connsiteX507" fmla="*/ 8200825 w 8351917"/>
                  <a:gd name="connsiteY507" fmla="*/ 400084 h 1424054"/>
                  <a:gd name="connsiteX508" fmla="*/ 8205629 w 8351917"/>
                  <a:gd name="connsiteY508" fmla="*/ 398337 h 1424054"/>
                  <a:gd name="connsiteX509" fmla="*/ 8239259 w 8351917"/>
                  <a:gd name="connsiteY509" fmla="*/ 613229 h 1424054"/>
                  <a:gd name="connsiteX510" fmla="*/ 8234454 w 8351917"/>
                  <a:gd name="connsiteY510" fmla="*/ 482197 h 1424054"/>
                  <a:gd name="connsiteX511" fmla="*/ 8229650 w 8351917"/>
                  <a:gd name="connsiteY511" fmla="*/ 349418 h 1424054"/>
                  <a:gd name="connsiteX512" fmla="*/ 8220042 w 8351917"/>
                  <a:gd name="connsiteY512" fmla="*/ 251581 h 1424054"/>
                  <a:gd name="connsiteX513" fmla="*/ 8227248 w 8351917"/>
                  <a:gd name="connsiteY513" fmla="*/ 227122 h 1424054"/>
                  <a:gd name="connsiteX514" fmla="*/ 8260878 w 8351917"/>
                  <a:gd name="connsiteY514" fmla="*/ 438520 h 1424054"/>
                  <a:gd name="connsiteX515" fmla="*/ 8268084 w 8351917"/>
                  <a:gd name="connsiteY515" fmla="*/ 426290 h 1424054"/>
                  <a:gd name="connsiteX516" fmla="*/ 8272888 w 8351917"/>
                  <a:gd name="connsiteY516" fmla="*/ 424543 h 1424054"/>
                  <a:gd name="connsiteX517" fmla="*/ 8265682 w 8351917"/>
                  <a:gd name="connsiteY517" fmla="*/ 637689 h 1424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</a:cxnLst>
                <a:rect l="l" t="t" r="r" b="b"/>
                <a:pathLst>
                  <a:path w="8351917" h="1424054">
                    <a:moveTo>
                      <a:pt x="8344952" y="157238"/>
                    </a:moveTo>
                    <a:cubicBezTo>
                      <a:pt x="8330539" y="143262"/>
                      <a:pt x="8311322" y="129285"/>
                      <a:pt x="8292105" y="115308"/>
                    </a:cubicBezTo>
                    <a:cubicBezTo>
                      <a:pt x="8299312" y="117055"/>
                      <a:pt x="8306518" y="117055"/>
                      <a:pt x="8313724" y="117055"/>
                    </a:cubicBezTo>
                    <a:cubicBezTo>
                      <a:pt x="8299312" y="108320"/>
                      <a:pt x="8280094" y="101331"/>
                      <a:pt x="8260878" y="96090"/>
                    </a:cubicBezTo>
                    <a:cubicBezTo>
                      <a:pt x="8232052" y="78619"/>
                      <a:pt x="8200825" y="64642"/>
                      <a:pt x="8167195" y="52413"/>
                    </a:cubicBezTo>
                    <a:cubicBezTo>
                      <a:pt x="8164793" y="54160"/>
                      <a:pt x="8162391" y="54160"/>
                      <a:pt x="8159989" y="55907"/>
                    </a:cubicBezTo>
                    <a:cubicBezTo>
                      <a:pt x="8159989" y="55907"/>
                      <a:pt x="8159989" y="57654"/>
                      <a:pt x="8159989" y="59401"/>
                    </a:cubicBezTo>
                    <a:lnTo>
                      <a:pt x="8159989" y="62895"/>
                    </a:lnTo>
                    <a:cubicBezTo>
                      <a:pt x="8164793" y="64642"/>
                      <a:pt x="8167195" y="68137"/>
                      <a:pt x="8171999" y="71631"/>
                    </a:cubicBezTo>
                    <a:cubicBezTo>
                      <a:pt x="8162391" y="69884"/>
                      <a:pt x="8150380" y="69884"/>
                      <a:pt x="8140772" y="68137"/>
                    </a:cubicBezTo>
                    <a:cubicBezTo>
                      <a:pt x="8037481" y="48919"/>
                      <a:pt x="7931788" y="38436"/>
                      <a:pt x="7828497" y="36689"/>
                    </a:cubicBezTo>
                    <a:cubicBezTo>
                      <a:pt x="7828497" y="38436"/>
                      <a:pt x="7828497" y="38436"/>
                      <a:pt x="7826095" y="38436"/>
                    </a:cubicBezTo>
                    <a:cubicBezTo>
                      <a:pt x="7823692" y="40183"/>
                      <a:pt x="7823692" y="40183"/>
                      <a:pt x="7823692" y="40183"/>
                    </a:cubicBezTo>
                    <a:lnTo>
                      <a:pt x="7823692" y="41930"/>
                    </a:lnTo>
                    <a:cubicBezTo>
                      <a:pt x="7778052" y="40183"/>
                      <a:pt x="7732412" y="40183"/>
                      <a:pt x="7686772" y="41930"/>
                    </a:cubicBezTo>
                    <a:cubicBezTo>
                      <a:pt x="7655544" y="41930"/>
                      <a:pt x="7626719" y="45424"/>
                      <a:pt x="7595491" y="47171"/>
                    </a:cubicBezTo>
                    <a:cubicBezTo>
                      <a:pt x="7576275" y="45424"/>
                      <a:pt x="7559460" y="45424"/>
                      <a:pt x="7540243" y="43677"/>
                    </a:cubicBezTo>
                    <a:cubicBezTo>
                      <a:pt x="7444158" y="40183"/>
                      <a:pt x="7350476" y="34942"/>
                      <a:pt x="7256793" y="27953"/>
                    </a:cubicBezTo>
                    <a:cubicBezTo>
                      <a:pt x="7432148" y="24459"/>
                      <a:pt x="7605100" y="20965"/>
                      <a:pt x="7775650" y="20965"/>
                    </a:cubicBezTo>
                    <a:cubicBezTo>
                      <a:pt x="7773248" y="19218"/>
                      <a:pt x="7773248" y="17471"/>
                      <a:pt x="7770846" y="17471"/>
                    </a:cubicBezTo>
                    <a:cubicBezTo>
                      <a:pt x="7672359" y="6988"/>
                      <a:pt x="7573872" y="3494"/>
                      <a:pt x="7472983" y="8735"/>
                    </a:cubicBezTo>
                    <a:cubicBezTo>
                      <a:pt x="7393714" y="12230"/>
                      <a:pt x="7314444" y="13977"/>
                      <a:pt x="7227968" y="15724"/>
                    </a:cubicBezTo>
                    <a:cubicBezTo>
                      <a:pt x="7203947" y="15724"/>
                      <a:pt x="7179926" y="17471"/>
                      <a:pt x="7155904" y="19218"/>
                    </a:cubicBezTo>
                    <a:cubicBezTo>
                      <a:pt x="7148698" y="20965"/>
                      <a:pt x="7139089" y="20965"/>
                      <a:pt x="7129481" y="20965"/>
                    </a:cubicBezTo>
                    <a:cubicBezTo>
                      <a:pt x="7122275" y="20965"/>
                      <a:pt x="7117470" y="20965"/>
                      <a:pt x="7110264" y="20965"/>
                    </a:cubicBezTo>
                    <a:lnTo>
                      <a:pt x="7105460" y="20965"/>
                    </a:lnTo>
                    <a:cubicBezTo>
                      <a:pt x="7110264" y="20965"/>
                      <a:pt x="7112666" y="20965"/>
                      <a:pt x="7117470" y="22712"/>
                    </a:cubicBezTo>
                    <a:cubicBezTo>
                      <a:pt x="7062222" y="27953"/>
                      <a:pt x="7006973" y="34942"/>
                      <a:pt x="6956528" y="41930"/>
                    </a:cubicBezTo>
                    <a:cubicBezTo>
                      <a:pt x="7004571" y="45424"/>
                      <a:pt x="7055015" y="45424"/>
                      <a:pt x="7107862" y="36689"/>
                    </a:cubicBezTo>
                    <a:cubicBezTo>
                      <a:pt x="7129481" y="34942"/>
                      <a:pt x="7151100" y="33195"/>
                      <a:pt x="7175121" y="31448"/>
                    </a:cubicBezTo>
                    <a:cubicBezTo>
                      <a:pt x="7223163" y="40183"/>
                      <a:pt x="7276010" y="45424"/>
                      <a:pt x="7326455" y="48919"/>
                    </a:cubicBezTo>
                    <a:cubicBezTo>
                      <a:pt x="7331259" y="48919"/>
                      <a:pt x="7336063" y="48919"/>
                      <a:pt x="7343269" y="48919"/>
                    </a:cubicBezTo>
                    <a:cubicBezTo>
                      <a:pt x="7230370" y="50666"/>
                      <a:pt x="7119873" y="52413"/>
                      <a:pt x="7009375" y="50666"/>
                    </a:cubicBezTo>
                    <a:cubicBezTo>
                      <a:pt x="7069428" y="59401"/>
                      <a:pt x="7131883" y="62895"/>
                      <a:pt x="7196740" y="64642"/>
                    </a:cubicBezTo>
                    <a:cubicBezTo>
                      <a:pt x="7163110" y="64642"/>
                      <a:pt x="7129481" y="66389"/>
                      <a:pt x="7098254" y="68137"/>
                    </a:cubicBezTo>
                    <a:lnTo>
                      <a:pt x="6646655" y="68137"/>
                    </a:lnTo>
                    <a:cubicBezTo>
                      <a:pt x="6634645" y="68137"/>
                      <a:pt x="6617831" y="66389"/>
                      <a:pt x="6605820" y="64642"/>
                    </a:cubicBezTo>
                    <a:cubicBezTo>
                      <a:pt x="6519344" y="61148"/>
                      <a:pt x="6430465" y="59401"/>
                      <a:pt x="6341587" y="57654"/>
                    </a:cubicBezTo>
                    <a:cubicBezTo>
                      <a:pt x="6271925" y="55907"/>
                      <a:pt x="6199862" y="55907"/>
                      <a:pt x="6130201" y="55907"/>
                    </a:cubicBezTo>
                    <a:cubicBezTo>
                      <a:pt x="6077354" y="50666"/>
                      <a:pt x="6026910" y="45424"/>
                      <a:pt x="5974063" y="43677"/>
                    </a:cubicBezTo>
                    <a:cubicBezTo>
                      <a:pt x="6106179" y="41930"/>
                      <a:pt x="6240698" y="41930"/>
                      <a:pt x="6370412" y="41930"/>
                    </a:cubicBezTo>
                    <a:cubicBezTo>
                      <a:pt x="6413651" y="41930"/>
                      <a:pt x="6454486" y="41930"/>
                      <a:pt x="6497725" y="41930"/>
                    </a:cubicBezTo>
                    <a:cubicBezTo>
                      <a:pt x="6526550" y="41930"/>
                      <a:pt x="6550571" y="36689"/>
                      <a:pt x="6564984" y="27953"/>
                    </a:cubicBezTo>
                    <a:cubicBezTo>
                      <a:pt x="6543365" y="27953"/>
                      <a:pt x="6519344" y="27953"/>
                      <a:pt x="6497725" y="29701"/>
                    </a:cubicBezTo>
                    <a:cubicBezTo>
                      <a:pt x="6490518" y="31448"/>
                      <a:pt x="6485714" y="31448"/>
                      <a:pt x="6478507" y="31448"/>
                    </a:cubicBezTo>
                    <a:cubicBezTo>
                      <a:pt x="6031714" y="20965"/>
                      <a:pt x="5587322" y="20965"/>
                      <a:pt x="5140529" y="34942"/>
                    </a:cubicBezTo>
                    <a:cubicBezTo>
                      <a:pt x="5159746" y="36689"/>
                      <a:pt x="5178963" y="38436"/>
                      <a:pt x="5198180" y="40183"/>
                    </a:cubicBezTo>
                    <a:cubicBezTo>
                      <a:pt x="5243820" y="40183"/>
                      <a:pt x="5291862" y="41930"/>
                      <a:pt x="5337502" y="41930"/>
                    </a:cubicBezTo>
                    <a:cubicBezTo>
                      <a:pt x="5361523" y="43677"/>
                      <a:pt x="5387947" y="45424"/>
                      <a:pt x="5411968" y="48919"/>
                    </a:cubicBezTo>
                    <a:cubicBezTo>
                      <a:pt x="5457608" y="50666"/>
                      <a:pt x="5505650" y="54160"/>
                      <a:pt x="5553693" y="57654"/>
                    </a:cubicBezTo>
                    <a:cubicBezTo>
                      <a:pt x="5558497" y="57654"/>
                      <a:pt x="5560899" y="57654"/>
                      <a:pt x="5563301" y="59401"/>
                    </a:cubicBezTo>
                    <a:cubicBezTo>
                      <a:pt x="5548888" y="59401"/>
                      <a:pt x="5534476" y="61148"/>
                      <a:pt x="5517661" y="62895"/>
                    </a:cubicBezTo>
                    <a:cubicBezTo>
                      <a:pt x="5330296" y="59401"/>
                      <a:pt x="5140529" y="59401"/>
                      <a:pt x="4953164" y="59401"/>
                    </a:cubicBezTo>
                    <a:cubicBezTo>
                      <a:pt x="4941153" y="59401"/>
                      <a:pt x="4929142" y="59401"/>
                      <a:pt x="4919534" y="61148"/>
                    </a:cubicBezTo>
                    <a:cubicBezTo>
                      <a:pt x="4869090" y="62895"/>
                      <a:pt x="4823449" y="64642"/>
                      <a:pt x="4773005" y="66389"/>
                    </a:cubicBezTo>
                    <a:cubicBezTo>
                      <a:pt x="4744180" y="66389"/>
                      <a:pt x="4715354" y="66389"/>
                      <a:pt x="4686529" y="66389"/>
                    </a:cubicBezTo>
                    <a:cubicBezTo>
                      <a:pt x="4672116" y="64642"/>
                      <a:pt x="4657704" y="64642"/>
                      <a:pt x="4643291" y="64642"/>
                    </a:cubicBezTo>
                    <a:cubicBezTo>
                      <a:pt x="4506370" y="55907"/>
                      <a:pt x="4367047" y="50666"/>
                      <a:pt x="4230127" y="48919"/>
                    </a:cubicBezTo>
                    <a:cubicBezTo>
                      <a:pt x="4170074" y="47171"/>
                      <a:pt x="4110021" y="43677"/>
                      <a:pt x="4052370" y="40183"/>
                    </a:cubicBezTo>
                    <a:cubicBezTo>
                      <a:pt x="4129238" y="41930"/>
                      <a:pt x="4206106" y="41930"/>
                      <a:pt x="4280571" y="43677"/>
                    </a:cubicBezTo>
                    <a:cubicBezTo>
                      <a:pt x="4282973" y="43677"/>
                      <a:pt x="4282973" y="43677"/>
                      <a:pt x="4285376" y="41930"/>
                    </a:cubicBezTo>
                    <a:cubicBezTo>
                      <a:pt x="4383862" y="45424"/>
                      <a:pt x="4482349" y="48919"/>
                      <a:pt x="4580836" y="54160"/>
                    </a:cubicBezTo>
                    <a:cubicBezTo>
                      <a:pt x="4638487" y="55907"/>
                      <a:pt x="4693735" y="57654"/>
                      <a:pt x="4748984" y="59401"/>
                    </a:cubicBezTo>
                    <a:cubicBezTo>
                      <a:pt x="4739375" y="54160"/>
                      <a:pt x="4724963" y="50666"/>
                      <a:pt x="4708148" y="50666"/>
                    </a:cubicBezTo>
                    <a:cubicBezTo>
                      <a:pt x="4604857" y="43677"/>
                      <a:pt x="4496762" y="38436"/>
                      <a:pt x="4393471" y="33195"/>
                    </a:cubicBezTo>
                    <a:cubicBezTo>
                      <a:pt x="4374254" y="31448"/>
                      <a:pt x="4352635" y="31448"/>
                      <a:pt x="4333418" y="31448"/>
                    </a:cubicBezTo>
                    <a:cubicBezTo>
                      <a:pt x="4530391" y="29701"/>
                      <a:pt x="4727365" y="27953"/>
                      <a:pt x="4924338" y="27953"/>
                    </a:cubicBezTo>
                    <a:cubicBezTo>
                      <a:pt x="4926741" y="27953"/>
                      <a:pt x="4926741" y="27953"/>
                      <a:pt x="4926741" y="26206"/>
                    </a:cubicBezTo>
                    <a:cubicBezTo>
                      <a:pt x="4864285" y="20965"/>
                      <a:pt x="4799428" y="17471"/>
                      <a:pt x="4732169" y="17471"/>
                    </a:cubicBezTo>
                    <a:lnTo>
                      <a:pt x="4669714" y="17471"/>
                    </a:lnTo>
                    <a:cubicBezTo>
                      <a:pt x="4746582" y="15724"/>
                      <a:pt x="4818645" y="13977"/>
                      <a:pt x="4895513" y="12230"/>
                    </a:cubicBezTo>
                    <a:cubicBezTo>
                      <a:pt x="4895513" y="12230"/>
                      <a:pt x="4895513" y="12230"/>
                      <a:pt x="4897915" y="10483"/>
                    </a:cubicBezTo>
                    <a:cubicBezTo>
                      <a:pt x="4828254" y="3494"/>
                      <a:pt x="4756190" y="0"/>
                      <a:pt x="4681725" y="0"/>
                    </a:cubicBezTo>
                    <a:cubicBezTo>
                      <a:pt x="4489555" y="1747"/>
                      <a:pt x="4299788" y="3494"/>
                      <a:pt x="4112423" y="3494"/>
                    </a:cubicBezTo>
                    <a:cubicBezTo>
                      <a:pt x="3999523" y="3494"/>
                      <a:pt x="3886624" y="3494"/>
                      <a:pt x="3771322" y="6988"/>
                    </a:cubicBezTo>
                    <a:cubicBezTo>
                      <a:pt x="3771322" y="6988"/>
                      <a:pt x="3766518" y="6988"/>
                      <a:pt x="3766518" y="8735"/>
                    </a:cubicBezTo>
                    <a:cubicBezTo>
                      <a:pt x="3869809" y="12230"/>
                      <a:pt x="3973100" y="13977"/>
                      <a:pt x="4076391" y="15724"/>
                    </a:cubicBezTo>
                    <a:cubicBezTo>
                      <a:pt x="4021143" y="17471"/>
                      <a:pt x="3968296" y="20965"/>
                      <a:pt x="3913047" y="26206"/>
                    </a:cubicBezTo>
                    <a:cubicBezTo>
                      <a:pt x="3881820" y="24459"/>
                      <a:pt x="3850592" y="24459"/>
                      <a:pt x="3819365" y="24459"/>
                    </a:cubicBezTo>
                    <a:cubicBezTo>
                      <a:pt x="3809756" y="22712"/>
                      <a:pt x="3802550" y="22712"/>
                      <a:pt x="3795344" y="22712"/>
                    </a:cubicBezTo>
                    <a:lnTo>
                      <a:pt x="3790539" y="22712"/>
                    </a:lnTo>
                    <a:cubicBezTo>
                      <a:pt x="3792942" y="24459"/>
                      <a:pt x="3795344" y="24459"/>
                      <a:pt x="3797746" y="24459"/>
                    </a:cubicBezTo>
                    <a:cubicBezTo>
                      <a:pt x="3761714" y="24459"/>
                      <a:pt x="3725682" y="24459"/>
                      <a:pt x="3689651" y="26206"/>
                    </a:cubicBezTo>
                    <a:cubicBezTo>
                      <a:pt x="3668031" y="26206"/>
                      <a:pt x="3646412" y="26206"/>
                      <a:pt x="3624794" y="26206"/>
                    </a:cubicBezTo>
                    <a:cubicBezTo>
                      <a:pt x="3612783" y="26206"/>
                      <a:pt x="3600772" y="26206"/>
                      <a:pt x="3588762" y="27953"/>
                    </a:cubicBezTo>
                    <a:cubicBezTo>
                      <a:pt x="3567143" y="27953"/>
                      <a:pt x="3545524" y="27953"/>
                      <a:pt x="3523904" y="29701"/>
                    </a:cubicBezTo>
                    <a:cubicBezTo>
                      <a:pt x="3533513" y="29701"/>
                      <a:pt x="3540719" y="29701"/>
                      <a:pt x="3547926" y="29701"/>
                    </a:cubicBezTo>
                    <a:cubicBezTo>
                      <a:pt x="3461450" y="34942"/>
                      <a:pt x="3370169" y="34942"/>
                      <a:pt x="3276487" y="34942"/>
                    </a:cubicBezTo>
                    <a:cubicBezTo>
                      <a:pt x="3276487" y="34942"/>
                      <a:pt x="3274084" y="34942"/>
                      <a:pt x="3271682" y="34942"/>
                    </a:cubicBezTo>
                    <a:cubicBezTo>
                      <a:pt x="3437428" y="34942"/>
                      <a:pt x="3600772" y="36689"/>
                      <a:pt x="3766518" y="38436"/>
                    </a:cubicBezTo>
                    <a:cubicBezTo>
                      <a:pt x="3761714" y="38436"/>
                      <a:pt x="3756910" y="38436"/>
                      <a:pt x="3749704" y="40183"/>
                    </a:cubicBezTo>
                    <a:cubicBezTo>
                      <a:pt x="3747301" y="40183"/>
                      <a:pt x="3747301" y="40183"/>
                      <a:pt x="3744899" y="40183"/>
                    </a:cubicBezTo>
                    <a:cubicBezTo>
                      <a:pt x="3785735" y="43677"/>
                      <a:pt x="3828973" y="41930"/>
                      <a:pt x="3874613" y="38436"/>
                    </a:cubicBezTo>
                    <a:cubicBezTo>
                      <a:pt x="3884222" y="38436"/>
                      <a:pt x="3893830" y="38436"/>
                      <a:pt x="3905841" y="40183"/>
                    </a:cubicBezTo>
                    <a:cubicBezTo>
                      <a:pt x="3944275" y="41930"/>
                      <a:pt x="3982709" y="45424"/>
                      <a:pt x="4023545" y="48919"/>
                    </a:cubicBezTo>
                    <a:cubicBezTo>
                      <a:pt x="4086000" y="50666"/>
                      <a:pt x="4148455" y="54160"/>
                      <a:pt x="4208508" y="59401"/>
                    </a:cubicBezTo>
                    <a:cubicBezTo>
                      <a:pt x="4208508" y="59401"/>
                      <a:pt x="4210910" y="59401"/>
                      <a:pt x="4213312" y="61148"/>
                    </a:cubicBezTo>
                    <a:cubicBezTo>
                      <a:pt x="4215714" y="62895"/>
                      <a:pt x="4220518" y="64642"/>
                      <a:pt x="4225323" y="64642"/>
                    </a:cubicBezTo>
                    <a:cubicBezTo>
                      <a:pt x="4208508" y="66389"/>
                      <a:pt x="4191693" y="68137"/>
                      <a:pt x="4174878" y="71631"/>
                    </a:cubicBezTo>
                    <a:cubicBezTo>
                      <a:pt x="4174878" y="71631"/>
                      <a:pt x="4172476" y="73378"/>
                      <a:pt x="4170074" y="73378"/>
                    </a:cubicBezTo>
                    <a:cubicBezTo>
                      <a:pt x="4287778" y="78619"/>
                      <a:pt x="4405481" y="82113"/>
                      <a:pt x="4523185" y="87355"/>
                    </a:cubicBezTo>
                    <a:cubicBezTo>
                      <a:pt x="4535196" y="89102"/>
                      <a:pt x="4547206" y="92596"/>
                      <a:pt x="4561619" y="96090"/>
                    </a:cubicBezTo>
                    <a:cubicBezTo>
                      <a:pt x="4638487" y="97837"/>
                      <a:pt x="4715354" y="97837"/>
                      <a:pt x="4794624" y="101331"/>
                    </a:cubicBezTo>
                    <a:cubicBezTo>
                      <a:pt x="4774927" y="101331"/>
                      <a:pt x="4756911" y="101331"/>
                      <a:pt x="4736973" y="101331"/>
                    </a:cubicBezTo>
                    <a:cubicBezTo>
                      <a:pt x="4717757" y="101331"/>
                      <a:pt x="4700941" y="101331"/>
                      <a:pt x="4681725" y="101331"/>
                    </a:cubicBezTo>
                    <a:cubicBezTo>
                      <a:pt x="4669714" y="101331"/>
                      <a:pt x="4662508" y="101331"/>
                      <a:pt x="4650497" y="101331"/>
                    </a:cubicBezTo>
                    <a:cubicBezTo>
                      <a:pt x="4511174" y="97837"/>
                      <a:pt x="4369450" y="94343"/>
                      <a:pt x="4230127" y="89102"/>
                    </a:cubicBezTo>
                    <a:lnTo>
                      <a:pt x="4220518" y="89102"/>
                    </a:lnTo>
                    <a:cubicBezTo>
                      <a:pt x="4244539" y="87355"/>
                      <a:pt x="4266159" y="87355"/>
                      <a:pt x="4292582" y="85608"/>
                    </a:cubicBezTo>
                    <a:cubicBezTo>
                      <a:pt x="4261354" y="83860"/>
                      <a:pt x="4232529" y="83860"/>
                      <a:pt x="4201302" y="82113"/>
                    </a:cubicBezTo>
                    <a:cubicBezTo>
                      <a:pt x="4105217" y="80366"/>
                      <a:pt x="4006730" y="78619"/>
                      <a:pt x="3910645" y="75125"/>
                    </a:cubicBezTo>
                    <a:cubicBezTo>
                      <a:pt x="3925058" y="75125"/>
                      <a:pt x="3937069" y="75125"/>
                      <a:pt x="3949079" y="75125"/>
                    </a:cubicBezTo>
                    <a:cubicBezTo>
                      <a:pt x="3980306" y="73378"/>
                      <a:pt x="4013936" y="73378"/>
                      <a:pt x="4045164" y="73378"/>
                    </a:cubicBezTo>
                    <a:cubicBezTo>
                      <a:pt x="4047566" y="73378"/>
                      <a:pt x="4047566" y="73378"/>
                      <a:pt x="4049968" y="71631"/>
                    </a:cubicBezTo>
                    <a:cubicBezTo>
                      <a:pt x="4057174" y="68137"/>
                      <a:pt x="4061979" y="64642"/>
                      <a:pt x="4069185" y="62895"/>
                    </a:cubicBezTo>
                    <a:cubicBezTo>
                      <a:pt x="4066783" y="62895"/>
                      <a:pt x="4061979" y="62895"/>
                      <a:pt x="4061979" y="62895"/>
                    </a:cubicBezTo>
                    <a:lnTo>
                      <a:pt x="4054772" y="62895"/>
                    </a:lnTo>
                    <a:cubicBezTo>
                      <a:pt x="3869809" y="61148"/>
                      <a:pt x="3684846" y="62895"/>
                      <a:pt x="3499883" y="66389"/>
                    </a:cubicBezTo>
                    <a:cubicBezTo>
                      <a:pt x="3485471" y="64642"/>
                      <a:pt x="3471058" y="64642"/>
                      <a:pt x="3456645" y="64642"/>
                    </a:cubicBezTo>
                    <a:cubicBezTo>
                      <a:pt x="3411005" y="62895"/>
                      <a:pt x="3362963" y="62895"/>
                      <a:pt x="3314920" y="64642"/>
                    </a:cubicBezTo>
                    <a:cubicBezTo>
                      <a:pt x="3310116" y="64642"/>
                      <a:pt x="3307714" y="64642"/>
                      <a:pt x="3305312" y="64642"/>
                    </a:cubicBezTo>
                    <a:cubicBezTo>
                      <a:pt x="3269280" y="62895"/>
                      <a:pt x="3233249" y="59401"/>
                      <a:pt x="3194815" y="54160"/>
                    </a:cubicBezTo>
                    <a:lnTo>
                      <a:pt x="3194815" y="54160"/>
                    </a:lnTo>
                    <a:cubicBezTo>
                      <a:pt x="3192413" y="55907"/>
                      <a:pt x="3192413" y="55907"/>
                      <a:pt x="3192413" y="55907"/>
                    </a:cubicBezTo>
                    <a:cubicBezTo>
                      <a:pt x="3192413" y="57654"/>
                      <a:pt x="3192413" y="59401"/>
                      <a:pt x="3192413" y="59401"/>
                    </a:cubicBezTo>
                    <a:cubicBezTo>
                      <a:pt x="3202021" y="61148"/>
                      <a:pt x="3211629" y="62895"/>
                      <a:pt x="3218836" y="64642"/>
                    </a:cubicBezTo>
                    <a:cubicBezTo>
                      <a:pt x="3223640" y="64642"/>
                      <a:pt x="3228444" y="64642"/>
                      <a:pt x="3233249" y="66389"/>
                    </a:cubicBezTo>
                    <a:cubicBezTo>
                      <a:pt x="3238053" y="68137"/>
                      <a:pt x="3245259" y="68137"/>
                      <a:pt x="3252466" y="68137"/>
                    </a:cubicBezTo>
                    <a:cubicBezTo>
                      <a:pt x="3257270" y="69884"/>
                      <a:pt x="3262074" y="69884"/>
                      <a:pt x="3264476" y="69884"/>
                    </a:cubicBezTo>
                    <a:cubicBezTo>
                      <a:pt x="3226042" y="71631"/>
                      <a:pt x="3185206" y="71631"/>
                      <a:pt x="3146772" y="73378"/>
                    </a:cubicBezTo>
                    <a:cubicBezTo>
                      <a:pt x="3146772" y="73378"/>
                      <a:pt x="3146772" y="75125"/>
                      <a:pt x="3149174" y="75125"/>
                    </a:cubicBezTo>
                    <a:cubicBezTo>
                      <a:pt x="3153979" y="76872"/>
                      <a:pt x="3156381" y="78619"/>
                      <a:pt x="3161185" y="78619"/>
                    </a:cubicBezTo>
                    <a:cubicBezTo>
                      <a:pt x="3221238" y="87355"/>
                      <a:pt x="3281291" y="92596"/>
                      <a:pt x="3338942" y="90849"/>
                    </a:cubicBezTo>
                    <a:cubicBezTo>
                      <a:pt x="3298106" y="85608"/>
                      <a:pt x="3254867" y="82113"/>
                      <a:pt x="3211629" y="80366"/>
                    </a:cubicBezTo>
                    <a:lnTo>
                      <a:pt x="3480667" y="80366"/>
                    </a:lnTo>
                    <a:cubicBezTo>
                      <a:pt x="3605577" y="82113"/>
                      <a:pt x="3730487" y="82113"/>
                      <a:pt x="3855396" y="82113"/>
                    </a:cubicBezTo>
                    <a:cubicBezTo>
                      <a:pt x="3925058" y="82113"/>
                      <a:pt x="3992317" y="83860"/>
                      <a:pt x="4061979" y="87355"/>
                    </a:cubicBezTo>
                    <a:cubicBezTo>
                      <a:pt x="4090804" y="87355"/>
                      <a:pt x="4117227" y="87355"/>
                      <a:pt x="4143650" y="89102"/>
                    </a:cubicBezTo>
                    <a:cubicBezTo>
                      <a:pt x="4129238" y="89102"/>
                      <a:pt x="4114825" y="90849"/>
                      <a:pt x="4100412" y="94343"/>
                    </a:cubicBezTo>
                    <a:cubicBezTo>
                      <a:pt x="4090804" y="92596"/>
                      <a:pt x="4078793" y="92596"/>
                      <a:pt x="4066783" y="90849"/>
                    </a:cubicBezTo>
                    <a:cubicBezTo>
                      <a:pt x="4066783" y="92596"/>
                      <a:pt x="4066783" y="92596"/>
                      <a:pt x="4066783" y="92596"/>
                    </a:cubicBezTo>
                    <a:cubicBezTo>
                      <a:pt x="4064381" y="92596"/>
                      <a:pt x="4064381" y="92596"/>
                      <a:pt x="4061979" y="94343"/>
                    </a:cubicBezTo>
                    <a:cubicBezTo>
                      <a:pt x="4061979" y="96090"/>
                      <a:pt x="4061979" y="96090"/>
                      <a:pt x="4061979" y="97837"/>
                    </a:cubicBezTo>
                    <a:cubicBezTo>
                      <a:pt x="4069185" y="97837"/>
                      <a:pt x="4073989" y="99584"/>
                      <a:pt x="4081196" y="101331"/>
                    </a:cubicBezTo>
                    <a:cubicBezTo>
                      <a:pt x="4066783" y="101331"/>
                      <a:pt x="4052370" y="103078"/>
                      <a:pt x="4040359" y="103078"/>
                    </a:cubicBezTo>
                    <a:cubicBezTo>
                      <a:pt x="3920254" y="97837"/>
                      <a:pt x="3802550" y="96090"/>
                      <a:pt x="3682444" y="96090"/>
                    </a:cubicBezTo>
                    <a:lnTo>
                      <a:pt x="3656021" y="96090"/>
                    </a:lnTo>
                    <a:cubicBezTo>
                      <a:pt x="3634402" y="94343"/>
                      <a:pt x="3610381" y="92596"/>
                      <a:pt x="3586360" y="92596"/>
                    </a:cubicBezTo>
                    <a:cubicBezTo>
                      <a:pt x="3586360" y="94343"/>
                      <a:pt x="3586360" y="94343"/>
                      <a:pt x="3583957" y="94343"/>
                    </a:cubicBezTo>
                    <a:lnTo>
                      <a:pt x="3583957" y="96090"/>
                    </a:lnTo>
                    <a:cubicBezTo>
                      <a:pt x="3439830" y="94343"/>
                      <a:pt x="3295703" y="94343"/>
                      <a:pt x="3151576" y="94343"/>
                    </a:cubicBezTo>
                    <a:cubicBezTo>
                      <a:pt x="3098730" y="92596"/>
                      <a:pt x="3045883" y="92596"/>
                      <a:pt x="2993037" y="96090"/>
                    </a:cubicBezTo>
                    <a:lnTo>
                      <a:pt x="2993037" y="94343"/>
                    </a:lnTo>
                    <a:cubicBezTo>
                      <a:pt x="3026666" y="92596"/>
                      <a:pt x="3060296" y="89102"/>
                      <a:pt x="3096328" y="89102"/>
                    </a:cubicBezTo>
                    <a:cubicBezTo>
                      <a:pt x="3103534" y="80366"/>
                      <a:pt x="3117947" y="75125"/>
                      <a:pt x="3134762" y="73378"/>
                    </a:cubicBezTo>
                    <a:cubicBezTo>
                      <a:pt x="3115545" y="73378"/>
                      <a:pt x="3096328" y="73378"/>
                      <a:pt x="3074709" y="76872"/>
                    </a:cubicBezTo>
                    <a:cubicBezTo>
                      <a:pt x="3000243" y="87355"/>
                      <a:pt x="2928180" y="92596"/>
                      <a:pt x="2853714" y="92596"/>
                    </a:cubicBezTo>
                    <a:cubicBezTo>
                      <a:pt x="2836899" y="92596"/>
                      <a:pt x="2820084" y="90849"/>
                      <a:pt x="2803270" y="89102"/>
                    </a:cubicBezTo>
                    <a:lnTo>
                      <a:pt x="2803270" y="90849"/>
                    </a:lnTo>
                    <a:cubicBezTo>
                      <a:pt x="2788857" y="90849"/>
                      <a:pt x="2774444" y="90849"/>
                      <a:pt x="2760032" y="92596"/>
                    </a:cubicBezTo>
                    <a:cubicBezTo>
                      <a:pt x="2745619" y="90849"/>
                      <a:pt x="2728804" y="90849"/>
                      <a:pt x="2716794" y="89102"/>
                    </a:cubicBezTo>
                    <a:cubicBezTo>
                      <a:pt x="2757629" y="87355"/>
                      <a:pt x="2800868" y="82113"/>
                      <a:pt x="2848910" y="76872"/>
                    </a:cubicBezTo>
                    <a:cubicBezTo>
                      <a:pt x="2872931" y="73378"/>
                      <a:pt x="2899354" y="71631"/>
                      <a:pt x="2925778" y="68137"/>
                    </a:cubicBezTo>
                    <a:lnTo>
                      <a:pt x="240212" y="68137"/>
                    </a:lnTo>
                    <a:cubicBezTo>
                      <a:pt x="204180" y="68137"/>
                      <a:pt x="170550" y="75125"/>
                      <a:pt x="141725" y="89102"/>
                    </a:cubicBezTo>
                    <a:cubicBezTo>
                      <a:pt x="129714" y="101331"/>
                      <a:pt x="122508" y="111814"/>
                      <a:pt x="112899" y="124044"/>
                    </a:cubicBezTo>
                    <a:cubicBezTo>
                      <a:pt x="117704" y="164227"/>
                      <a:pt x="124910" y="202663"/>
                      <a:pt x="129714" y="242846"/>
                    </a:cubicBezTo>
                    <a:lnTo>
                      <a:pt x="129714" y="228869"/>
                    </a:lnTo>
                    <a:cubicBezTo>
                      <a:pt x="129714" y="214892"/>
                      <a:pt x="129714" y="204410"/>
                      <a:pt x="139323" y="195674"/>
                    </a:cubicBezTo>
                    <a:cubicBezTo>
                      <a:pt x="141725" y="251581"/>
                      <a:pt x="141725" y="307488"/>
                      <a:pt x="141725" y="363395"/>
                    </a:cubicBezTo>
                    <a:cubicBezTo>
                      <a:pt x="146529" y="429785"/>
                      <a:pt x="148931" y="496174"/>
                      <a:pt x="146529" y="560816"/>
                    </a:cubicBezTo>
                    <a:lnTo>
                      <a:pt x="146529" y="569552"/>
                    </a:lnTo>
                    <a:cubicBezTo>
                      <a:pt x="151333" y="670883"/>
                      <a:pt x="153735" y="775709"/>
                      <a:pt x="151333" y="880534"/>
                    </a:cubicBezTo>
                    <a:cubicBezTo>
                      <a:pt x="151333" y="980119"/>
                      <a:pt x="148931" y="1081450"/>
                      <a:pt x="146529" y="1181034"/>
                    </a:cubicBezTo>
                    <a:cubicBezTo>
                      <a:pt x="144127" y="1154828"/>
                      <a:pt x="141725" y="1128621"/>
                      <a:pt x="141725" y="1100668"/>
                    </a:cubicBezTo>
                    <a:cubicBezTo>
                      <a:pt x="139323" y="1091932"/>
                      <a:pt x="136921" y="1083197"/>
                      <a:pt x="134519" y="1074462"/>
                    </a:cubicBezTo>
                    <a:cubicBezTo>
                      <a:pt x="134519" y="1074462"/>
                      <a:pt x="129714" y="1072714"/>
                      <a:pt x="129714" y="1069220"/>
                    </a:cubicBezTo>
                    <a:lnTo>
                      <a:pt x="129714" y="1053496"/>
                    </a:lnTo>
                    <a:cubicBezTo>
                      <a:pt x="115302" y="974877"/>
                      <a:pt x="105693" y="896258"/>
                      <a:pt x="103291" y="817639"/>
                    </a:cubicBezTo>
                    <a:cubicBezTo>
                      <a:pt x="81672" y="716308"/>
                      <a:pt x="72063" y="611482"/>
                      <a:pt x="74466" y="506657"/>
                    </a:cubicBezTo>
                    <a:cubicBezTo>
                      <a:pt x="76868" y="429785"/>
                      <a:pt x="69661" y="356407"/>
                      <a:pt x="64857" y="283029"/>
                    </a:cubicBezTo>
                    <a:lnTo>
                      <a:pt x="64857" y="1256159"/>
                    </a:lnTo>
                    <a:cubicBezTo>
                      <a:pt x="45640" y="1240435"/>
                      <a:pt x="26423" y="1224711"/>
                      <a:pt x="7206" y="1208988"/>
                    </a:cubicBezTo>
                    <a:cubicBezTo>
                      <a:pt x="2402" y="1208988"/>
                      <a:pt x="0" y="1210735"/>
                      <a:pt x="0" y="1214229"/>
                    </a:cubicBezTo>
                    <a:cubicBezTo>
                      <a:pt x="4804" y="1226458"/>
                      <a:pt x="9608" y="1236941"/>
                      <a:pt x="14413" y="1245677"/>
                    </a:cubicBezTo>
                    <a:cubicBezTo>
                      <a:pt x="16815" y="1247424"/>
                      <a:pt x="19217" y="1249171"/>
                      <a:pt x="21619" y="1250918"/>
                    </a:cubicBezTo>
                    <a:cubicBezTo>
                      <a:pt x="36032" y="1270136"/>
                      <a:pt x="52847" y="1287607"/>
                      <a:pt x="69661" y="1306825"/>
                    </a:cubicBezTo>
                    <a:cubicBezTo>
                      <a:pt x="76868" y="1326043"/>
                      <a:pt x="93683" y="1345261"/>
                      <a:pt x="115302" y="1362732"/>
                    </a:cubicBezTo>
                    <a:cubicBezTo>
                      <a:pt x="129714" y="1371467"/>
                      <a:pt x="141725" y="1380203"/>
                      <a:pt x="153735" y="1385444"/>
                    </a:cubicBezTo>
                    <a:cubicBezTo>
                      <a:pt x="165746" y="1392432"/>
                      <a:pt x="175354" y="1399421"/>
                      <a:pt x="184963" y="1408156"/>
                    </a:cubicBezTo>
                    <a:lnTo>
                      <a:pt x="206582" y="1408156"/>
                    </a:lnTo>
                    <a:cubicBezTo>
                      <a:pt x="206582" y="1404662"/>
                      <a:pt x="204180" y="1402915"/>
                      <a:pt x="201778" y="1401168"/>
                    </a:cubicBezTo>
                    <a:cubicBezTo>
                      <a:pt x="199376" y="1399421"/>
                      <a:pt x="196974" y="1397674"/>
                      <a:pt x="194571" y="1395926"/>
                    </a:cubicBezTo>
                    <a:cubicBezTo>
                      <a:pt x="208984" y="1399421"/>
                      <a:pt x="225799" y="1399421"/>
                      <a:pt x="240212" y="1399421"/>
                    </a:cubicBezTo>
                    <a:lnTo>
                      <a:pt x="3262074" y="1399421"/>
                    </a:lnTo>
                    <a:cubicBezTo>
                      <a:pt x="3158783" y="1395926"/>
                      <a:pt x="3055492" y="1392432"/>
                      <a:pt x="2954603" y="1388938"/>
                    </a:cubicBezTo>
                    <a:cubicBezTo>
                      <a:pt x="2796063" y="1385444"/>
                      <a:pt x="2642328" y="1381950"/>
                      <a:pt x="2488593" y="1378456"/>
                    </a:cubicBezTo>
                    <a:cubicBezTo>
                      <a:pt x="2644730" y="1378456"/>
                      <a:pt x="2800868" y="1376709"/>
                      <a:pt x="2954603" y="1373214"/>
                    </a:cubicBezTo>
                    <a:cubicBezTo>
                      <a:pt x="3132360" y="1357490"/>
                      <a:pt x="3310116" y="1352249"/>
                      <a:pt x="3490275" y="1355743"/>
                    </a:cubicBezTo>
                    <a:lnTo>
                      <a:pt x="3490275" y="1353996"/>
                    </a:lnTo>
                    <a:cubicBezTo>
                      <a:pt x="3521502" y="1355743"/>
                      <a:pt x="3555132" y="1355743"/>
                      <a:pt x="3586360" y="1357490"/>
                    </a:cubicBezTo>
                    <a:cubicBezTo>
                      <a:pt x="3509492" y="1357490"/>
                      <a:pt x="3432624" y="1359238"/>
                      <a:pt x="3353354" y="1362732"/>
                    </a:cubicBezTo>
                    <a:cubicBezTo>
                      <a:pt x="3526307" y="1362732"/>
                      <a:pt x="3699259" y="1367973"/>
                      <a:pt x="3872211" y="1373214"/>
                    </a:cubicBezTo>
                    <a:cubicBezTo>
                      <a:pt x="3901037" y="1378456"/>
                      <a:pt x="3932264" y="1380203"/>
                      <a:pt x="3968296" y="1380203"/>
                    </a:cubicBezTo>
                    <a:cubicBezTo>
                      <a:pt x="3989915" y="1378456"/>
                      <a:pt x="4011534" y="1378456"/>
                      <a:pt x="4033153" y="1378456"/>
                    </a:cubicBezTo>
                    <a:cubicBezTo>
                      <a:pt x="4049968" y="1380203"/>
                      <a:pt x="4066783" y="1380203"/>
                      <a:pt x="4086000" y="1380203"/>
                    </a:cubicBezTo>
                    <a:cubicBezTo>
                      <a:pt x="4210910" y="1385444"/>
                      <a:pt x="4335820" y="1385444"/>
                      <a:pt x="4463132" y="1380203"/>
                    </a:cubicBezTo>
                    <a:cubicBezTo>
                      <a:pt x="4407883" y="1376709"/>
                      <a:pt x="4355037" y="1373214"/>
                      <a:pt x="4299788" y="1371467"/>
                    </a:cubicBezTo>
                    <a:cubicBezTo>
                      <a:pt x="4311799" y="1369720"/>
                      <a:pt x="4323809" y="1367973"/>
                      <a:pt x="4333418" y="1367973"/>
                    </a:cubicBezTo>
                    <a:lnTo>
                      <a:pt x="4232529" y="1367973"/>
                    </a:lnTo>
                    <a:cubicBezTo>
                      <a:pt x="4227725" y="1367973"/>
                      <a:pt x="4220518" y="1367973"/>
                      <a:pt x="4215714" y="1366226"/>
                    </a:cubicBezTo>
                    <a:cubicBezTo>
                      <a:pt x="4319005" y="1362732"/>
                      <a:pt x="4422296" y="1364479"/>
                      <a:pt x="4525587" y="1367973"/>
                    </a:cubicBezTo>
                    <a:cubicBezTo>
                      <a:pt x="4576031" y="1367973"/>
                      <a:pt x="4626476" y="1369720"/>
                      <a:pt x="4676920" y="1371467"/>
                    </a:cubicBezTo>
                    <a:cubicBezTo>
                      <a:pt x="4703344" y="1371467"/>
                      <a:pt x="4729767" y="1373214"/>
                      <a:pt x="4753788" y="1374961"/>
                    </a:cubicBezTo>
                    <a:cubicBezTo>
                      <a:pt x="4794624" y="1378456"/>
                      <a:pt x="4825852" y="1385444"/>
                      <a:pt x="4854677" y="1399421"/>
                    </a:cubicBezTo>
                    <a:lnTo>
                      <a:pt x="6269524" y="1399421"/>
                    </a:lnTo>
                    <a:lnTo>
                      <a:pt x="6283696" y="1410253"/>
                    </a:lnTo>
                    <a:cubicBezTo>
                      <a:pt x="6299069" y="1404487"/>
                      <a:pt x="6316605" y="1400993"/>
                      <a:pt x="6336542" y="1400993"/>
                    </a:cubicBezTo>
                    <a:lnTo>
                      <a:pt x="6495803" y="1400993"/>
                    </a:lnTo>
                    <a:cubicBezTo>
                      <a:pt x="6524628" y="1392782"/>
                      <a:pt x="6558498" y="1392083"/>
                      <a:pt x="6593328" y="1403963"/>
                    </a:cubicBezTo>
                    <a:cubicBezTo>
                      <a:pt x="6602697" y="1407283"/>
                      <a:pt x="6612065" y="1410602"/>
                      <a:pt x="6621434" y="1414271"/>
                    </a:cubicBezTo>
                    <a:lnTo>
                      <a:pt x="6607982" y="1399595"/>
                    </a:lnTo>
                    <a:lnTo>
                      <a:pt x="6980310" y="1399595"/>
                    </a:lnTo>
                    <a:cubicBezTo>
                      <a:pt x="7001929" y="1401342"/>
                      <a:pt x="7025950" y="1401342"/>
                      <a:pt x="7047569" y="1401342"/>
                    </a:cubicBezTo>
                    <a:cubicBezTo>
                      <a:pt x="7040363" y="1401342"/>
                      <a:pt x="7035558" y="1401342"/>
                      <a:pt x="7028352" y="1401342"/>
                    </a:cubicBezTo>
                    <a:cubicBezTo>
                      <a:pt x="7018744" y="1403089"/>
                      <a:pt x="7009135" y="1403089"/>
                      <a:pt x="6999526" y="1404837"/>
                    </a:cubicBezTo>
                    <a:cubicBezTo>
                      <a:pt x="6999526" y="1404837"/>
                      <a:pt x="6997124" y="1404837"/>
                      <a:pt x="6994723" y="1404837"/>
                    </a:cubicBezTo>
                    <a:cubicBezTo>
                      <a:pt x="7025950" y="1408331"/>
                      <a:pt x="7057177" y="1410078"/>
                      <a:pt x="7090807" y="1411825"/>
                    </a:cubicBezTo>
                    <a:cubicBezTo>
                      <a:pt x="7237336" y="1415319"/>
                      <a:pt x="7386267" y="1420560"/>
                      <a:pt x="7535199" y="1424055"/>
                    </a:cubicBezTo>
                    <a:cubicBezTo>
                      <a:pt x="7573632" y="1424055"/>
                      <a:pt x="7612066" y="1422308"/>
                      <a:pt x="7652902" y="1418813"/>
                    </a:cubicBezTo>
                    <a:cubicBezTo>
                      <a:pt x="7609664" y="1415319"/>
                      <a:pt x="7566426" y="1413572"/>
                      <a:pt x="7520786" y="1411825"/>
                    </a:cubicBezTo>
                    <a:cubicBezTo>
                      <a:pt x="7467939" y="1410078"/>
                      <a:pt x="7415093" y="1410078"/>
                      <a:pt x="7362246" y="1408331"/>
                    </a:cubicBezTo>
                    <a:cubicBezTo>
                      <a:pt x="7455928" y="1408331"/>
                      <a:pt x="7547209" y="1408331"/>
                      <a:pt x="7643294" y="1406584"/>
                    </a:cubicBezTo>
                    <a:cubicBezTo>
                      <a:pt x="7655305" y="1406584"/>
                      <a:pt x="7662511" y="1404837"/>
                      <a:pt x="7662511" y="1399595"/>
                    </a:cubicBezTo>
                    <a:lnTo>
                      <a:pt x="8130923" y="1399595"/>
                    </a:lnTo>
                    <a:cubicBezTo>
                      <a:pt x="8150140" y="1399595"/>
                      <a:pt x="8166955" y="1397848"/>
                      <a:pt x="8183770" y="1394354"/>
                    </a:cubicBezTo>
                    <a:cubicBezTo>
                      <a:pt x="8202987" y="1354171"/>
                      <a:pt x="8224606" y="1312241"/>
                      <a:pt x="8243823" y="1270311"/>
                    </a:cubicBezTo>
                    <a:cubicBezTo>
                      <a:pt x="8248627" y="1221392"/>
                      <a:pt x="8251029" y="1172473"/>
                      <a:pt x="8255834" y="1123555"/>
                    </a:cubicBezTo>
                    <a:cubicBezTo>
                      <a:pt x="8255834" y="1092107"/>
                      <a:pt x="8255834" y="1058912"/>
                      <a:pt x="8258235" y="1027465"/>
                    </a:cubicBezTo>
                    <a:cubicBezTo>
                      <a:pt x="8255834" y="1023971"/>
                      <a:pt x="8255834" y="1020476"/>
                      <a:pt x="8255834" y="1016982"/>
                    </a:cubicBezTo>
                    <a:cubicBezTo>
                      <a:pt x="8253431" y="975052"/>
                      <a:pt x="8248627" y="929628"/>
                      <a:pt x="8246225" y="885950"/>
                    </a:cubicBezTo>
                    <a:cubicBezTo>
                      <a:pt x="8241421" y="816067"/>
                      <a:pt x="8241421" y="746183"/>
                      <a:pt x="8246225" y="678046"/>
                    </a:cubicBezTo>
                    <a:cubicBezTo>
                      <a:pt x="8248627" y="749677"/>
                      <a:pt x="8251029" y="821308"/>
                      <a:pt x="8255834" y="891192"/>
                    </a:cubicBezTo>
                    <a:cubicBezTo>
                      <a:pt x="8258235" y="891192"/>
                      <a:pt x="8258235" y="891192"/>
                      <a:pt x="8258235" y="889444"/>
                    </a:cubicBezTo>
                    <a:cubicBezTo>
                      <a:pt x="8255834" y="870227"/>
                      <a:pt x="8258235" y="852756"/>
                      <a:pt x="8263040" y="837032"/>
                    </a:cubicBezTo>
                    <a:cubicBezTo>
                      <a:pt x="8263040" y="838779"/>
                      <a:pt x="8263040" y="840526"/>
                      <a:pt x="8263040" y="840526"/>
                    </a:cubicBezTo>
                    <a:cubicBezTo>
                      <a:pt x="8265442" y="849261"/>
                      <a:pt x="8265442" y="857997"/>
                      <a:pt x="8265442" y="864985"/>
                    </a:cubicBezTo>
                    <a:lnTo>
                      <a:pt x="8267844" y="864985"/>
                    </a:lnTo>
                    <a:cubicBezTo>
                      <a:pt x="8267844" y="894686"/>
                      <a:pt x="8267844" y="924386"/>
                      <a:pt x="8270246" y="955834"/>
                    </a:cubicBezTo>
                    <a:cubicBezTo>
                      <a:pt x="8270246" y="964569"/>
                      <a:pt x="8272648" y="971558"/>
                      <a:pt x="8275050" y="976799"/>
                    </a:cubicBezTo>
                    <a:lnTo>
                      <a:pt x="8275050" y="1018729"/>
                    </a:lnTo>
                    <a:cubicBezTo>
                      <a:pt x="8270246" y="1022223"/>
                      <a:pt x="8267844" y="1022223"/>
                      <a:pt x="8265442" y="1018729"/>
                    </a:cubicBezTo>
                    <a:lnTo>
                      <a:pt x="8265442" y="1074636"/>
                    </a:lnTo>
                    <a:cubicBezTo>
                      <a:pt x="8265442" y="1069395"/>
                      <a:pt x="8267844" y="1064154"/>
                      <a:pt x="8272648" y="1060660"/>
                    </a:cubicBezTo>
                    <a:cubicBezTo>
                      <a:pt x="8270246" y="1116566"/>
                      <a:pt x="8267844" y="1170726"/>
                      <a:pt x="8260637" y="1226633"/>
                    </a:cubicBezTo>
                    <a:cubicBezTo>
                      <a:pt x="8272648" y="1196933"/>
                      <a:pt x="8284659" y="1167232"/>
                      <a:pt x="8296669" y="1137532"/>
                    </a:cubicBezTo>
                    <a:cubicBezTo>
                      <a:pt x="8296669" y="1135785"/>
                      <a:pt x="8299071" y="1134037"/>
                      <a:pt x="8301474" y="1134037"/>
                    </a:cubicBezTo>
                    <a:cubicBezTo>
                      <a:pt x="8291865" y="1179462"/>
                      <a:pt x="8277452" y="1223139"/>
                      <a:pt x="8258235" y="1265069"/>
                    </a:cubicBezTo>
                    <a:cubicBezTo>
                      <a:pt x="8253431" y="1298264"/>
                      <a:pt x="8248627" y="1331459"/>
                      <a:pt x="8241421" y="1362906"/>
                    </a:cubicBezTo>
                    <a:cubicBezTo>
                      <a:pt x="8243823" y="1362906"/>
                      <a:pt x="8243823" y="1361159"/>
                      <a:pt x="8246225" y="1359412"/>
                    </a:cubicBezTo>
                    <a:cubicBezTo>
                      <a:pt x="8265442" y="1341941"/>
                      <a:pt x="8284659" y="1324470"/>
                      <a:pt x="8303876" y="1303505"/>
                    </a:cubicBezTo>
                    <a:cubicBezTo>
                      <a:pt x="8306277" y="1293023"/>
                      <a:pt x="8306277" y="1282540"/>
                      <a:pt x="8306277" y="1270311"/>
                    </a:cubicBezTo>
                    <a:lnTo>
                      <a:pt x="8306277" y="1153255"/>
                    </a:lnTo>
                    <a:cubicBezTo>
                      <a:pt x="8294267" y="1097348"/>
                      <a:pt x="8284659" y="1039694"/>
                      <a:pt x="8279855" y="983787"/>
                    </a:cubicBezTo>
                    <a:cubicBezTo>
                      <a:pt x="8282256" y="985535"/>
                      <a:pt x="8284659" y="985535"/>
                      <a:pt x="8289463" y="987282"/>
                    </a:cubicBezTo>
                    <a:cubicBezTo>
                      <a:pt x="8287061" y="965094"/>
                      <a:pt x="8287061" y="944478"/>
                      <a:pt x="8287061" y="922290"/>
                    </a:cubicBezTo>
                    <a:cubicBezTo>
                      <a:pt x="8287061" y="922465"/>
                      <a:pt x="8287061" y="922639"/>
                      <a:pt x="8287061" y="922639"/>
                    </a:cubicBezTo>
                    <a:lnTo>
                      <a:pt x="8287061" y="920892"/>
                    </a:lnTo>
                    <a:cubicBezTo>
                      <a:pt x="8287061" y="921416"/>
                      <a:pt x="8287061" y="921766"/>
                      <a:pt x="8287061" y="922290"/>
                    </a:cubicBezTo>
                    <a:cubicBezTo>
                      <a:pt x="8287061" y="915476"/>
                      <a:pt x="8287061" y="908662"/>
                      <a:pt x="8289463" y="901674"/>
                    </a:cubicBezTo>
                    <a:cubicBezTo>
                      <a:pt x="8291865" y="908662"/>
                      <a:pt x="8291865" y="912157"/>
                      <a:pt x="8296669" y="917398"/>
                    </a:cubicBezTo>
                    <a:cubicBezTo>
                      <a:pt x="8299071" y="938363"/>
                      <a:pt x="8303876" y="957581"/>
                      <a:pt x="8308680" y="978546"/>
                    </a:cubicBezTo>
                    <a:cubicBezTo>
                      <a:pt x="8306277" y="959328"/>
                      <a:pt x="8306277" y="940110"/>
                      <a:pt x="8306277" y="922639"/>
                    </a:cubicBezTo>
                    <a:cubicBezTo>
                      <a:pt x="8306277" y="917398"/>
                      <a:pt x="8306277" y="913904"/>
                      <a:pt x="8306277" y="910410"/>
                    </a:cubicBezTo>
                    <a:cubicBezTo>
                      <a:pt x="8311082" y="920892"/>
                      <a:pt x="8318288" y="929628"/>
                      <a:pt x="8325495" y="938363"/>
                    </a:cubicBezTo>
                    <a:cubicBezTo>
                      <a:pt x="8325495" y="905168"/>
                      <a:pt x="8325495" y="873721"/>
                      <a:pt x="8320690" y="840526"/>
                    </a:cubicBezTo>
                    <a:cubicBezTo>
                      <a:pt x="8318288" y="821308"/>
                      <a:pt x="8313484" y="803837"/>
                      <a:pt x="8313484" y="784619"/>
                    </a:cubicBezTo>
                    <a:lnTo>
                      <a:pt x="8313484" y="765401"/>
                    </a:lnTo>
                    <a:cubicBezTo>
                      <a:pt x="8315886" y="782872"/>
                      <a:pt x="8323093" y="796849"/>
                      <a:pt x="8332701" y="809078"/>
                    </a:cubicBezTo>
                    <a:cubicBezTo>
                      <a:pt x="8332701" y="807331"/>
                      <a:pt x="8332701" y="805584"/>
                      <a:pt x="8332701" y="803837"/>
                    </a:cubicBezTo>
                    <a:cubicBezTo>
                      <a:pt x="8330299" y="699011"/>
                      <a:pt x="8327897" y="592439"/>
                      <a:pt x="8323093" y="485866"/>
                    </a:cubicBezTo>
                    <a:cubicBezTo>
                      <a:pt x="8320690" y="506831"/>
                      <a:pt x="8318288" y="527796"/>
                      <a:pt x="8315886" y="547014"/>
                    </a:cubicBezTo>
                    <a:cubicBezTo>
                      <a:pt x="8313484" y="456166"/>
                      <a:pt x="8313484" y="367064"/>
                      <a:pt x="8308680" y="277962"/>
                    </a:cubicBezTo>
                    <a:cubicBezTo>
                      <a:pt x="8308680" y="278486"/>
                      <a:pt x="8308680" y="279360"/>
                      <a:pt x="8308680" y="279884"/>
                    </a:cubicBezTo>
                    <a:cubicBezTo>
                      <a:pt x="8308680" y="281107"/>
                      <a:pt x="8308680" y="282679"/>
                      <a:pt x="8308680" y="284776"/>
                    </a:cubicBezTo>
                    <a:cubicBezTo>
                      <a:pt x="8308680" y="282854"/>
                      <a:pt x="8308680" y="281457"/>
                      <a:pt x="8308680" y="279884"/>
                    </a:cubicBezTo>
                    <a:cubicBezTo>
                      <a:pt x="8308680" y="279185"/>
                      <a:pt x="8308680" y="278486"/>
                      <a:pt x="8308680" y="277788"/>
                    </a:cubicBezTo>
                    <a:cubicBezTo>
                      <a:pt x="8308680" y="277788"/>
                      <a:pt x="8308680" y="277788"/>
                      <a:pt x="8308680" y="277788"/>
                    </a:cubicBezTo>
                    <a:cubicBezTo>
                      <a:pt x="8308680" y="275516"/>
                      <a:pt x="8308680" y="273420"/>
                      <a:pt x="8308680" y="270799"/>
                    </a:cubicBezTo>
                    <a:cubicBezTo>
                      <a:pt x="8306277" y="274293"/>
                      <a:pt x="8306277" y="276041"/>
                      <a:pt x="8306277" y="277788"/>
                    </a:cubicBezTo>
                    <a:lnTo>
                      <a:pt x="8306277" y="197421"/>
                    </a:lnTo>
                    <a:cubicBezTo>
                      <a:pt x="8306277" y="171215"/>
                      <a:pt x="8299071" y="148503"/>
                      <a:pt x="8279855" y="129285"/>
                    </a:cubicBezTo>
                    <a:cubicBezTo>
                      <a:pt x="8303876" y="143262"/>
                      <a:pt x="8325495" y="155491"/>
                      <a:pt x="8347114" y="167721"/>
                    </a:cubicBezTo>
                    <a:cubicBezTo>
                      <a:pt x="8349516" y="167721"/>
                      <a:pt x="8351918" y="165974"/>
                      <a:pt x="8351918" y="165974"/>
                    </a:cubicBezTo>
                    <a:cubicBezTo>
                      <a:pt x="8351918" y="164227"/>
                      <a:pt x="8351918" y="162480"/>
                      <a:pt x="8351918" y="162480"/>
                    </a:cubicBezTo>
                    <a:cubicBezTo>
                      <a:pt x="8349756" y="160732"/>
                      <a:pt x="8347354" y="158985"/>
                      <a:pt x="8344952" y="157238"/>
                    </a:cubicBezTo>
                    <a:close/>
                    <a:moveTo>
                      <a:pt x="64857" y="1275377"/>
                    </a:moveTo>
                    <a:cubicBezTo>
                      <a:pt x="57651" y="1268389"/>
                      <a:pt x="48042" y="1259653"/>
                      <a:pt x="40836" y="1250918"/>
                    </a:cubicBezTo>
                    <a:cubicBezTo>
                      <a:pt x="43238" y="1252665"/>
                      <a:pt x="45640" y="1254412"/>
                      <a:pt x="45640" y="1254412"/>
                    </a:cubicBezTo>
                    <a:cubicBezTo>
                      <a:pt x="52847" y="1259653"/>
                      <a:pt x="57651" y="1264895"/>
                      <a:pt x="64857" y="1268389"/>
                    </a:cubicBezTo>
                    <a:lnTo>
                      <a:pt x="64857" y="1275377"/>
                    </a:lnTo>
                    <a:close/>
                    <a:moveTo>
                      <a:pt x="4698540" y="138020"/>
                    </a:moveTo>
                    <a:lnTo>
                      <a:pt x="4720158" y="138020"/>
                    </a:lnTo>
                    <a:cubicBezTo>
                      <a:pt x="4741778" y="139767"/>
                      <a:pt x="4765799" y="139767"/>
                      <a:pt x="4787418" y="139767"/>
                    </a:cubicBezTo>
                    <a:cubicBezTo>
                      <a:pt x="4792222" y="139767"/>
                      <a:pt x="4799428" y="139767"/>
                      <a:pt x="4804232" y="141514"/>
                    </a:cubicBezTo>
                    <a:cubicBezTo>
                      <a:pt x="4760994" y="139767"/>
                      <a:pt x="4720158" y="139767"/>
                      <a:pt x="4676920" y="139767"/>
                    </a:cubicBezTo>
                    <a:cubicBezTo>
                      <a:pt x="4684127" y="138020"/>
                      <a:pt x="4691333" y="138020"/>
                      <a:pt x="4698540" y="138020"/>
                    </a:cubicBezTo>
                    <a:close/>
                    <a:moveTo>
                      <a:pt x="4484751" y="146756"/>
                    </a:moveTo>
                    <a:cubicBezTo>
                      <a:pt x="4484751" y="148503"/>
                      <a:pt x="4484751" y="150250"/>
                      <a:pt x="4484751" y="151997"/>
                    </a:cubicBezTo>
                    <a:lnTo>
                      <a:pt x="4489555" y="151997"/>
                    </a:lnTo>
                    <a:cubicBezTo>
                      <a:pt x="4484751" y="151997"/>
                      <a:pt x="4479947" y="153744"/>
                      <a:pt x="4475143" y="155491"/>
                    </a:cubicBezTo>
                    <a:cubicBezTo>
                      <a:pt x="4441513" y="153744"/>
                      <a:pt x="4405481" y="153744"/>
                      <a:pt x="4369450" y="153744"/>
                    </a:cubicBezTo>
                    <a:cubicBezTo>
                      <a:pt x="4369450" y="153744"/>
                      <a:pt x="4367047" y="153744"/>
                      <a:pt x="4364645" y="153744"/>
                    </a:cubicBezTo>
                    <a:cubicBezTo>
                      <a:pt x="4306995" y="153744"/>
                      <a:pt x="4251746" y="151997"/>
                      <a:pt x="4194095" y="150250"/>
                    </a:cubicBezTo>
                    <a:cubicBezTo>
                      <a:pt x="4239735" y="146756"/>
                      <a:pt x="4287778" y="145009"/>
                      <a:pt x="4333418" y="146756"/>
                    </a:cubicBezTo>
                    <a:cubicBezTo>
                      <a:pt x="4386264" y="148503"/>
                      <a:pt x="4434307" y="148503"/>
                      <a:pt x="4484751" y="146756"/>
                    </a:cubicBezTo>
                    <a:close/>
                    <a:moveTo>
                      <a:pt x="4335820" y="155491"/>
                    </a:moveTo>
                    <a:cubicBezTo>
                      <a:pt x="4319005" y="157238"/>
                      <a:pt x="4304592" y="157238"/>
                      <a:pt x="4287778" y="157238"/>
                    </a:cubicBezTo>
                    <a:lnTo>
                      <a:pt x="4275767" y="157238"/>
                    </a:lnTo>
                    <a:cubicBezTo>
                      <a:pt x="4215714" y="155491"/>
                      <a:pt x="4155661" y="153744"/>
                      <a:pt x="4095608" y="153744"/>
                    </a:cubicBezTo>
                    <a:lnTo>
                      <a:pt x="4208508" y="153744"/>
                    </a:lnTo>
                    <a:cubicBezTo>
                      <a:pt x="4251746" y="155491"/>
                      <a:pt x="4292582" y="155491"/>
                      <a:pt x="4335820" y="155491"/>
                    </a:cubicBezTo>
                    <a:close/>
                    <a:moveTo>
                      <a:pt x="4376656" y="108320"/>
                    </a:moveTo>
                    <a:lnTo>
                      <a:pt x="4374254" y="110067"/>
                    </a:lnTo>
                    <a:cubicBezTo>
                      <a:pt x="4338222" y="106573"/>
                      <a:pt x="4304592" y="106573"/>
                      <a:pt x="4266159" y="106573"/>
                    </a:cubicBezTo>
                    <a:cubicBezTo>
                      <a:pt x="4218116" y="103078"/>
                      <a:pt x="4170074" y="99584"/>
                      <a:pt x="4119629" y="96090"/>
                    </a:cubicBezTo>
                    <a:cubicBezTo>
                      <a:pt x="4206106" y="101331"/>
                      <a:pt x="4290180" y="104826"/>
                      <a:pt x="4376656" y="108320"/>
                    </a:cubicBezTo>
                    <a:close/>
                    <a:moveTo>
                      <a:pt x="4033153" y="124044"/>
                    </a:moveTo>
                    <a:cubicBezTo>
                      <a:pt x="4071587" y="122471"/>
                      <a:pt x="4112183" y="120899"/>
                      <a:pt x="4151097" y="120724"/>
                    </a:cubicBezTo>
                    <a:lnTo>
                      <a:pt x="4150857" y="120549"/>
                    </a:lnTo>
                    <a:lnTo>
                      <a:pt x="4158063" y="120549"/>
                    </a:lnTo>
                    <a:cubicBezTo>
                      <a:pt x="4155661" y="120549"/>
                      <a:pt x="4153259" y="120724"/>
                      <a:pt x="4151097" y="120724"/>
                    </a:cubicBezTo>
                    <a:cubicBezTo>
                      <a:pt x="4153499" y="122471"/>
                      <a:pt x="4155661" y="124044"/>
                      <a:pt x="4155661" y="124044"/>
                    </a:cubicBezTo>
                    <a:cubicBezTo>
                      <a:pt x="4141249" y="124044"/>
                      <a:pt x="4126836" y="124044"/>
                      <a:pt x="4112423" y="124044"/>
                    </a:cubicBezTo>
                    <a:cubicBezTo>
                      <a:pt x="4093206" y="124044"/>
                      <a:pt x="4073989" y="125791"/>
                      <a:pt x="4054772" y="125791"/>
                    </a:cubicBezTo>
                    <a:cubicBezTo>
                      <a:pt x="4047566" y="125791"/>
                      <a:pt x="4040359" y="124044"/>
                      <a:pt x="4033153" y="124044"/>
                    </a:cubicBezTo>
                    <a:lnTo>
                      <a:pt x="4033153" y="124044"/>
                    </a:lnTo>
                    <a:close/>
                    <a:moveTo>
                      <a:pt x="3982709" y="136273"/>
                    </a:moveTo>
                    <a:cubicBezTo>
                      <a:pt x="4013936" y="134526"/>
                      <a:pt x="4045164" y="134526"/>
                      <a:pt x="4078793" y="134526"/>
                    </a:cubicBezTo>
                    <a:lnTo>
                      <a:pt x="4100412" y="134526"/>
                    </a:lnTo>
                    <a:cubicBezTo>
                      <a:pt x="4098010" y="134526"/>
                      <a:pt x="4098010" y="134526"/>
                      <a:pt x="4095608" y="132779"/>
                    </a:cubicBezTo>
                    <a:cubicBezTo>
                      <a:pt x="4138846" y="131032"/>
                      <a:pt x="4182084" y="129285"/>
                      <a:pt x="4225323" y="129285"/>
                    </a:cubicBezTo>
                    <a:cubicBezTo>
                      <a:pt x="4225323" y="127538"/>
                      <a:pt x="4225323" y="127538"/>
                      <a:pt x="4225323" y="127538"/>
                    </a:cubicBezTo>
                    <a:cubicBezTo>
                      <a:pt x="4251746" y="125791"/>
                      <a:pt x="4280571" y="125791"/>
                      <a:pt x="4309397" y="125791"/>
                    </a:cubicBezTo>
                    <a:cubicBezTo>
                      <a:pt x="4319005" y="125791"/>
                      <a:pt x="4331016" y="127538"/>
                      <a:pt x="4340624" y="129285"/>
                    </a:cubicBezTo>
                    <a:lnTo>
                      <a:pt x="4333418" y="129285"/>
                    </a:lnTo>
                    <a:cubicBezTo>
                      <a:pt x="4146053" y="138020"/>
                      <a:pt x="3958688" y="143262"/>
                      <a:pt x="3771322" y="143262"/>
                    </a:cubicBezTo>
                    <a:cubicBezTo>
                      <a:pt x="3728084" y="143262"/>
                      <a:pt x="3687248" y="143262"/>
                      <a:pt x="3644010" y="141514"/>
                    </a:cubicBezTo>
                    <a:cubicBezTo>
                      <a:pt x="3660825" y="139767"/>
                      <a:pt x="3675238" y="139767"/>
                      <a:pt x="3692053" y="139767"/>
                    </a:cubicBezTo>
                    <a:cubicBezTo>
                      <a:pt x="3720878" y="139767"/>
                      <a:pt x="3749704" y="139767"/>
                      <a:pt x="3778529" y="139767"/>
                    </a:cubicBezTo>
                    <a:cubicBezTo>
                      <a:pt x="3795344" y="139767"/>
                      <a:pt x="3814561" y="139767"/>
                      <a:pt x="3831375" y="139767"/>
                    </a:cubicBezTo>
                    <a:cubicBezTo>
                      <a:pt x="3893830" y="141514"/>
                      <a:pt x="3956285" y="141514"/>
                      <a:pt x="4018740" y="139767"/>
                    </a:cubicBezTo>
                    <a:cubicBezTo>
                      <a:pt x="4004328" y="138020"/>
                      <a:pt x="3994719" y="138020"/>
                      <a:pt x="3982709" y="136273"/>
                    </a:cubicBezTo>
                    <a:close/>
                    <a:moveTo>
                      <a:pt x="3384582" y="167721"/>
                    </a:moveTo>
                    <a:cubicBezTo>
                      <a:pt x="3401397" y="165974"/>
                      <a:pt x="3418211" y="164227"/>
                      <a:pt x="3435026" y="162480"/>
                    </a:cubicBezTo>
                    <a:cubicBezTo>
                      <a:pt x="3463851" y="158985"/>
                      <a:pt x="3495079" y="153744"/>
                      <a:pt x="3526307" y="151997"/>
                    </a:cubicBezTo>
                    <a:cubicBezTo>
                      <a:pt x="3562338" y="151997"/>
                      <a:pt x="3600772" y="153744"/>
                      <a:pt x="3639206" y="153744"/>
                    </a:cubicBezTo>
                    <a:cubicBezTo>
                      <a:pt x="3725682" y="157238"/>
                      <a:pt x="3814561" y="158985"/>
                      <a:pt x="3901037" y="158985"/>
                    </a:cubicBezTo>
                    <a:lnTo>
                      <a:pt x="3891428" y="158985"/>
                    </a:lnTo>
                    <a:cubicBezTo>
                      <a:pt x="3886624" y="158985"/>
                      <a:pt x="3884222" y="160732"/>
                      <a:pt x="3879418" y="160732"/>
                    </a:cubicBezTo>
                    <a:cubicBezTo>
                      <a:pt x="3877016" y="162480"/>
                      <a:pt x="3874613" y="162480"/>
                      <a:pt x="3872211" y="162480"/>
                    </a:cubicBezTo>
                    <a:cubicBezTo>
                      <a:pt x="3860201" y="162480"/>
                      <a:pt x="3848190" y="164227"/>
                      <a:pt x="3838582" y="165974"/>
                    </a:cubicBezTo>
                    <a:cubicBezTo>
                      <a:pt x="3814561" y="165974"/>
                      <a:pt x="3790539" y="167721"/>
                      <a:pt x="3766518" y="167721"/>
                    </a:cubicBezTo>
                    <a:cubicBezTo>
                      <a:pt x="3636804" y="176456"/>
                      <a:pt x="3509492" y="176456"/>
                      <a:pt x="3384582" y="167721"/>
                    </a:cubicBezTo>
                    <a:close/>
                    <a:moveTo>
                      <a:pt x="3394190" y="176456"/>
                    </a:moveTo>
                    <a:cubicBezTo>
                      <a:pt x="3341344" y="178203"/>
                      <a:pt x="3283693" y="178203"/>
                      <a:pt x="3230846" y="179950"/>
                    </a:cubicBezTo>
                    <a:cubicBezTo>
                      <a:pt x="3269280" y="176456"/>
                      <a:pt x="3310116" y="172962"/>
                      <a:pt x="3350952" y="171215"/>
                    </a:cubicBezTo>
                    <a:cubicBezTo>
                      <a:pt x="3355756" y="171215"/>
                      <a:pt x="3365365" y="172962"/>
                      <a:pt x="3377376" y="174709"/>
                    </a:cubicBezTo>
                    <a:cubicBezTo>
                      <a:pt x="3384582" y="176456"/>
                      <a:pt x="3389386" y="176456"/>
                      <a:pt x="3394190" y="176456"/>
                    </a:cubicBezTo>
                    <a:close/>
                    <a:moveTo>
                      <a:pt x="3571947" y="111814"/>
                    </a:moveTo>
                    <a:cubicBezTo>
                      <a:pt x="3656021" y="111814"/>
                      <a:pt x="3740095" y="113561"/>
                      <a:pt x="3824169" y="115308"/>
                    </a:cubicBezTo>
                    <a:cubicBezTo>
                      <a:pt x="3836179" y="115308"/>
                      <a:pt x="3852995" y="115308"/>
                      <a:pt x="3865005" y="115308"/>
                    </a:cubicBezTo>
                    <a:cubicBezTo>
                      <a:pt x="3852995" y="117055"/>
                      <a:pt x="3836179" y="117055"/>
                      <a:pt x="3824169" y="117055"/>
                    </a:cubicBezTo>
                    <a:cubicBezTo>
                      <a:pt x="3792942" y="117055"/>
                      <a:pt x="3764116" y="118802"/>
                      <a:pt x="3732889" y="120549"/>
                    </a:cubicBezTo>
                    <a:cubicBezTo>
                      <a:pt x="3699259" y="117055"/>
                      <a:pt x="3665629" y="115308"/>
                      <a:pt x="3632000" y="115308"/>
                    </a:cubicBezTo>
                    <a:cubicBezTo>
                      <a:pt x="3603174" y="113561"/>
                      <a:pt x="3571947" y="111814"/>
                      <a:pt x="3543121" y="111814"/>
                    </a:cubicBezTo>
                    <a:lnTo>
                      <a:pt x="3571947" y="111814"/>
                    </a:lnTo>
                    <a:close/>
                    <a:moveTo>
                      <a:pt x="3238053" y="117055"/>
                    </a:moveTo>
                    <a:cubicBezTo>
                      <a:pt x="3314920" y="118802"/>
                      <a:pt x="3391788" y="120549"/>
                      <a:pt x="3466254" y="124044"/>
                    </a:cubicBezTo>
                    <a:cubicBezTo>
                      <a:pt x="3499883" y="124044"/>
                      <a:pt x="3535915" y="125791"/>
                      <a:pt x="3569545" y="125791"/>
                    </a:cubicBezTo>
                    <a:cubicBezTo>
                      <a:pt x="3564741" y="125791"/>
                      <a:pt x="3559936" y="125791"/>
                      <a:pt x="3557534" y="127538"/>
                    </a:cubicBezTo>
                    <a:cubicBezTo>
                      <a:pt x="3444635" y="125791"/>
                      <a:pt x="3336540" y="124044"/>
                      <a:pt x="3226042" y="117055"/>
                    </a:cubicBezTo>
                    <a:cubicBezTo>
                      <a:pt x="3230846" y="117055"/>
                      <a:pt x="3233249" y="117055"/>
                      <a:pt x="3238053" y="117055"/>
                    </a:cubicBezTo>
                    <a:close/>
                    <a:moveTo>
                      <a:pt x="3153979" y="188686"/>
                    </a:moveTo>
                    <a:cubicBezTo>
                      <a:pt x="3288497" y="186939"/>
                      <a:pt x="3423016" y="185192"/>
                      <a:pt x="3557534" y="185192"/>
                    </a:cubicBezTo>
                    <a:cubicBezTo>
                      <a:pt x="3411005" y="195674"/>
                      <a:pt x="3264476" y="200916"/>
                      <a:pt x="3115545" y="200916"/>
                    </a:cubicBezTo>
                    <a:cubicBezTo>
                      <a:pt x="3115545" y="200916"/>
                      <a:pt x="3115545" y="199168"/>
                      <a:pt x="3113143" y="199168"/>
                    </a:cubicBezTo>
                    <a:cubicBezTo>
                      <a:pt x="3125153" y="193927"/>
                      <a:pt x="3137164" y="190433"/>
                      <a:pt x="3153979" y="188686"/>
                    </a:cubicBezTo>
                    <a:close/>
                    <a:moveTo>
                      <a:pt x="3314920" y="1319054"/>
                    </a:moveTo>
                    <a:cubicBezTo>
                      <a:pt x="3276487" y="1317307"/>
                      <a:pt x="3240455" y="1317307"/>
                      <a:pt x="3204423" y="1319054"/>
                    </a:cubicBezTo>
                    <a:cubicBezTo>
                      <a:pt x="3050688" y="1320801"/>
                      <a:pt x="2899354" y="1324296"/>
                      <a:pt x="2748021" y="1329537"/>
                    </a:cubicBezTo>
                    <a:cubicBezTo>
                      <a:pt x="2620709" y="1334778"/>
                      <a:pt x="2495799" y="1338272"/>
                      <a:pt x="2368487" y="1340019"/>
                    </a:cubicBezTo>
                    <a:cubicBezTo>
                      <a:pt x="2320444" y="1341767"/>
                      <a:pt x="2274804" y="1343514"/>
                      <a:pt x="2226762" y="1348755"/>
                    </a:cubicBezTo>
                    <a:cubicBezTo>
                      <a:pt x="2209947" y="1350502"/>
                      <a:pt x="2197936" y="1348755"/>
                      <a:pt x="2185926" y="1345261"/>
                    </a:cubicBezTo>
                    <a:cubicBezTo>
                      <a:pt x="2241174" y="1340019"/>
                      <a:pt x="2296423" y="1334778"/>
                      <a:pt x="2351672" y="1329537"/>
                    </a:cubicBezTo>
                    <a:cubicBezTo>
                      <a:pt x="2392508" y="1326043"/>
                      <a:pt x="2433344" y="1322549"/>
                      <a:pt x="2474180" y="1319054"/>
                    </a:cubicBezTo>
                    <a:cubicBezTo>
                      <a:pt x="2524624" y="1315560"/>
                      <a:pt x="2575069" y="1312066"/>
                      <a:pt x="2627915" y="1310319"/>
                    </a:cubicBezTo>
                    <a:cubicBezTo>
                      <a:pt x="2841704" y="1299836"/>
                      <a:pt x="3060296" y="1296342"/>
                      <a:pt x="3276487" y="1294595"/>
                    </a:cubicBezTo>
                    <a:cubicBezTo>
                      <a:pt x="3447037" y="1294595"/>
                      <a:pt x="3617587" y="1292848"/>
                      <a:pt x="3790539" y="1292848"/>
                    </a:cubicBezTo>
                    <a:lnTo>
                      <a:pt x="3795344" y="1296342"/>
                    </a:lnTo>
                    <a:cubicBezTo>
                      <a:pt x="3797746" y="1298089"/>
                      <a:pt x="3797746" y="1298089"/>
                      <a:pt x="3797746" y="1299836"/>
                    </a:cubicBezTo>
                    <a:cubicBezTo>
                      <a:pt x="3641608" y="1313813"/>
                      <a:pt x="3480667" y="1320801"/>
                      <a:pt x="3314920" y="1319054"/>
                    </a:cubicBezTo>
                    <a:close/>
                    <a:moveTo>
                      <a:pt x="4845068" y="1359238"/>
                    </a:moveTo>
                    <a:cubicBezTo>
                      <a:pt x="4845068" y="1359238"/>
                      <a:pt x="4845068" y="1359238"/>
                      <a:pt x="4842666" y="1359238"/>
                    </a:cubicBezTo>
                    <a:cubicBezTo>
                      <a:pt x="4818645" y="1360985"/>
                      <a:pt x="4797026" y="1362732"/>
                      <a:pt x="4773005" y="1362732"/>
                    </a:cubicBezTo>
                    <a:cubicBezTo>
                      <a:pt x="4770603" y="1364479"/>
                      <a:pt x="4770603" y="1366226"/>
                      <a:pt x="4768201" y="1366226"/>
                    </a:cubicBezTo>
                    <a:cubicBezTo>
                      <a:pt x="4760994" y="1366226"/>
                      <a:pt x="4751386" y="1366226"/>
                      <a:pt x="4741778" y="1366226"/>
                    </a:cubicBezTo>
                    <a:cubicBezTo>
                      <a:pt x="4741778" y="1366226"/>
                      <a:pt x="4741778" y="1366226"/>
                      <a:pt x="4739375" y="1366226"/>
                    </a:cubicBezTo>
                    <a:cubicBezTo>
                      <a:pt x="4595248" y="1353996"/>
                      <a:pt x="4453524" y="1348755"/>
                      <a:pt x="4311799" y="1352249"/>
                    </a:cubicBezTo>
                    <a:cubicBezTo>
                      <a:pt x="4246942" y="1355743"/>
                      <a:pt x="4182084" y="1359238"/>
                      <a:pt x="4117227" y="1362732"/>
                    </a:cubicBezTo>
                    <a:cubicBezTo>
                      <a:pt x="4114825" y="1362732"/>
                      <a:pt x="4114825" y="1362732"/>
                      <a:pt x="4112423" y="1362732"/>
                    </a:cubicBezTo>
                    <a:cubicBezTo>
                      <a:pt x="3992317" y="1359238"/>
                      <a:pt x="3872211" y="1359238"/>
                      <a:pt x="3749704" y="1357490"/>
                    </a:cubicBezTo>
                    <a:cubicBezTo>
                      <a:pt x="3747301" y="1357490"/>
                      <a:pt x="3744899" y="1357490"/>
                      <a:pt x="3740095" y="1357490"/>
                    </a:cubicBezTo>
                    <a:cubicBezTo>
                      <a:pt x="3929862" y="1352249"/>
                      <a:pt x="4119629" y="1347008"/>
                      <a:pt x="4311799" y="1345261"/>
                    </a:cubicBezTo>
                    <a:lnTo>
                      <a:pt x="4311799" y="1343514"/>
                    </a:lnTo>
                    <a:cubicBezTo>
                      <a:pt x="4431904" y="1345261"/>
                      <a:pt x="4552010" y="1345261"/>
                      <a:pt x="4672116" y="1347008"/>
                    </a:cubicBezTo>
                    <a:cubicBezTo>
                      <a:pt x="4705746" y="1348755"/>
                      <a:pt x="4739375" y="1348755"/>
                      <a:pt x="4770603" y="1352249"/>
                    </a:cubicBezTo>
                    <a:cubicBezTo>
                      <a:pt x="4773005" y="1352249"/>
                      <a:pt x="4773005" y="1352249"/>
                      <a:pt x="4773005" y="1353996"/>
                    </a:cubicBezTo>
                    <a:cubicBezTo>
                      <a:pt x="4797026" y="1353996"/>
                      <a:pt x="4821047" y="1355743"/>
                      <a:pt x="4845068" y="1357490"/>
                    </a:cubicBezTo>
                    <a:cubicBezTo>
                      <a:pt x="4845068" y="1357490"/>
                      <a:pt x="4845068" y="1357490"/>
                      <a:pt x="4845068" y="1359238"/>
                    </a:cubicBezTo>
                    <a:close/>
                    <a:moveTo>
                      <a:pt x="4561619" y="185192"/>
                    </a:moveTo>
                    <a:cubicBezTo>
                      <a:pt x="4573630" y="186939"/>
                      <a:pt x="4585640" y="186939"/>
                      <a:pt x="4595248" y="186939"/>
                    </a:cubicBezTo>
                    <a:cubicBezTo>
                      <a:pt x="4590444" y="186939"/>
                      <a:pt x="4585640" y="186939"/>
                      <a:pt x="4580836" y="186939"/>
                    </a:cubicBezTo>
                    <a:cubicBezTo>
                      <a:pt x="4573630" y="186939"/>
                      <a:pt x="4568825" y="186939"/>
                      <a:pt x="4561619" y="185192"/>
                    </a:cubicBezTo>
                    <a:close/>
                    <a:moveTo>
                      <a:pt x="4775407" y="162480"/>
                    </a:moveTo>
                    <a:cubicBezTo>
                      <a:pt x="4763397" y="160732"/>
                      <a:pt x="4751386" y="160732"/>
                      <a:pt x="4739375" y="160732"/>
                    </a:cubicBezTo>
                    <a:cubicBezTo>
                      <a:pt x="4739375" y="162480"/>
                      <a:pt x="4739375" y="162480"/>
                      <a:pt x="4739375" y="164227"/>
                    </a:cubicBezTo>
                    <a:cubicBezTo>
                      <a:pt x="4736973" y="164227"/>
                      <a:pt x="4736973" y="164227"/>
                      <a:pt x="4734571" y="164227"/>
                    </a:cubicBezTo>
                    <a:cubicBezTo>
                      <a:pt x="4724963" y="165974"/>
                      <a:pt x="4715354" y="165974"/>
                      <a:pt x="4705746" y="165974"/>
                    </a:cubicBezTo>
                    <a:lnTo>
                      <a:pt x="4686529" y="165974"/>
                    </a:lnTo>
                    <a:cubicBezTo>
                      <a:pt x="4688931" y="164227"/>
                      <a:pt x="4688931" y="164227"/>
                      <a:pt x="4688931" y="164227"/>
                    </a:cubicBezTo>
                    <a:lnTo>
                      <a:pt x="4688931" y="164227"/>
                    </a:lnTo>
                    <a:cubicBezTo>
                      <a:pt x="4684127" y="164227"/>
                      <a:pt x="4679323" y="164227"/>
                      <a:pt x="4674518" y="164227"/>
                    </a:cubicBezTo>
                    <a:cubicBezTo>
                      <a:pt x="4643291" y="162480"/>
                      <a:pt x="4609661" y="162480"/>
                      <a:pt x="4576031" y="162480"/>
                    </a:cubicBezTo>
                    <a:lnTo>
                      <a:pt x="4547206" y="162480"/>
                    </a:lnTo>
                    <a:cubicBezTo>
                      <a:pt x="4540000" y="160732"/>
                      <a:pt x="4530391" y="160732"/>
                      <a:pt x="4523185" y="158985"/>
                    </a:cubicBezTo>
                    <a:lnTo>
                      <a:pt x="4568825" y="158985"/>
                    </a:lnTo>
                    <a:cubicBezTo>
                      <a:pt x="4657704" y="158985"/>
                      <a:pt x="4744180" y="158985"/>
                      <a:pt x="4830656" y="157238"/>
                    </a:cubicBezTo>
                    <a:lnTo>
                      <a:pt x="4876296" y="157238"/>
                    </a:lnTo>
                    <a:cubicBezTo>
                      <a:pt x="4842666" y="158985"/>
                      <a:pt x="4809037" y="160732"/>
                      <a:pt x="4775407" y="162480"/>
                    </a:cubicBezTo>
                    <a:close/>
                    <a:moveTo>
                      <a:pt x="5729047" y="48919"/>
                    </a:moveTo>
                    <a:cubicBezTo>
                      <a:pt x="5709830" y="48919"/>
                      <a:pt x="5693015" y="48919"/>
                      <a:pt x="5676201" y="47171"/>
                    </a:cubicBezTo>
                    <a:cubicBezTo>
                      <a:pt x="5644973" y="45424"/>
                      <a:pt x="5613746" y="45424"/>
                      <a:pt x="5580116" y="43677"/>
                    </a:cubicBezTo>
                    <a:cubicBezTo>
                      <a:pt x="5649777" y="43677"/>
                      <a:pt x="5717037" y="43677"/>
                      <a:pt x="5786698" y="43677"/>
                    </a:cubicBezTo>
                    <a:cubicBezTo>
                      <a:pt x="5767481" y="45424"/>
                      <a:pt x="5745862" y="47171"/>
                      <a:pt x="5729047" y="48919"/>
                    </a:cubicBezTo>
                    <a:close/>
                    <a:moveTo>
                      <a:pt x="6922899" y="1340019"/>
                    </a:moveTo>
                    <a:lnTo>
                      <a:pt x="6925301" y="1340019"/>
                    </a:lnTo>
                    <a:cubicBezTo>
                      <a:pt x="6958931" y="1338272"/>
                      <a:pt x="6990159" y="1338272"/>
                      <a:pt x="7023788" y="1336525"/>
                    </a:cubicBezTo>
                    <a:cubicBezTo>
                      <a:pt x="7071830" y="1334778"/>
                      <a:pt x="7122275" y="1334778"/>
                      <a:pt x="7170317" y="1333031"/>
                    </a:cubicBezTo>
                    <a:cubicBezTo>
                      <a:pt x="7237576" y="1333031"/>
                      <a:pt x="7302434" y="1333031"/>
                      <a:pt x="7369693" y="1334778"/>
                    </a:cubicBezTo>
                    <a:cubicBezTo>
                      <a:pt x="7475386" y="1334778"/>
                      <a:pt x="7578677" y="1336525"/>
                      <a:pt x="7684370" y="1338272"/>
                    </a:cubicBezTo>
                    <a:cubicBezTo>
                      <a:pt x="7713195" y="1340019"/>
                      <a:pt x="7742021" y="1340019"/>
                      <a:pt x="7770846" y="1343514"/>
                    </a:cubicBezTo>
                    <a:cubicBezTo>
                      <a:pt x="7770846" y="1343514"/>
                      <a:pt x="7770846" y="1343514"/>
                      <a:pt x="7768444" y="1343514"/>
                    </a:cubicBezTo>
                    <a:cubicBezTo>
                      <a:pt x="7545047" y="1350502"/>
                      <a:pt x="7321650" y="1352249"/>
                      <a:pt x="7095852" y="1347008"/>
                    </a:cubicBezTo>
                    <a:cubicBezTo>
                      <a:pt x="7038201" y="1345261"/>
                      <a:pt x="6980549" y="1345261"/>
                      <a:pt x="6922899" y="1341767"/>
                    </a:cubicBezTo>
                    <a:lnTo>
                      <a:pt x="6922899" y="1340019"/>
                    </a:lnTo>
                    <a:close/>
                    <a:moveTo>
                      <a:pt x="7605100" y="1401168"/>
                    </a:moveTo>
                    <a:cubicBezTo>
                      <a:pt x="7578677" y="1401168"/>
                      <a:pt x="7549851" y="1401168"/>
                      <a:pt x="7521026" y="1401168"/>
                    </a:cubicBezTo>
                    <a:cubicBezTo>
                      <a:pt x="7504211" y="1399421"/>
                      <a:pt x="7487396" y="1399421"/>
                      <a:pt x="7470582" y="1399421"/>
                    </a:cubicBezTo>
                    <a:lnTo>
                      <a:pt x="7629121" y="1399421"/>
                    </a:lnTo>
                    <a:cubicBezTo>
                      <a:pt x="7621915" y="1401168"/>
                      <a:pt x="7612306" y="1401168"/>
                      <a:pt x="7605100" y="1401168"/>
                    </a:cubicBezTo>
                    <a:close/>
                    <a:moveTo>
                      <a:pt x="7732412" y="1388938"/>
                    </a:moveTo>
                    <a:cubicBezTo>
                      <a:pt x="7686772" y="1390685"/>
                      <a:pt x="7638730" y="1390685"/>
                      <a:pt x="7593089" y="1392432"/>
                    </a:cubicBezTo>
                    <a:cubicBezTo>
                      <a:pt x="7547449" y="1395926"/>
                      <a:pt x="7501809" y="1397674"/>
                      <a:pt x="7456169" y="1399421"/>
                    </a:cubicBezTo>
                    <a:cubicBezTo>
                      <a:pt x="7350476" y="1397674"/>
                      <a:pt x="7244782" y="1395926"/>
                      <a:pt x="7141492" y="1395926"/>
                    </a:cubicBezTo>
                    <a:cubicBezTo>
                      <a:pt x="7093449" y="1395926"/>
                      <a:pt x="7045407" y="1395926"/>
                      <a:pt x="6994962" y="1399421"/>
                    </a:cubicBezTo>
                    <a:cubicBezTo>
                      <a:pt x="6968539" y="1397674"/>
                      <a:pt x="6942116" y="1395926"/>
                      <a:pt x="6913291" y="1394179"/>
                    </a:cubicBezTo>
                    <a:cubicBezTo>
                      <a:pt x="6918575" y="1394179"/>
                      <a:pt x="6923380" y="1394179"/>
                      <a:pt x="6928184" y="1394179"/>
                    </a:cubicBezTo>
                    <a:cubicBezTo>
                      <a:pt x="6921217" y="1394179"/>
                      <a:pt x="6914011" y="1394179"/>
                      <a:pt x="6906084" y="1394179"/>
                    </a:cubicBezTo>
                    <a:cubicBezTo>
                      <a:pt x="6939714" y="1390685"/>
                      <a:pt x="6970941" y="1385444"/>
                      <a:pt x="7006973" y="1381950"/>
                    </a:cubicBezTo>
                    <a:cubicBezTo>
                      <a:pt x="7004571" y="1381950"/>
                      <a:pt x="7002169" y="1381950"/>
                      <a:pt x="6999767" y="1381950"/>
                    </a:cubicBezTo>
                    <a:cubicBezTo>
                      <a:pt x="6987756" y="1381950"/>
                      <a:pt x="6975746" y="1381950"/>
                      <a:pt x="6963735" y="1381950"/>
                    </a:cubicBezTo>
                    <a:cubicBezTo>
                      <a:pt x="6932507" y="1381950"/>
                      <a:pt x="6906084" y="1380203"/>
                      <a:pt x="6884465" y="1373214"/>
                    </a:cubicBezTo>
                    <a:cubicBezTo>
                      <a:pt x="6922899" y="1369720"/>
                      <a:pt x="6961333" y="1366226"/>
                      <a:pt x="6999767" y="1364479"/>
                    </a:cubicBezTo>
                    <a:cubicBezTo>
                      <a:pt x="7105460" y="1359238"/>
                      <a:pt x="7213555" y="1357490"/>
                      <a:pt x="7316846" y="1357490"/>
                    </a:cubicBezTo>
                    <a:cubicBezTo>
                      <a:pt x="7463375" y="1352249"/>
                      <a:pt x="7605100" y="1353996"/>
                      <a:pt x="7746825" y="1364479"/>
                    </a:cubicBezTo>
                    <a:cubicBezTo>
                      <a:pt x="7763639" y="1366226"/>
                      <a:pt x="7780455" y="1366226"/>
                      <a:pt x="7799671" y="1367973"/>
                    </a:cubicBezTo>
                    <a:cubicBezTo>
                      <a:pt x="7802074" y="1367973"/>
                      <a:pt x="7804476" y="1371467"/>
                      <a:pt x="7804476" y="1371467"/>
                    </a:cubicBezTo>
                    <a:cubicBezTo>
                      <a:pt x="7806878" y="1373214"/>
                      <a:pt x="7806878" y="1373214"/>
                      <a:pt x="7809280" y="1374961"/>
                    </a:cubicBezTo>
                    <a:cubicBezTo>
                      <a:pt x="7785258" y="1381950"/>
                      <a:pt x="7758836" y="1387191"/>
                      <a:pt x="7732412" y="1388938"/>
                    </a:cubicBezTo>
                    <a:close/>
                    <a:moveTo>
                      <a:pt x="7662751" y="68137"/>
                    </a:moveTo>
                    <a:cubicBezTo>
                      <a:pt x="7696381" y="68137"/>
                      <a:pt x="7730010" y="64642"/>
                      <a:pt x="7763639" y="64642"/>
                    </a:cubicBezTo>
                    <a:cubicBezTo>
                      <a:pt x="7773248" y="64642"/>
                      <a:pt x="7782857" y="64642"/>
                      <a:pt x="7792465" y="64642"/>
                    </a:cubicBezTo>
                    <a:cubicBezTo>
                      <a:pt x="7785258" y="62895"/>
                      <a:pt x="7778052" y="61148"/>
                      <a:pt x="7770846" y="59401"/>
                    </a:cubicBezTo>
                    <a:cubicBezTo>
                      <a:pt x="7742021" y="57654"/>
                      <a:pt x="7715597" y="55907"/>
                      <a:pt x="7689174" y="54160"/>
                    </a:cubicBezTo>
                    <a:cubicBezTo>
                      <a:pt x="7780455" y="50666"/>
                      <a:pt x="7871735" y="50666"/>
                      <a:pt x="7963016" y="54160"/>
                    </a:cubicBezTo>
                    <a:cubicBezTo>
                      <a:pt x="7999047" y="55907"/>
                      <a:pt x="8035079" y="62895"/>
                      <a:pt x="8071111" y="68137"/>
                    </a:cubicBezTo>
                    <a:lnTo>
                      <a:pt x="7662751" y="68137"/>
                    </a:lnTo>
                    <a:close/>
                    <a:moveTo>
                      <a:pt x="8265682" y="637689"/>
                    </a:moveTo>
                    <a:lnTo>
                      <a:pt x="8265682" y="759985"/>
                    </a:lnTo>
                    <a:cubicBezTo>
                      <a:pt x="8260878" y="690101"/>
                      <a:pt x="8258476" y="618471"/>
                      <a:pt x="8258476" y="548587"/>
                    </a:cubicBezTo>
                    <a:cubicBezTo>
                      <a:pt x="8248867" y="555575"/>
                      <a:pt x="8244063" y="564311"/>
                      <a:pt x="8244063" y="578287"/>
                    </a:cubicBezTo>
                    <a:cubicBezTo>
                      <a:pt x="8244063" y="592264"/>
                      <a:pt x="8244063" y="604494"/>
                      <a:pt x="8246465" y="618471"/>
                    </a:cubicBezTo>
                    <a:cubicBezTo>
                      <a:pt x="8239259" y="651665"/>
                      <a:pt x="8234454" y="684860"/>
                      <a:pt x="8234454" y="719802"/>
                    </a:cubicBezTo>
                    <a:cubicBezTo>
                      <a:pt x="8234454" y="796674"/>
                      <a:pt x="8239259" y="871799"/>
                      <a:pt x="8246465" y="946924"/>
                    </a:cubicBezTo>
                    <a:cubicBezTo>
                      <a:pt x="8241660" y="990601"/>
                      <a:pt x="8239259" y="1032531"/>
                      <a:pt x="8234454" y="1077956"/>
                    </a:cubicBezTo>
                    <a:cubicBezTo>
                      <a:pt x="8234454" y="1093680"/>
                      <a:pt x="8232052" y="1109403"/>
                      <a:pt x="8234454" y="1125127"/>
                    </a:cubicBezTo>
                    <a:cubicBezTo>
                      <a:pt x="8229650" y="1126874"/>
                      <a:pt x="8227248" y="1128621"/>
                      <a:pt x="8222444" y="1130368"/>
                    </a:cubicBezTo>
                    <a:cubicBezTo>
                      <a:pt x="8220042" y="1060485"/>
                      <a:pt x="8220042" y="988854"/>
                      <a:pt x="8227248" y="918970"/>
                    </a:cubicBezTo>
                    <a:lnTo>
                      <a:pt x="8227248" y="915476"/>
                    </a:lnTo>
                    <a:cubicBezTo>
                      <a:pt x="8215238" y="812398"/>
                      <a:pt x="8198423" y="709319"/>
                      <a:pt x="8176804" y="604494"/>
                    </a:cubicBezTo>
                    <a:cubicBezTo>
                      <a:pt x="8174402" y="587023"/>
                      <a:pt x="8171999" y="569552"/>
                      <a:pt x="8174402" y="553828"/>
                    </a:cubicBezTo>
                    <a:lnTo>
                      <a:pt x="8176804" y="552081"/>
                    </a:lnTo>
                    <a:lnTo>
                      <a:pt x="8184010" y="552081"/>
                    </a:lnTo>
                    <a:cubicBezTo>
                      <a:pt x="8186412" y="553828"/>
                      <a:pt x="8188814" y="555575"/>
                      <a:pt x="8191217" y="555575"/>
                    </a:cubicBezTo>
                    <a:cubicBezTo>
                      <a:pt x="8196020" y="578287"/>
                      <a:pt x="8200825" y="602747"/>
                      <a:pt x="8205629" y="625459"/>
                    </a:cubicBezTo>
                    <a:cubicBezTo>
                      <a:pt x="8203227" y="616723"/>
                      <a:pt x="8203227" y="606241"/>
                      <a:pt x="8203227" y="597505"/>
                    </a:cubicBezTo>
                    <a:cubicBezTo>
                      <a:pt x="8203227" y="531116"/>
                      <a:pt x="8200825" y="466474"/>
                      <a:pt x="8200825" y="400084"/>
                    </a:cubicBezTo>
                    <a:cubicBezTo>
                      <a:pt x="8200825" y="400084"/>
                      <a:pt x="8203227" y="400084"/>
                      <a:pt x="8205629" y="398337"/>
                    </a:cubicBezTo>
                    <a:cubicBezTo>
                      <a:pt x="8222444" y="469968"/>
                      <a:pt x="8232052" y="541599"/>
                      <a:pt x="8239259" y="613229"/>
                    </a:cubicBezTo>
                    <a:cubicBezTo>
                      <a:pt x="8239259" y="569552"/>
                      <a:pt x="8239259" y="525875"/>
                      <a:pt x="8234454" y="482197"/>
                    </a:cubicBezTo>
                    <a:cubicBezTo>
                      <a:pt x="8234454" y="436773"/>
                      <a:pt x="8229650" y="393096"/>
                      <a:pt x="8229650" y="349418"/>
                    </a:cubicBezTo>
                    <a:cubicBezTo>
                      <a:pt x="8227248" y="316224"/>
                      <a:pt x="8224846" y="284776"/>
                      <a:pt x="8220042" y="251581"/>
                    </a:cubicBezTo>
                    <a:cubicBezTo>
                      <a:pt x="8217639" y="241099"/>
                      <a:pt x="8220042" y="232363"/>
                      <a:pt x="8227248" y="227122"/>
                    </a:cubicBezTo>
                    <a:cubicBezTo>
                      <a:pt x="8241660" y="297006"/>
                      <a:pt x="8253671" y="366889"/>
                      <a:pt x="8260878" y="438520"/>
                    </a:cubicBezTo>
                    <a:cubicBezTo>
                      <a:pt x="8263280" y="433279"/>
                      <a:pt x="8265682" y="429785"/>
                      <a:pt x="8268084" y="426290"/>
                    </a:cubicBezTo>
                    <a:cubicBezTo>
                      <a:pt x="8268084" y="424543"/>
                      <a:pt x="8270486" y="424543"/>
                      <a:pt x="8272888" y="424543"/>
                    </a:cubicBezTo>
                    <a:cubicBezTo>
                      <a:pt x="8265682" y="492680"/>
                      <a:pt x="8263280" y="564311"/>
                      <a:pt x="8265682" y="637689"/>
                    </a:cubicBezTo>
                    <a:close/>
                  </a:path>
                </a:pathLst>
              </a:custGeom>
              <a:solidFill>
                <a:srgbClr val="B5DFE1"/>
              </a:solidFill>
              <a:ln w="2719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180000" tIns="72000" rIns="180000" bIns="72000" numCol="1" spcCol="0" rtlCol="0" fromWordArt="0" anchor="ctr" anchorCtr="0" forceAA="0" compatLnSpc="1">
                <a:noAutofit/>
              </a:bodyPr>
              <a:lstStyle/>
              <a:p>
                <a:r>
                  <a:rPr lang="ja-JP" altLang="en-US" sz="2000">
                    <a:solidFill>
                      <a:srgbClr val="000000"/>
                    </a:solidFill>
                    <a:latin typeface="Kozuka Gothic Pro R" panose="020B0400000000000000" charset="-128"/>
                    <a:ea typeface="Kozuka Gothic Pro R" panose="020B0400000000000000" charset="-128"/>
                    <a:cs typeface="Kozuka Gothic Pro R" panose="020B0400000000000000" charset="-128"/>
                    <a:sym typeface="微软雅黑" panose="020B0503020204020204" pitchFamily="34" charset="-122"/>
                  </a:rPr>
                  <a:t>ほかにも、あのう、東西大学では比較文化に興味がある学生のために、</a:t>
                </a:r>
                <a:endParaRPr lang="en-US" altLang="ja-JP" sz="2000">
                  <a:solidFill>
                    <a:srgbClr val="000000"/>
                  </a:solidFill>
                  <a:latin typeface="Kozuka Gothic Pro R" panose="020B0400000000000000" charset="-128"/>
                  <a:ea typeface="Kozuka Gothic Pro R" panose="020B0400000000000000" charset="-128"/>
                  <a:cs typeface="Kozuka Gothic Pro R" panose="020B0400000000000000" charset="-128"/>
                  <a:sym typeface="微软雅黑" panose="020B0503020204020204" pitchFamily="34" charset="-122"/>
                </a:endParaRPr>
              </a:p>
              <a:p>
                <a:r>
                  <a:rPr lang="ja-JP" altLang="en-US" sz="2000">
                    <a:solidFill>
                      <a:srgbClr val="000000"/>
                    </a:solidFill>
                    <a:latin typeface="Kozuka Gothic Pro R" panose="020B0400000000000000" charset="-128"/>
                    <a:ea typeface="Kozuka Gothic Pro R" panose="020B0400000000000000" charset="-128"/>
                    <a:cs typeface="Kozuka Gothic Pro R" panose="020B0400000000000000" charset="-128"/>
                    <a:sym typeface="微软雅黑" panose="020B0503020204020204" pitchFamily="34" charset="-122"/>
                  </a:rPr>
                  <a:t>特別なディスカッションクラスが開講されていると聞きました。</a:t>
                </a:r>
                <a:endParaRPr lang="en-US" altLang="ja-JP" sz="2000">
                  <a:solidFill>
                    <a:srgbClr val="000000"/>
                  </a:solidFill>
                  <a:latin typeface="Kozuka Gothic Pro R" panose="020B0400000000000000" charset="-128"/>
                  <a:ea typeface="Kozuka Gothic Pro R" panose="020B0400000000000000" charset="-128"/>
                  <a:cs typeface="Kozuka Gothic Pro R" panose="020B0400000000000000" charset="-128"/>
                  <a:sym typeface="微软雅黑" panose="020B0503020204020204" pitchFamily="34" charset="-122"/>
                </a:endParaRPr>
              </a:p>
              <a:p>
                <a:r>
                  <a:rPr lang="ja-JP" altLang="en-US" sz="2000">
                    <a:solidFill>
                      <a:srgbClr val="000000"/>
                    </a:solidFill>
                    <a:latin typeface="Kozuka Gothic Pro R" panose="020B0400000000000000" charset="-128"/>
                    <a:ea typeface="Kozuka Gothic Pro R" panose="020B0400000000000000" charset="-128"/>
                    <a:cs typeface="Kozuka Gothic Pro R" panose="020B0400000000000000" charset="-128"/>
                    <a:sym typeface="微软雅黑" panose="020B0503020204020204" pitchFamily="34" charset="-122"/>
                  </a:rPr>
                  <a:t>日本と中国</a:t>
                </a:r>
                <a:r>
                  <a:rPr lang="ja-JP" altLang="en-US" sz="2000" u="sng">
                    <a:solidFill>
                      <a:srgbClr val="000000"/>
                    </a:solidFill>
                    <a:latin typeface="Kozuka Gothic Pro R" panose="020B0400000000000000" charset="-128"/>
                    <a:ea typeface="Kozuka Gothic Pro R" panose="020B0400000000000000" charset="-128"/>
                    <a:cs typeface="Kozuka Gothic Pro R" panose="020B0400000000000000" charset="-128"/>
                    <a:sym typeface="微软雅黑" panose="020B0503020204020204" pitchFamily="34" charset="-122"/>
                  </a:rPr>
                  <a:t>だけでなく</a:t>
                </a:r>
                <a:r>
                  <a:rPr lang="ja-JP" altLang="en-US" sz="2000">
                    <a:solidFill>
                      <a:srgbClr val="000000"/>
                    </a:solidFill>
                    <a:latin typeface="Kozuka Gothic Pro R" panose="020B0400000000000000" charset="-128"/>
                    <a:ea typeface="Kozuka Gothic Pro R" panose="020B0400000000000000" charset="-128"/>
                    <a:cs typeface="Kozuka Gothic Pro R" panose="020B0400000000000000" charset="-128"/>
                    <a:sym typeface="微软雅黑" panose="020B0503020204020204" pitchFamily="34" charset="-122"/>
                  </a:rPr>
                  <a:t>、いろいろな国の人と意見を交換すれば、もっと視野が広げられるのではないかと思います。それで、東西大学に応募することにしました。　　　　（質問が続く</a:t>
                </a:r>
                <a:r>
                  <a:rPr lang="ja-JP" altLang="en-US" sz="2000">
                    <a:solidFill>
                      <a:srgbClr val="000000"/>
                    </a:solidFill>
                    <a:latin typeface="Kozuka Gothic Pro R" panose="020B0400000000000000" charset="-128"/>
                    <a:ea typeface="Kozuka Gothic Pro R" panose="020B0400000000000000" charset="-128"/>
                    <a:cs typeface="Kozuka Gothic Pro R" panose="020B0400000000000000" charset="-128"/>
                    <a:sym typeface="微软雅黑" panose="020B0503020204020204" pitchFamily="34" charset="-122"/>
                  </a:rPr>
                  <a:t>）</a:t>
                </a:r>
                <a:endParaRPr lang="ja-JP" altLang="en-US" sz="2000">
                  <a:solidFill>
                    <a:srgbClr val="000000"/>
                  </a:solidFill>
                  <a:latin typeface="Kozuka Gothic Pro R" panose="020B0400000000000000" charset="-128"/>
                  <a:ea typeface="Kozuka Gothic Pro R" panose="020B0400000000000000" charset="-128"/>
                  <a:cs typeface="Kozuka Gothic Pro R" panose="020B0400000000000000" charset="-128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" name="任意多边形: 形状 5"/>
              <p:cNvSpPr/>
              <p:nvPr/>
            </p:nvSpPr>
            <p:spPr>
              <a:xfrm>
                <a:off x="7813364" y="3091002"/>
                <a:ext cx="4323" cy="17470"/>
              </a:xfrm>
              <a:custGeom>
                <a:avLst/>
                <a:gdLst>
                  <a:gd name="connsiteX0" fmla="*/ 4324 w 4323"/>
                  <a:gd name="connsiteY0" fmla="*/ 0 h 17470"/>
                  <a:gd name="connsiteX1" fmla="*/ 0 w 4323"/>
                  <a:gd name="connsiteY1" fmla="*/ 0 h 17470"/>
                  <a:gd name="connsiteX2" fmla="*/ 4324 w 4323"/>
                  <a:gd name="connsiteY2" fmla="*/ 0 h 17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23" h="17470">
                    <a:moveTo>
                      <a:pt x="4324" y="0"/>
                    </a:moveTo>
                    <a:lnTo>
                      <a:pt x="0" y="0"/>
                    </a:lnTo>
                    <a:cubicBezTo>
                      <a:pt x="2162" y="0"/>
                      <a:pt x="4324" y="0"/>
                      <a:pt x="4324" y="0"/>
                    </a:cubicBezTo>
                    <a:close/>
                  </a:path>
                </a:pathLst>
              </a:custGeom>
              <a:solidFill>
                <a:srgbClr val="B5DFE1"/>
              </a:solidFill>
              <a:ln w="252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10116993" y="3057807"/>
                <a:ext cx="11530" cy="17470"/>
              </a:xfrm>
              <a:custGeom>
                <a:avLst/>
                <a:gdLst>
                  <a:gd name="connsiteX0" fmla="*/ 11530 w 11530"/>
                  <a:gd name="connsiteY0" fmla="*/ 0 h 17470"/>
                  <a:gd name="connsiteX1" fmla="*/ 0 w 11530"/>
                  <a:gd name="connsiteY1" fmla="*/ 0 h 17470"/>
                  <a:gd name="connsiteX2" fmla="*/ 11530 w 11530"/>
                  <a:gd name="connsiteY2" fmla="*/ 0 h 17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530" h="17470">
                    <a:moveTo>
                      <a:pt x="11530" y="0"/>
                    </a:moveTo>
                    <a:lnTo>
                      <a:pt x="0" y="0"/>
                    </a:lnTo>
                    <a:cubicBezTo>
                      <a:pt x="4324" y="0"/>
                      <a:pt x="6966" y="0"/>
                      <a:pt x="11530" y="0"/>
                    </a:cubicBezTo>
                    <a:close/>
                  </a:path>
                </a:pathLst>
              </a:custGeom>
              <a:solidFill>
                <a:srgbClr val="B5DFE1"/>
              </a:solidFill>
              <a:ln w="252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211877" y="3063048"/>
                <a:ext cx="14412" cy="8735"/>
              </a:xfrm>
              <a:custGeom>
                <a:avLst/>
                <a:gdLst>
                  <a:gd name="connsiteX0" fmla="*/ 0 w 14412"/>
                  <a:gd name="connsiteY0" fmla="*/ 0 h 8735"/>
                  <a:gd name="connsiteX1" fmla="*/ 14413 w 14412"/>
                  <a:gd name="connsiteY1" fmla="*/ 8735 h 8735"/>
                  <a:gd name="connsiteX2" fmla="*/ 2402 w 14412"/>
                  <a:gd name="connsiteY2" fmla="*/ 3494 h 8735"/>
                  <a:gd name="connsiteX3" fmla="*/ 0 w 14412"/>
                  <a:gd name="connsiteY3" fmla="*/ 0 h 8735"/>
                  <a:gd name="connsiteX4" fmla="*/ 0 w 14412"/>
                  <a:gd name="connsiteY4" fmla="*/ 0 h 8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12" h="8735">
                    <a:moveTo>
                      <a:pt x="0" y="0"/>
                    </a:moveTo>
                    <a:cubicBezTo>
                      <a:pt x="4805" y="1747"/>
                      <a:pt x="9609" y="5241"/>
                      <a:pt x="14413" y="8735"/>
                    </a:cubicBezTo>
                    <a:cubicBezTo>
                      <a:pt x="9609" y="6988"/>
                      <a:pt x="7207" y="5241"/>
                      <a:pt x="2402" y="3494"/>
                    </a:cubicBezTo>
                    <a:cubicBezTo>
                      <a:pt x="2402" y="1747"/>
                      <a:pt x="2402" y="1747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DFE1"/>
              </a:solidFill>
              <a:ln w="252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11298354" y="3374031"/>
                <a:ext cx="2402" cy="8735"/>
              </a:xfrm>
              <a:custGeom>
                <a:avLst/>
                <a:gdLst>
                  <a:gd name="connsiteX0" fmla="*/ 0 w 2402"/>
                  <a:gd name="connsiteY0" fmla="*/ 1747 h 8735"/>
                  <a:gd name="connsiteX1" fmla="*/ 2402 w 2402"/>
                  <a:gd name="connsiteY1" fmla="*/ 0 h 8735"/>
                  <a:gd name="connsiteX2" fmla="*/ 2402 w 2402"/>
                  <a:gd name="connsiteY2" fmla="*/ 1747 h 8735"/>
                  <a:gd name="connsiteX3" fmla="*/ 2402 w 2402"/>
                  <a:gd name="connsiteY3" fmla="*/ 8735 h 8735"/>
                  <a:gd name="connsiteX4" fmla="*/ 0 w 2402"/>
                  <a:gd name="connsiteY4" fmla="*/ 1747 h 8735"/>
                  <a:gd name="connsiteX5" fmla="*/ 0 w 2402"/>
                  <a:gd name="connsiteY5" fmla="*/ 1747 h 8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02" h="8735">
                    <a:moveTo>
                      <a:pt x="0" y="1747"/>
                    </a:moveTo>
                    <a:cubicBezTo>
                      <a:pt x="2402" y="0"/>
                      <a:pt x="2402" y="0"/>
                      <a:pt x="2402" y="0"/>
                    </a:cubicBezTo>
                    <a:cubicBezTo>
                      <a:pt x="2402" y="0"/>
                      <a:pt x="2402" y="0"/>
                      <a:pt x="2402" y="1747"/>
                    </a:cubicBezTo>
                    <a:cubicBezTo>
                      <a:pt x="2402" y="3494"/>
                      <a:pt x="2402" y="5241"/>
                      <a:pt x="2402" y="8735"/>
                    </a:cubicBezTo>
                    <a:cubicBezTo>
                      <a:pt x="0" y="5241"/>
                      <a:pt x="0" y="3494"/>
                      <a:pt x="0" y="1747"/>
                    </a:cubicBezTo>
                    <a:lnTo>
                      <a:pt x="0" y="1747"/>
                    </a:lnTo>
                    <a:close/>
                  </a:path>
                </a:pathLst>
              </a:custGeom>
              <a:solidFill>
                <a:srgbClr val="B5DFE1"/>
              </a:solidFill>
              <a:ln w="252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11315169" y="3512051"/>
                <a:ext cx="24021" cy="64642"/>
              </a:xfrm>
              <a:custGeom>
                <a:avLst/>
                <a:gdLst>
                  <a:gd name="connsiteX0" fmla="*/ 0 w 24021"/>
                  <a:gd name="connsiteY0" fmla="*/ 0 h 64642"/>
                  <a:gd name="connsiteX1" fmla="*/ 0 w 24021"/>
                  <a:gd name="connsiteY1" fmla="*/ 19218 h 64642"/>
                  <a:gd name="connsiteX2" fmla="*/ 0 w 24021"/>
                  <a:gd name="connsiteY2" fmla="*/ 64642 h 64642"/>
                  <a:gd name="connsiteX3" fmla="*/ 0 w 24021"/>
                  <a:gd name="connsiteY3" fmla="*/ 8735 h 64642"/>
                  <a:gd name="connsiteX4" fmla="*/ 0 w 24021"/>
                  <a:gd name="connsiteY4" fmla="*/ 0 h 64642"/>
                  <a:gd name="connsiteX5" fmla="*/ 0 w 24021"/>
                  <a:gd name="connsiteY5" fmla="*/ 0 h 64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021" h="64642">
                    <a:moveTo>
                      <a:pt x="0" y="0"/>
                    </a:moveTo>
                    <a:cubicBezTo>
                      <a:pt x="0" y="5241"/>
                      <a:pt x="0" y="12230"/>
                      <a:pt x="0" y="19218"/>
                    </a:cubicBezTo>
                    <a:cubicBezTo>
                      <a:pt x="0" y="33195"/>
                      <a:pt x="0" y="48919"/>
                      <a:pt x="0" y="64642"/>
                    </a:cubicBezTo>
                    <a:cubicBezTo>
                      <a:pt x="0" y="47171"/>
                      <a:pt x="0" y="27953"/>
                      <a:pt x="0" y="8735"/>
                    </a:cubicBezTo>
                    <a:cubicBezTo>
                      <a:pt x="0" y="5241"/>
                      <a:pt x="0" y="3494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DFE1"/>
              </a:solidFill>
              <a:ln w="252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8120354" y="3174862"/>
                <a:ext cx="36031" cy="17470"/>
              </a:xfrm>
              <a:custGeom>
                <a:avLst/>
                <a:gdLst>
                  <a:gd name="connsiteX0" fmla="*/ 36032 w 36031"/>
                  <a:gd name="connsiteY0" fmla="*/ 0 h 17470"/>
                  <a:gd name="connsiteX1" fmla="*/ 12011 w 36031"/>
                  <a:gd name="connsiteY1" fmla="*/ 0 h 17470"/>
                  <a:gd name="connsiteX2" fmla="*/ 0 w 36031"/>
                  <a:gd name="connsiteY2" fmla="*/ 0 h 17470"/>
                  <a:gd name="connsiteX3" fmla="*/ 36032 w 36031"/>
                  <a:gd name="connsiteY3" fmla="*/ 0 h 17470"/>
                  <a:gd name="connsiteX4" fmla="*/ 36032 w 36031"/>
                  <a:gd name="connsiteY4" fmla="*/ 0 h 17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31" h="17470">
                    <a:moveTo>
                      <a:pt x="36032" y="0"/>
                    </a:moveTo>
                    <a:cubicBezTo>
                      <a:pt x="28825" y="0"/>
                      <a:pt x="19217" y="0"/>
                      <a:pt x="12011" y="0"/>
                    </a:cubicBezTo>
                    <a:cubicBezTo>
                      <a:pt x="9608" y="0"/>
                      <a:pt x="4804" y="0"/>
                      <a:pt x="0" y="0"/>
                    </a:cubicBezTo>
                    <a:cubicBezTo>
                      <a:pt x="12011" y="0"/>
                      <a:pt x="24021" y="0"/>
                      <a:pt x="36032" y="0"/>
                    </a:cubicBezTo>
                    <a:lnTo>
                      <a:pt x="36032" y="0"/>
                    </a:lnTo>
                    <a:close/>
                  </a:path>
                </a:pathLst>
              </a:custGeom>
              <a:solidFill>
                <a:srgbClr val="B5DFE1"/>
              </a:solidFill>
              <a:ln w="252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3191212" y="4380356"/>
                <a:ext cx="16814" cy="10482"/>
              </a:xfrm>
              <a:custGeom>
                <a:avLst/>
                <a:gdLst>
                  <a:gd name="connsiteX0" fmla="*/ 16815 w 16814"/>
                  <a:gd name="connsiteY0" fmla="*/ 10483 h 10482"/>
                  <a:gd name="connsiteX1" fmla="*/ 9608 w 16814"/>
                  <a:gd name="connsiteY1" fmla="*/ 6988 h 10482"/>
                  <a:gd name="connsiteX2" fmla="*/ 0 w 16814"/>
                  <a:gd name="connsiteY2" fmla="*/ 0 h 10482"/>
                  <a:gd name="connsiteX3" fmla="*/ 4804 w 16814"/>
                  <a:gd name="connsiteY3" fmla="*/ 1747 h 10482"/>
                  <a:gd name="connsiteX4" fmla="*/ 16815 w 16814"/>
                  <a:gd name="connsiteY4" fmla="*/ 10483 h 10482"/>
                  <a:gd name="connsiteX5" fmla="*/ 16815 w 16814"/>
                  <a:gd name="connsiteY5" fmla="*/ 10483 h 1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814" h="10482">
                    <a:moveTo>
                      <a:pt x="16815" y="10483"/>
                    </a:moveTo>
                    <a:cubicBezTo>
                      <a:pt x="14413" y="8735"/>
                      <a:pt x="12011" y="8735"/>
                      <a:pt x="9608" y="6988"/>
                    </a:cubicBezTo>
                    <a:cubicBezTo>
                      <a:pt x="4804" y="5241"/>
                      <a:pt x="2402" y="3494"/>
                      <a:pt x="0" y="0"/>
                    </a:cubicBezTo>
                    <a:cubicBezTo>
                      <a:pt x="2402" y="0"/>
                      <a:pt x="4804" y="0"/>
                      <a:pt x="4804" y="1747"/>
                    </a:cubicBezTo>
                    <a:cubicBezTo>
                      <a:pt x="9608" y="5241"/>
                      <a:pt x="14413" y="6988"/>
                      <a:pt x="16815" y="10483"/>
                    </a:cubicBezTo>
                    <a:lnTo>
                      <a:pt x="16815" y="10483"/>
                    </a:lnTo>
                    <a:close/>
                  </a:path>
                </a:pathLst>
              </a:custGeom>
              <a:solidFill>
                <a:srgbClr val="B5DFE1"/>
              </a:solidFill>
              <a:ln w="252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10044449" y="4369873"/>
                <a:ext cx="552486" cy="14047"/>
              </a:xfrm>
              <a:custGeom>
                <a:avLst/>
                <a:gdLst>
                  <a:gd name="connsiteX0" fmla="*/ 552487 w 552486"/>
                  <a:gd name="connsiteY0" fmla="*/ 5241 h 14047"/>
                  <a:gd name="connsiteX1" fmla="*/ 552487 w 552486"/>
                  <a:gd name="connsiteY1" fmla="*/ 5241 h 14047"/>
                  <a:gd name="connsiteX2" fmla="*/ 425174 w 552486"/>
                  <a:gd name="connsiteY2" fmla="*/ 0 h 14047"/>
                  <a:gd name="connsiteX3" fmla="*/ 305068 w 552486"/>
                  <a:gd name="connsiteY3" fmla="*/ 5241 h 14047"/>
                  <a:gd name="connsiteX4" fmla="*/ 225799 w 552486"/>
                  <a:gd name="connsiteY4" fmla="*/ 1747 h 14047"/>
                  <a:gd name="connsiteX5" fmla="*/ 220994 w 552486"/>
                  <a:gd name="connsiteY5" fmla="*/ 1747 h 14047"/>
                  <a:gd name="connsiteX6" fmla="*/ 264233 w 552486"/>
                  <a:gd name="connsiteY6" fmla="*/ 5241 h 14047"/>
                  <a:gd name="connsiteX7" fmla="*/ 0 w 552486"/>
                  <a:gd name="connsiteY7" fmla="*/ 8735 h 14047"/>
                  <a:gd name="connsiteX8" fmla="*/ 405957 w 552486"/>
                  <a:gd name="connsiteY8" fmla="*/ 12230 h 14047"/>
                  <a:gd name="connsiteX9" fmla="*/ 523661 w 552486"/>
                  <a:gd name="connsiteY9" fmla="*/ 10483 h 14047"/>
                  <a:gd name="connsiteX10" fmla="*/ 521259 w 552486"/>
                  <a:gd name="connsiteY10" fmla="*/ 10483 h 14047"/>
                  <a:gd name="connsiteX11" fmla="*/ 478021 w 552486"/>
                  <a:gd name="connsiteY11" fmla="*/ 10483 h 14047"/>
                  <a:gd name="connsiteX12" fmla="*/ 552487 w 552486"/>
                  <a:gd name="connsiteY12" fmla="*/ 5241 h 14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52486" h="14047">
                    <a:moveTo>
                      <a:pt x="552487" y="5241"/>
                    </a:moveTo>
                    <a:lnTo>
                      <a:pt x="552487" y="5241"/>
                    </a:lnTo>
                    <a:cubicBezTo>
                      <a:pt x="509248" y="1747"/>
                      <a:pt x="468413" y="1747"/>
                      <a:pt x="425174" y="0"/>
                    </a:cubicBezTo>
                    <a:cubicBezTo>
                      <a:pt x="384339" y="1747"/>
                      <a:pt x="345905" y="3494"/>
                      <a:pt x="305068" y="5241"/>
                    </a:cubicBezTo>
                    <a:cubicBezTo>
                      <a:pt x="278645" y="3494"/>
                      <a:pt x="252222" y="1747"/>
                      <a:pt x="225799" y="1747"/>
                    </a:cubicBezTo>
                    <a:lnTo>
                      <a:pt x="220994" y="1747"/>
                    </a:lnTo>
                    <a:cubicBezTo>
                      <a:pt x="235407" y="3494"/>
                      <a:pt x="249820" y="5241"/>
                      <a:pt x="264233" y="5241"/>
                    </a:cubicBezTo>
                    <a:cubicBezTo>
                      <a:pt x="175354" y="6988"/>
                      <a:pt x="88878" y="8735"/>
                      <a:pt x="0" y="8735"/>
                    </a:cubicBezTo>
                    <a:cubicBezTo>
                      <a:pt x="134518" y="13977"/>
                      <a:pt x="269037" y="15724"/>
                      <a:pt x="405957" y="12230"/>
                    </a:cubicBezTo>
                    <a:cubicBezTo>
                      <a:pt x="444392" y="13977"/>
                      <a:pt x="482825" y="12230"/>
                      <a:pt x="523661" y="10483"/>
                    </a:cubicBezTo>
                    <a:lnTo>
                      <a:pt x="521259" y="10483"/>
                    </a:lnTo>
                    <a:cubicBezTo>
                      <a:pt x="506846" y="10483"/>
                      <a:pt x="492434" y="10483"/>
                      <a:pt x="478021" y="10483"/>
                    </a:cubicBezTo>
                    <a:cubicBezTo>
                      <a:pt x="502042" y="8735"/>
                      <a:pt x="528466" y="6988"/>
                      <a:pt x="552487" y="5241"/>
                    </a:cubicBezTo>
                    <a:close/>
                  </a:path>
                </a:pathLst>
              </a:custGeom>
              <a:solidFill>
                <a:srgbClr val="B5DFE1"/>
              </a:solidFill>
              <a:ln w="252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6227487" y="3057807"/>
                <a:ext cx="43238" cy="1747"/>
              </a:xfrm>
              <a:custGeom>
                <a:avLst/>
                <a:gdLst>
                  <a:gd name="connsiteX0" fmla="*/ 16815 w 43238"/>
                  <a:gd name="connsiteY0" fmla="*/ 0 h 1747"/>
                  <a:gd name="connsiteX1" fmla="*/ 0 w 43238"/>
                  <a:gd name="connsiteY1" fmla="*/ 1747 h 1747"/>
                  <a:gd name="connsiteX2" fmla="*/ 43238 w 43238"/>
                  <a:gd name="connsiteY2" fmla="*/ 0 h 1747"/>
                  <a:gd name="connsiteX3" fmla="*/ 16815 w 43238"/>
                  <a:gd name="connsiteY3" fmla="*/ 0 h 1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38" h="1747">
                    <a:moveTo>
                      <a:pt x="16815" y="0"/>
                    </a:moveTo>
                    <a:cubicBezTo>
                      <a:pt x="9608" y="0"/>
                      <a:pt x="4804" y="0"/>
                      <a:pt x="0" y="1747"/>
                    </a:cubicBezTo>
                    <a:cubicBezTo>
                      <a:pt x="14412" y="0"/>
                      <a:pt x="28825" y="0"/>
                      <a:pt x="43238" y="0"/>
                    </a:cubicBezTo>
                    <a:lnTo>
                      <a:pt x="16815" y="0"/>
                    </a:lnTo>
                    <a:close/>
                  </a:path>
                </a:pathLst>
              </a:custGeom>
              <a:solidFill>
                <a:srgbClr val="B5DFE1"/>
              </a:solidFill>
              <a:ln w="252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11370417" y="3454397"/>
                <a:ext cx="24021" cy="384360"/>
              </a:xfrm>
              <a:custGeom>
                <a:avLst/>
                <a:gdLst>
                  <a:gd name="connsiteX0" fmla="*/ 9608 w 24021"/>
                  <a:gd name="connsiteY0" fmla="*/ 0 h 384360"/>
                  <a:gd name="connsiteX1" fmla="*/ 0 w 24021"/>
                  <a:gd name="connsiteY1" fmla="*/ 66389 h 384360"/>
                  <a:gd name="connsiteX2" fmla="*/ 16815 w 24021"/>
                  <a:gd name="connsiteY2" fmla="*/ 384360 h 384360"/>
                  <a:gd name="connsiteX3" fmla="*/ 24021 w 24021"/>
                  <a:gd name="connsiteY3" fmla="*/ 379119 h 384360"/>
                  <a:gd name="connsiteX4" fmla="*/ 19217 w 24021"/>
                  <a:gd name="connsiteY4" fmla="*/ 317971 h 384360"/>
                  <a:gd name="connsiteX5" fmla="*/ 9608 w 24021"/>
                  <a:gd name="connsiteY5" fmla="*/ 0 h 38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021" h="384360">
                    <a:moveTo>
                      <a:pt x="9608" y="0"/>
                    </a:moveTo>
                    <a:cubicBezTo>
                      <a:pt x="2402" y="19218"/>
                      <a:pt x="0" y="41930"/>
                      <a:pt x="0" y="66389"/>
                    </a:cubicBezTo>
                    <a:cubicBezTo>
                      <a:pt x="0" y="172962"/>
                      <a:pt x="4805" y="277788"/>
                      <a:pt x="16815" y="384360"/>
                    </a:cubicBezTo>
                    <a:cubicBezTo>
                      <a:pt x="19217" y="382613"/>
                      <a:pt x="24021" y="380866"/>
                      <a:pt x="24021" y="379119"/>
                    </a:cubicBezTo>
                    <a:cubicBezTo>
                      <a:pt x="21619" y="358154"/>
                      <a:pt x="19217" y="338936"/>
                      <a:pt x="19217" y="317971"/>
                    </a:cubicBezTo>
                    <a:cubicBezTo>
                      <a:pt x="14413" y="211398"/>
                      <a:pt x="9608" y="106573"/>
                      <a:pt x="9608" y="0"/>
                    </a:cubicBezTo>
                    <a:close/>
                  </a:path>
                </a:pathLst>
              </a:custGeom>
              <a:solidFill>
                <a:srgbClr val="B5DFE1"/>
              </a:solidFill>
              <a:ln w="252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11207073" y="4293001"/>
                <a:ext cx="50444" cy="90848"/>
              </a:xfrm>
              <a:custGeom>
                <a:avLst/>
                <a:gdLst>
                  <a:gd name="connsiteX0" fmla="*/ 0 w 50444"/>
                  <a:gd name="connsiteY0" fmla="*/ 90849 h 90848"/>
                  <a:gd name="connsiteX1" fmla="*/ 26423 w 50444"/>
                  <a:gd name="connsiteY1" fmla="*/ 82113 h 90848"/>
                  <a:gd name="connsiteX2" fmla="*/ 43238 w 50444"/>
                  <a:gd name="connsiteY2" fmla="*/ 68137 h 90848"/>
                  <a:gd name="connsiteX3" fmla="*/ 50445 w 50444"/>
                  <a:gd name="connsiteY3" fmla="*/ 0 h 90848"/>
                  <a:gd name="connsiteX4" fmla="*/ 0 w 50444"/>
                  <a:gd name="connsiteY4" fmla="*/ 90849 h 90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444" h="90848">
                    <a:moveTo>
                      <a:pt x="0" y="90849"/>
                    </a:moveTo>
                    <a:cubicBezTo>
                      <a:pt x="7206" y="87355"/>
                      <a:pt x="16814" y="85608"/>
                      <a:pt x="26423" y="82113"/>
                    </a:cubicBezTo>
                    <a:cubicBezTo>
                      <a:pt x="31227" y="76872"/>
                      <a:pt x="38434" y="73378"/>
                      <a:pt x="43238" y="68137"/>
                    </a:cubicBezTo>
                    <a:cubicBezTo>
                      <a:pt x="45640" y="45424"/>
                      <a:pt x="50445" y="22712"/>
                      <a:pt x="50445" y="0"/>
                    </a:cubicBezTo>
                    <a:cubicBezTo>
                      <a:pt x="36032" y="29701"/>
                      <a:pt x="19217" y="59401"/>
                      <a:pt x="0" y="90849"/>
                    </a:cubicBezTo>
                    <a:close/>
                  </a:path>
                </a:pathLst>
              </a:custGeom>
              <a:solidFill>
                <a:srgbClr val="B5DFE1"/>
              </a:solidFill>
              <a:ln w="252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5922418" y="4359442"/>
                <a:ext cx="1484507" cy="36098"/>
              </a:xfrm>
              <a:custGeom>
                <a:avLst/>
                <a:gdLst>
                  <a:gd name="connsiteX0" fmla="*/ 0 w 1484507"/>
                  <a:gd name="connsiteY0" fmla="*/ 8684 h 36098"/>
                  <a:gd name="connsiteX1" fmla="*/ 33630 w 1484507"/>
                  <a:gd name="connsiteY1" fmla="*/ 10431 h 36098"/>
                  <a:gd name="connsiteX2" fmla="*/ 1112180 w 1484507"/>
                  <a:gd name="connsiteY2" fmla="*/ 33143 h 36098"/>
                  <a:gd name="connsiteX3" fmla="*/ 1484508 w 1484507"/>
                  <a:gd name="connsiteY3" fmla="*/ 15672 h 36098"/>
                  <a:gd name="connsiteX4" fmla="*/ 1196254 w 1484507"/>
                  <a:gd name="connsiteY4" fmla="*/ 17419 h 36098"/>
                  <a:gd name="connsiteX5" fmla="*/ 1208264 w 1484507"/>
                  <a:gd name="connsiteY5" fmla="*/ 17419 h 36098"/>
                  <a:gd name="connsiteX6" fmla="*/ 1095365 w 1484507"/>
                  <a:gd name="connsiteY6" fmla="*/ 12178 h 36098"/>
                  <a:gd name="connsiteX7" fmla="*/ 1116984 w 1484507"/>
                  <a:gd name="connsiteY7" fmla="*/ 15672 h 36098"/>
                  <a:gd name="connsiteX8" fmla="*/ 1080953 w 1484507"/>
                  <a:gd name="connsiteY8" fmla="*/ 15672 h 36098"/>
                  <a:gd name="connsiteX9" fmla="*/ 691809 w 1484507"/>
                  <a:gd name="connsiteY9" fmla="*/ 3443 h 36098"/>
                  <a:gd name="connsiteX10" fmla="*/ 0 w 1484507"/>
                  <a:gd name="connsiteY10" fmla="*/ 8684 h 3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84507" h="36098">
                    <a:moveTo>
                      <a:pt x="0" y="8684"/>
                    </a:moveTo>
                    <a:cubicBezTo>
                      <a:pt x="12011" y="10431"/>
                      <a:pt x="24021" y="10431"/>
                      <a:pt x="33630" y="10431"/>
                    </a:cubicBezTo>
                    <a:cubicBezTo>
                      <a:pt x="391545" y="6937"/>
                      <a:pt x="751862" y="15672"/>
                      <a:pt x="1112180" y="33143"/>
                    </a:cubicBezTo>
                    <a:cubicBezTo>
                      <a:pt x="1237090" y="40132"/>
                      <a:pt x="1362000" y="34890"/>
                      <a:pt x="1484508" y="15672"/>
                    </a:cubicBezTo>
                    <a:cubicBezTo>
                      <a:pt x="1388423" y="19167"/>
                      <a:pt x="1292338" y="19167"/>
                      <a:pt x="1196254" y="17419"/>
                    </a:cubicBezTo>
                    <a:cubicBezTo>
                      <a:pt x="1198656" y="17419"/>
                      <a:pt x="1203460" y="17419"/>
                      <a:pt x="1208264" y="17419"/>
                    </a:cubicBezTo>
                    <a:cubicBezTo>
                      <a:pt x="1169831" y="15672"/>
                      <a:pt x="1131397" y="13925"/>
                      <a:pt x="1095365" y="12178"/>
                    </a:cubicBezTo>
                    <a:cubicBezTo>
                      <a:pt x="1102571" y="13925"/>
                      <a:pt x="1109778" y="15672"/>
                      <a:pt x="1116984" y="15672"/>
                    </a:cubicBezTo>
                    <a:cubicBezTo>
                      <a:pt x="1104974" y="15672"/>
                      <a:pt x="1092963" y="15672"/>
                      <a:pt x="1080953" y="15672"/>
                    </a:cubicBezTo>
                    <a:cubicBezTo>
                      <a:pt x="951238" y="12178"/>
                      <a:pt x="821524" y="6937"/>
                      <a:pt x="691809" y="3443"/>
                    </a:cubicBezTo>
                    <a:cubicBezTo>
                      <a:pt x="461206" y="-1799"/>
                      <a:pt x="230603" y="-1799"/>
                      <a:pt x="0" y="8684"/>
                    </a:cubicBezTo>
                    <a:close/>
                  </a:path>
                </a:pathLst>
              </a:custGeom>
              <a:solidFill>
                <a:srgbClr val="B5DFE1"/>
              </a:solidFill>
              <a:ln w="252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3092725" y="3136426"/>
                <a:ext cx="43238" cy="539851"/>
              </a:xfrm>
              <a:custGeom>
                <a:avLst/>
                <a:gdLst>
                  <a:gd name="connsiteX0" fmla="*/ 28825 w 43238"/>
                  <a:gd name="connsiteY0" fmla="*/ 197421 h 539851"/>
                  <a:gd name="connsiteX1" fmla="*/ 19217 w 43238"/>
                  <a:gd name="connsiteY1" fmla="*/ 0 h 539851"/>
                  <a:gd name="connsiteX2" fmla="*/ 0 w 43238"/>
                  <a:gd name="connsiteY2" fmla="*/ 26206 h 539851"/>
                  <a:gd name="connsiteX3" fmla="*/ 9608 w 43238"/>
                  <a:gd name="connsiteY3" fmla="*/ 90849 h 539851"/>
                  <a:gd name="connsiteX4" fmla="*/ 28825 w 43238"/>
                  <a:gd name="connsiteY4" fmla="*/ 326706 h 539851"/>
                  <a:gd name="connsiteX5" fmla="*/ 36032 w 43238"/>
                  <a:gd name="connsiteY5" fmla="*/ 539851 h 539851"/>
                  <a:gd name="connsiteX6" fmla="*/ 43238 w 43238"/>
                  <a:gd name="connsiteY6" fmla="*/ 407072 h 539851"/>
                  <a:gd name="connsiteX7" fmla="*/ 28825 w 43238"/>
                  <a:gd name="connsiteY7" fmla="*/ 197421 h 539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3238" h="539851">
                    <a:moveTo>
                      <a:pt x="28825" y="197421"/>
                    </a:moveTo>
                    <a:cubicBezTo>
                      <a:pt x="24021" y="131032"/>
                      <a:pt x="21619" y="66389"/>
                      <a:pt x="19217" y="0"/>
                    </a:cubicBezTo>
                    <a:cubicBezTo>
                      <a:pt x="12011" y="6988"/>
                      <a:pt x="7206" y="15724"/>
                      <a:pt x="0" y="26206"/>
                    </a:cubicBezTo>
                    <a:cubicBezTo>
                      <a:pt x="2402" y="47171"/>
                      <a:pt x="4804" y="68137"/>
                      <a:pt x="9608" y="90849"/>
                    </a:cubicBezTo>
                    <a:cubicBezTo>
                      <a:pt x="24021" y="169468"/>
                      <a:pt x="28825" y="248087"/>
                      <a:pt x="28825" y="326706"/>
                    </a:cubicBezTo>
                    <a:cubicBezTo>
                      <a:pt x="31228" y="398337"/>
                      <a:pt x="31228" y="468221"/>
                      <a:pt x="36032" y="539851"/>
                    </a:cubicBezTo>
                    <a:cubicBezTo>
                      <a:pt x="33630" y="497921"/>
                      <a:pt x="36032" y="452497"/>
                      <a:pt x="43238" y="407072"/>
                    </a:cubicBezTo>
                    <a:cubicBezTo>
                      <a:pt x="36032" y="337189"/>
                      <a:pt x="31228" y="267305"/>
                      <a:pt x="28825" y="197421"/>
                    </a:cubicBezTo>
                    <a:close/>
                  </a:path>
                </a:pathLst>
              </a:custGeom>
              <a:solidFill>
                <a:srgbClr val="B5DFE1"/>
              </a:solidFill>
              <a:ln w="252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3145572" y="3533016"/>
                <a:ext cx="2402" cy="15723"/>
              </a:xfrm>
              <a:custGeom>
                <a:avLst/>
                <a:gdLst>
                  <a:gd name="connsiteX0" fmla="*/ 2402 w 2402"/>
                  <a:gd name="connsiteY0" fmla="*/ 15724 h 15723"/>
                  <a:gd name="connsiteX1" fmla="*/ 2402 w 2402"/>
                  <a:gd name="connsiteY1" fmla="*/ 0 h 15723"/>
                  <a:gd name="connsiteX2" fmla="*/ 0 w 2402"/>
                  <a:gd name="connsiteY2" fmla="*/ 3494 h 15723"/>
                  <a:gd name="connsiteX3" fmla="*/ 2402 w 2402"/>
                  <a:gd name="connsiteY3" fmla="*/ 15724 h 15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02" h="15723">
                    <a:moveTo>
                      <a:pt x="2402" y="15724"/>
                    </a:moveTo>
                    <a:cubicBezTo>
                      <a:pt x="0" y="10483"/>
                      <a:pt x="0" y="5241"/>
                      <a:pt x="2402" y="0"/>
                    </a:cubicBezTo>
                    <a:cubicBezTo>
                      <a:pt x="0" y="1747"/>
                      <a:pt x="0" y="3494"/>
                      <a:pt x="0" y="3494"/>
                    </a:cubicBezTo>
                    <a:cubicBezTo>
                      <a:pt x="0" y="6988"/>
                      <a:pt x="0" y="12230"/>
                      <a:pt x="2402" y="15724"/>
                    </a:cubicBezTo>
                    <a:close/>
                  </a:path>
                </a:pathLst>
              </a:custGeom>
              <a:solidFill>
                <a:srgbClr val="B5DFE1"/>
              </a:solidFill>
              <a:ln w="252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3123952" y="3180104"/>
                <a:ext cx="24021" cy="298752"/>
              </a:xfrm>
              <a:custGeom>
                <a:avLst/>
                <a:gdLst>
                  <a:gd name="connsiteX0" fmla="*/ 12011 w 24021"/>
                  <a:gd name="connsiteY0" fmla="*/ 190433 h 298752"/>
                  <a:gd name="connsiteX1" fmla="*/ 19217 w 24021"/>
                  <a:gd name="connsiteY1" fmla="*/ 298753 h 298752"/>
                  <a:gd name="connsiteX2" fmla="*/ 24021 w 24021"/>
                  <a:gd name="connsiteY2" fmla="*/ 253328 h 298752"/>
                  <a:gd name="connsiteX3" fmla="*/ 24021 w 24021"/>
                  <a:gd name="connsiteY3" fmla="*/ 246340 h 298752"/>
                  <a:gd name="connsiteX4" fmla="*/ 0 w 24021"/>
                  <a:gd name="connsiteY4" fmla="*/ 0 h 298752"/>
                  <a:gd name="connsiteX5" fmla="*/ 12011 w 24021"/>
                  <a:gd name="connsiteY5" fmla="*/ 190433 h 298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021" h="298752">
                    <a:moveTo>
                      <a:pt x="12011" y="190433"/>
                    </a:moveTo>
                    <a:cubicBezTo>
                      <a:pt x="16815" y="225375"/>
                      <a:pt x="19217" y="262064"/>
                      <a:pt x="19217" y="298753"/>
                    </a:cubicBezTo>
                    <a:cubicBezTo>
                      <a:pt x="21619" y="284776"/>
                      <a:pt x="21619" y="269052"/>
                      <a:pt x="24021" y="253328"/>
                    </a:cubicBezTo>
                    <a:cubicBezTo>
                      <a:pt x="24021" y="251581"/>
                      <a:pt x="24021" y="248087"/>
                      <a:pt x="24021" y="246340"/>
                    </a:cubicBezTo>
                    <a:cubicBezTo>
                      <a:pt x="21619" y="162480"/>
                      <a:pt x="12011" y="80366"/>
                      <a:pt x="0" y="0"/>
                    </a:cubicBezTo>
                    <a:cubicBezTo>
                      <a:pt x="4804" y="64642"/>
                      <a:pt x="9608" y="125791"/>
                      <a:pt x="12011" y="190433"/>
                    </a:cubicBezTo>
                    <a:close/>
                  </a:path>
                </a:pathLst>
              </a:custGeom>
              <a:solidFill>
                <a:srgbClr val="B5DFE1"/>
              </a:solidFill>
              <a:ln w="252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2917371" y="4107809"/>
                <a:ext cx="309872" cy="375624"/>
              </a:xfrm>
              <a:custGeom>
                <a:avLst/>
                <a:gdLst>
                  <a:gd name="connsiteX0" fmla="*/ 4804 w 309872"/>
                  <a:gd name="connsiteY0" fmla="*/ 0 h 375624"/>
                  <a:gd name="connsiteX1" fmla="*/ 0 w 309872"/>
                  <a:gd name="connsiteY1" fmla="*/ 0 h 375624"/>
                  <a:gd name="connsiteX2" fmla="*/ 33630 w 309872"/>
                  <a:gd name="connsiteY2" fmla="*/ 104826 h 375624"/>
                  <a:gd name="connsiteX3" fmla="*/ 33630 w 309872"/>
                  <a:gd name="connsiteY3" fmla="*/ 131032 h 375624"/>
                  <a:gd name="connsiteX4" fmla="*/ 175354 w 309872"/>
                  <a:gd name="connsiteY4" fmla="*/ 323212 h 375624"/>
                  <a:gd name="connsiteX5" fmla="*/ 182561 w 309872"/>
                  <a:gd name="connsiteY5" fmla="*/ 321465 h 375624"/>
                  <a:gd name="connsiteX6" fmla="*/ 285852 w 309872"/>
                  <a:gd name="connsiteY6" fmla="*/ 375625 h 375624"/>
                  <a:gd name="connsiteX7" fmla="*/ 290656 w 309872"/>
                  <a:gd name="connsiteY7" fmla="*/ 370383 h 375624"/>
                  <a:gd name="connsiteX8" fmla="*/ 110497 w 309872"/>
                  <a:gd name="connsiteY8" fmla="*/ 221881 h 375624"/>
                  <a:gd name="connsiteX9" fmla="*/ 96085 w 309872"/>
                  <a:gd name="connsiteY9" fmla="*/ 197421 h 375624"/>
                  <a:gd name="connsiteX10" fmla="*/ 177757 w 309872"/>
                  <a:gd name="connsiteY10" fmla="*/ 256822 h 375624"/>
                  <a:gd name="connsiteX11" fmla="*/ 309873 w 309872"/>
                  <a:gd name="connsiteY11" fmla="*/ 324959 h 375624"/>
                  <a:gd name="connsiteX12" fmla="*/ 257026 w 309872"/>
                  <a:gd name="connsiteY12" fmla="*/ 300500 h 375624"/>
                  <a:gd name="connsiteX13" fmla="*/ 264233 w 309872"/>
                  <a:gd name="connsiteY13" fmla="*/ 298753 h 375624"/>
                  <a:gd name="connsiteX14" fmla="*/ 235407 w 309872"/>
                  <a:gd name="connsiteY14" fmla="*/ 283029 h 375624"/>
                  <a:gd name="connsiteX15" fmla="*/ 204180 w 309872"/>
                  <a:gd name="connsiteY15" fmla="*/ 260317 h 375624"/>
                  <a:gd name="connsiteX16" fmla="*/ 48042 w 309872"/>
                  <a:gd name="connsiteY16" fmla="*/ 71631 h 375624"/>
                  <a:gd name="connsiteX17" fmla="*/ 127312 w 309872"/>
                  <a:gd name="connsiteY17" fmla="*/ 207904 h 375624"/>
                  <a:gd name="connsiteX18" fmla="*/ 144127 w 309872"/>
                  <a:gd name="connsiteY18" fmla="*/ 225375 h 375624"/>
                  <a:gd name="connsiteX19" fmla="*/ 86476 w 309872"/>
                  <a:gd name="connsiteY19" fmla="*/ 176456 h 375624"/>
                  <a:gd name="connsiteX20" fmla="*/ 4804 w 309872"/>
                  <a:gd name="connsiteY20" fmla="*/ 0 h 37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09872" h="375624">
                    <a:moveTo>
                      <a:pt x="4804" y="0"/>
                    </a:moveTo>
                    <a:lnTo>
                      <a:pt x="0" y="0"/>
                    </a:lnTo>
                    <a:cubicBezTo>
                      <a:pt x="12011" y="34942"/>
                      <a:pt x="21619" y="69884"/>
                      <a:pt x="33630" y="104826"/>
                    </a:cubicBezTo>
                    <a:cubicBezTo>
                      <a:pt x="31228" y="113561"/>
                      <a:pt x="28825" y="122296"/>
                      <a:pt x="33630" y="131032"/>
                    </a:cubicBezTo>
                    <a:cubicBezTo>
                      <a:pt x="62455" y="202663"/>
                      <a:pt x="110497" y="265558"/>
                      <a:pt x="175354" y="323212"/>
                    </a:cubicBezTo>
                    <a:cubicBezTo>
                      <a:pt x="177757" y="321465"/>
                      <a:pt x="180159" y="321465"/>
                      <a:pt x="182561" y="321465"/>
                    </a:cubicBezTo>
                    <a:cubicBezTo>
                      <a:pt x="213788" y="342430"/>
                      <a:pt x="247418" y="359901"/>
                      <a:pt x="285852" y="375625"/>
                    </a:cubicBezTo>
                    <a:cubicBezTo>
                      <a:pt x="288254" y="375625"/>
                      <a:pt x="290656" y="372131"/>
                      <a:pt x="290656" y="370383"/>
                    </a:cubicBezTo>
                    <a:cubicBezTo>
                      <a:pt x="206582" y="337189"/>
                      <a:pt x="146529" y="286523"/>
                      <a:pt x="110497" y="221881"/>
                    </a:cubicBezTo>
                    <a:cubicBezTo>
                      <a:pt x="105693" y="213145"/>
                      <a:pt x="100889" y="206157"/>
                      <a:pt x="96085" y="197421"/>
                    </a:cubicBezTo>
                    <a:cubicBezTo>
                      <a:pt x="122508" y="218386"/>
                      <a:pt x="146529" y="239352"/>
                      <a:pt x="177757" y="256822"/>
                    </a:cubicBezTo>
                    <a:cubicBezTo>
                      <a:pt x="216190" y="286523"/>
                      <a:pt x="259429" y="309235"/>
                      <a:pt x="309873" y="324959"/>
                    </a:cubicBezTo>
                    <a:cubicBezTo>
                      <a:pt x="290656" y="317971"/>
                      <a:pt x="273841" y="309235"/>
                      <a:pt x="257026" y="300500"/>
                    </a:cubicBezTo>
                    <a:cubicBezTo>
                      <a:pt x="259429" y="300500"/>
                      <a:pt x="261831" y="300500"/>
                      <a:pt x="264233" y="298753"/>
                    </a:cubicBezTo>
                    <a:cubicBezTo>
                      <a:pt x="254624" y="293512"/>
                      <a:pt x="242614" y="290017"/>
                      <a:pt x="235407" y="283029"/>
                    </a:cubicBezTo>
                    <a:cubicBezTo>
                      <a:pt x="223397" y="276041"/>
                      <a:pt x="216190" y="267305"/>
                      <a:pt x="204180" y="260317"/>
                    </a:cubicBezTo>
                    <a:cubicBezTo>
                      <a:pt x="139323" y="202663"/>
                      <a:pt x="86476" y="141514"/>
                      <a:pt x="48042" y="71631"/>
                    </a:cubicBezTo>
                    <a:cubicBezTo>
                      <a:pt x="62455" y="115308"/>
                      <a:pt x="88878" y="160732"/>
                      <a:pt x="127312" y="207904"/>
                    </a:cubicBezTo>
                    <a:cubicBezTo>
                      <a:pt x="132116" y="213145"/>
                      <a:pt x="139323" y="220134"/>
                      <a:pt x="144127" y="225375"/>
                    </a:cubicBezTo>
                    <a:cubicBezTo>
                      <a:pt x="122508" y="209651"/>
                      <a:pt x="103291" y="193927"/>
                      <a:pt x="86476" y="176456"/>
                    </a:cubicBezTo>
                    <a:cubicBezTo>
                      <a:pt x="55249" y="118802"/>
                      <a:pt x="26423" y="59401"/>
                      <a:pt x="4804" y="0"/>
                    </a:cubicBezTo>
                    <a:close/>
                  </a:path>
                </a:pathLst>
              </a:custGeom>
              <a:solidFill>
                <a:srgbClr val="B5DFE1"/>
              </a:solidFill>
              <a:ln w="252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3041338" y="4265048"/>
                <a:ext cx="111439" cy="113997"/>
              </a:xfrm>
              <a:custGeom>
                <a:avLst/>
                <a:gdLst>
                  <a:gd name="connsiteX0" fmla="*/ 73006 w 111439"/>
                  <a:gd name="connsiteY0" fmla="*/ 96090 h 113997"/>
                  <a:gd name="connsiteX1" fmla="*/ 80212 w 111439"/>
                  <a:gd name="connsiteY1" fmla="*/ 103078 h 113997"/>
                  <a:gd name="connsiteX2" fmla="*/ 111440 w 111439"/>
                  <a:gd name="connsiteY2" fmla="*/ 113561 h 113997"/>
                  <a:gd name="connsiteX3" fmla="*/ 106635 w 111439"/>
                  <a:gd name="connsiteY3" fmla="*/ 110067 h 113997"/>
                  <a:gd name="connsiteX4" fmla="*/ 5747 w 111439"/>
                  <a:gd name="connsiteY4" fmla="*/ 0 h 113997"/>
                  <a:gd name="connsiteX5" fmla="*/ 942 w 111439"/>
                  <a:gd name="connsiteY5" fmla="*/ 3494 h 113997"/>
                  <a:gd name="connsiteX6" fmla="*/ 73006 w 111439"/>
                  <a:gd name="connsiteY6" fmla="*/ 96090 h 11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439" h="113997">
                    <a:moveTo>
                      <a:pt x="73006" y="96090"/>
                    </a:moveTo>
                    <a:cubicBezTo>
                      <a:pt x="75408" y="97837"/>
                      <a:pt x="80212" y="101331"/>
                      <a:pt x="80212" y="103078"/>
                    </a:cubicBezTo>
                    <a:cubicBezTo>
                      <a:pt x="92223" y="111814"/>
                      <a:pt x="101831" y="115308"/>
                      <a:pt x="111440" y="113561"/>
                    </a:cubicBezTo>
                    <a:cubicBezTo>
                      <a:pt x="111440" y="111814"/>
                      <a:pt x="111440" y="110067"/>
                      <a:pt x="106635" y="110067"/>
                    </a:cubicBezTo>
                    <a:cubicBezTo>
                      <a:pt x="68202" y="76872"/>
                      <a:pt x="34572" y="40183"/>
                      <a:pt x="5747" y="0"/>
                    </a:cubicBezTo>
                    <a:cubicBezTo>
                      <a:pt x="942" y="0"/>
                      <a:pt x="-1460" y="0"/>
                      <a:pt x="942" y="3494"/>
                    </a:cubicBezTo>
                    <a:cubicBezTo>
                      <a:pt x="20159" y="36689"/>
                      <a:pt x="44180" y="66390"/>
                      <a:pt x="73006" y="96090"/>
                    </a:cubicBezTo>
                    <a:close/>
                  </a:path>
                </a:pathLst>
              </a:custGeom>
              <a:solidFill>
                <a:srgbClr val="B5DFE1"/>
              </a:solidFill>
              <a:ln w="252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3128757" y="3583682"/>
                <a:ext cx="14412" cy="314476"/>
              </a:xfrm>
              <a:custGeom>
                <a:avLst/>
                <a:gdLst>
                  <a:gd name="connsiteX0" fmla="*/ 7206 w 14412"/>
                  <a:gd name="connsiteY0" fmla="*/ 218386 h 314476"/>
                  <a:gd name="connsiteX1" fmla="*/ 2402 w 14412"/>
                  <a:gd name="connsiteY1" fmla="*/ 223628 h 314476"/>
                  <a:gd name="connsiteX2" fmla="*/ 7206 w 14412"/>
                  <a:gd name="connsiteY2" fmla="*/ 314477 h 314476"/>
                  <a:gd name="connsiteX3" fmla="*/ 12011 w 14412"/>
                  <a:gd name="connsiteY3" fmla="*/ 160732 h 314476"/>
                  <a:gd name="connsiteX4" fmla="*/ 14413 w 14412"/>
                  <a:gd name="connsiteY4" fmla="*/ 34942 h 314476"/>
                  <a:gd name="connsiteX5" fmla="*/ 12011 w 14412"/>
                  <a:gd name="connsiteY5" fmla="*/ 0 h 314476"/>
                  <a:gd name="connsiteX6" fmla="*/ 0 w 14412"/>
                  <a:gd name="connsiteY6" fmla="*/ 110067 h 314476"/>
                  <a:gd name="connsiteX7" fmla="*/ 4804 w 14412"/>
                  <a:gd name="connsiteY7" fmla="*/ 199169 h 314476"/>
                  <a:gd name="connsiteX8" fmla="*/ 7206 w 14412"/>
                  <a:gd name="connsiteY8" fmla="*/ 218386 h 31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412" h="314476">
                    <a:moveTo>
                      <a:pt x="7206" y="218386"/>
                    </a:moveTo>
                    <a:cubicBezTo>
                      <a:pt x="4804" y="220134"/>
                      <a:pt x="4804" y="221881"/>
                      <a:pt x="2402" y="223628"/>
                    </a:cubicBezTo>
                    <a:cubicBezTo>
                      <a:pt x="4804" y="255075"/>
                      <a:pt x="7206" y="284776"/>
                      <a:pt x="7206" y="314477"/>
                    </a:cubicBezTo>
                    <a:cubicBezTo>
                      <a:pt x="7206" y="263811"/>
                      <a:pt x="7206" y="213145"/>
                      <a:pt x="12011" y="160732"/>
                    </a:cubicBezTo>
                    <a:cubicBezTo>
                      <a:pt x="12011" y="118802"/>
                      <a:pt x="14413" y="76872"/>
                      <a:pt x="14413" y="34942"/>
                    </a:cubicBezTo>
                    <a:cubicBezTo>
                      <a:pt x="14413" y="22712"/>
                      <a:pt x="14413" y="12230"/>
                      <a:pt x="12011" y="0"/>
                    </a:cubicBezTo>
                    <a:cubicBezTo>
                      <a:pt x="7206" y="36689"/>
                      <a:pt x="4804" y="73378"/>
                      <a:pt x="0" y="110067"/>
                    </a:cubicBezTo>
                    <a:cubicBezTo>
                      <a:pt x="0" y="139767"/>
                      <a:pt x="2402" y="169468"/>
                      <a:pt x="4804" y="199169"/>
                    </a:cubicBezTo>
                    <a:cubicBezTo>
                      <a:pt x="4804" y="204410"/>
                      <a:pt x="4804" y="211398"/>
                      <a:pt x="7206" y="218386"/>
                    </a:cubicBezTo>
                    <a:close/>
                  </a:path>
                </a:pathLst>
              </a:custGeom>
              <a:solidFill>
                <a:srgbClr val="B5DFE1"/>
              </a:solidFill>
              <a:ln w="252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 cstate="print">
              <a:duotone>
                <a:prstClr val="black"/>
                <a:srgbClr val="40B2B2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ackgroundRemoval t="10000" b="90000" l="10000" r="90000">
                          <a14:foregroundMark x1="44534" y1="39171" x2="44534" y2="39171"/>
                          <a14:foregroundMark x1="45749" y1="43779" x2="45749" y2="43779"/>
                          <a14:foregroundMark x1="55466" y1="44700" x2="55466" y2="44700"/>
                          <a14:foregroundMark x1="49393" y1="49309" x2="49393" y2="49309"/>
                          <a14:foregroundMark x1="51012" y1="58525" x2="51012" y2="58525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9721" y="2521979"/>
              <a:ext cx="932290" cy="819056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10014881" y="2626740"/>
              <a:ext cx="797357" cy="281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王：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905" y="5837526"/>
            <a:ext cx="2548392" cy="549354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659874" y="312023"/>
            <a:ext cx="857841" cy="5106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P189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2916" y="2170643"/>
            <a:ext cx="9526059" cy="2516714"/>
            <a:chOff x="1208682" y="2051097"/>
            <a:chExt cx="9526059" cy="2516714"/>
          </a:xfrm>
        </p:grpSpPr>
        <p:sp>
          <p:nvSpPr>
            <p:cNvPr id="27" name="椭圆 1">
              <a:hlinkClick r:id="rId1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228791" y="2051097"/>
              <a:ext cx="2334683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9" name="椭圆 11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8237074" y="2072262"/>
              <a:ext cx="2497667" cy="24955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1" name="椭圆 1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563473" y="2072262"/>
              <a:ext cx="2336800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accent4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椭圆 1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900273" y="2072262"/>
              <a:ext cx="2334684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TextBox 14"/>
            <p:cNvSpPr>
              <a:spLocks noChangeArrowheads="1"/>
            </p:cNvSpPr>
            <p:nvPr/>
          </p:nvSpPr>
          <p:spPr bwMode="auto">
            <a:xfrm>
              <a:off x="2043708" y="2065911"/>
              <a:ext cx="845103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5" name="TextBox 15"/>
            <p:cNvSpPr>
              <a:spLocks noChangeArrowheads="1"/>
            </p:cNvSpPr>
            <p:nvPr/>
          </p:nvSpPr>
          <p:spPr bwMode="auto">
            <a:xfrm>
              <a:off x="4418608" y="2116209"/>
              <a:ext cx="845103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6" name="TextBox 16"/>
            <p:cNvSpPr>
              <a:spLocks noChangeArrowheads="1"/>
            </p:cNvSpPr>
            <p:nvPr/>
          </p:nvSpPr>
          <p:spPr bwMode="auto">
            <a:xfrm>
              <a:off x="6700375" y="2116209"/>
              <a:ext cx="845103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7" name="TextBox 17"/>
            <p:cNvSpPr>
              <a:spLocks noChangeArrowheads="1"/>
            </p:cNvSpPr>
            <p:nvPr/>
          </p:nvSpPr>
          <p:spPr bwMode="auto">
            <a:xfrm>
              <a:off x="9062905" y="2116209"/>
              <a:ext cx="845103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04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8" name="直接连接符 18"/>
            <p:cNvSpPr>
              <a:spLocks noChangeShapeType="1"/>
            </p:cNvSpPr>
            <p:nvPr/>
          </p:nvSpPr>
          <p:spPr bwMode="auto">
            <a:xfrm>
              <a:off x="1516657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9" name="直接连接符 19"/>
            <p:cNvSpPr>
              <a:spLocks noChangeShapeType="1"/>
            </p:cNvSpPr>
            <p:nvPr/>
          </p:nvSpPr>
          <p:spPr bwMode="auto">
            <a:xfrm>
              <a:off x="3874625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0" name="直接连接符 20"/>
            <p:cNvSpPr>
              <a:spLocks noChangeShapeType="1"/>
            </p:cNvSpPr>
            <p:nvPr/>
          </p:nvSpPr>
          <p:spPr bwMode="auto">
            <a:xfrm>
              <a:off x="6209308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" name="直接连接符 21"/>
            <p:cNvSpPr>
              <a:spLocks noChangeShapeType="1"/>
            </p:cNvSpPr>
            <p:nvPr/>
          </p:nvSpPr>
          <p:spPr bwMode="auto">
            <a:xfrm>
              <a:off x="8556691" y="2844846"/>
              <a:ext cx="1913467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2" name="TextBox 22"/>
            <p:cNvSpPr>
              <a:spLocks noChangeArrowheads="1"/>
            </p:cNvSpPr>
            <p:nvPr/>
          </p:nvSpPr>
          <p:spPr bwMode="auto">
            <a:xfrm>
              <a:off x="120868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会話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TextBox 24"/>
            <p:cNvSpPr>
              <a:spLocks noChangeArrowheads="1"/>
            </p:cNvSpPr>
            <p:nvPr/>
          </p:nvSpPr>
          <p:spPr bwMode="auto">
            <a:xfrm>
              <a:off x="3577573" y="3001478"/>
              <a:ext cx="2328333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新出単語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4" name="TextBox 26"/>
            <p:cNvSpPr>
              <a:spLocks noChangeArrowheads="1"/>
            </p:cNvSpPr>
            <p:nvPr/>
          </p:nvSpPr>
          <p:spPr bwMode="auto">
            <a:xfrm>
              <a:off x="591437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文法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TextBox 28"/>
            <p:cNvSpPr>
              <a:spLocks noChangeArrowheads="1"/>
            </p:cNvSpPr>
            <p:nvPr/>
          </p:nvSpPr>
          <p:spPr bwMode="auto">
            <a:xfrm>
              <a:off x="8556691" y="3003602"/>
              <a:ext cx="1913467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練習用単語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1088" y="3521903"/>
              <a:ext cx="824912" cy="78366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09160" y="3440122"/>
              <a:ext cx="1370299" cy="858038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52278" y="3451861"/>
              <a:ext cx="1067638" cy="846299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97659" y="3575600"/>
              <a:ext cx="1162355" cy="61796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PP_MARK_KEY" val="c677261e-140a-4ba3-81d9-b376cab2ecaf"/>
  <p:tag name="COMMONDATA" val="eyJoZGlkIjoiYTk3OTEzMTcyZWRjNmUwN2Q4OGIyZDNjODJkMWQyNDgifQ=="/>
  <p:tag name="commondata" val="eyJoZGlkIjoiY2Q0MjVkMjNjN2IyNTQxYWU3ZTg4MjI5YTdiMDZiZTA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TABLE_BEAUTIFY" val="smartTable{2918c281-8cf7-4cc9-86cc-a60c62088da1}"/>
  <p:tag name="TABLE_ENDDRAG_ORIGIN_RECT" val="860*285"/>
  <p:tag name="TABLE_ENDDRAG_RECT" val="83*172*860*28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5DFE1"/>
        </a:solidFill>
        <a:ln w="27199" cap="flat">
          <a:noFill/>
          <a:prstDash val="solid"/>
          <a:miter/>
        </a:ln>
      </a:spPr>
      <a:bodyPr lIns="180000" tIns="72000" rIns="180000" bIns="72000" rtlCol="0" anchor="ctr"/>
      <a:lstStyle>
        <a:defPPr algn="l">
          <a:defRPr sz="2000">
            <a:solidFill>
              <a:srgbClr val="000000"/>
            </a:solidFill>
            <a:latin typeface="MS Mincho" panose="02020609040205080304" pitchFamily="49" charset="-128"/>
            <a:ea typeface="MS Mincho" panose="02020609040205080304" pitchFamily="49" charset="-128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4757</Words>
  <Application>WPS 演示</Application>
  <PresentationFormat>宽屏</PresentationFormat>
  <Paragraphs>365</Paragraphs>
  <Slides>31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9" baseType="lpstr">
      <vt:lpstr>Arial</vt:lpstr>
      <vt:lpstr>宋体</vt:lpstr>
      <vt:lpstr>Wingdings</vt:lpstr>
      <vt:lpstr>MS Mincho</vt:lpstr>
      <vt:lpstr>Kozuka Gothic Pro R</vt:lpstr>
      <vt:lpstr>Yu Gothic UI Semilight</vt:lpstr>
      <vt:lpstr>微软雅黑</vt:lpstr>
      <vt:lpstr>UD Digi Kyokasho N-R</vt:lpstr>
      <vt:lpstr>Arial Unicode MS</vt:lpstr>
      <vt:lpstr>Calibri Light</vt:lpstr>
      <vt:lpstr>Calibri</vt:lpstr>
      <vt:lpstr>Kozuka Gothic Pr6N R</vt:lpstr>
      <vt:lpstr>思源黑体</vt:lpstr>
      <vt:lpstr>Kozuka Mincho Pro M</vt:lpstr>
      <vt:lpstr>Yu Mincho Demibold</vt:lpstr>
      <vt:lpstr>MS PGothic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>熊猫办公</dc:creator>
  <cp:lastModifiedBy>EDY</cp:lastModifiedBy>
  <cp:revision>213</cp:revision>
  <dcterms:created xsi:type="dcterms:W3CDTF">2015-10-24T12:28:00Z</dcterms:created>
  <dcterms:modified xsi:type="dcterms:W3CDTF">2024-05-25T09:06:38Z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5B3C410AB37D43BD8F9376C9A22BDF92</vt:lpwstr>
  </property>
</Properties>
</file>