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0" r:id="rId4"/>
    <p:sldId id="266" r:id="rId5"/>
    <p:sldId id="265" r:id="rId6"/>
    <p:sldId id="261" r:id="rId7"/>
    <p:sldId id="263" r:id="rId8"/>
    <p:sldId id="267" r:id="rId9"/>
    <p:sldId id="264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5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7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16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34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88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86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64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416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6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100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49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483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317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857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250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0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E8FEF-3EA8-4A6A-80DF-56647D384CC0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9792-D9B3-48C2-B122-1A22AD8A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2C545A-CFE9-425C-91C9-CD449AA59568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3DD6B-6E8E-4DD5-ABB6-E4F51D0DFF7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32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ppingignorance.org/2019/11/28/the-attosecond-dynamics-underlying-the-photoelectric-effect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24D88BB6-2E26-4037-BEDE-B6CA2138CB9A}"/>
              </a:ext>
            </a:extLst>
          </p:cNvPr>
          <p:cNvSpPr/>
          <p:nvPr/>
        </p:nvSpPr>
        <p:spPr>
          <a:xfrm rot="16200000">
            <a:off x="6326606" y="992604"/>
            <a:ext cx="6858000" cy="4872789"/>
          </a:xfrm>
          <a:prstGeom prst="flowChartManualInput">
            <a:avLst/>
          </a:prstGeom>
          <a:solidFill>
            <a:srgbClr val="FFDD00"/>
          </a:solidFill>
          <a:ln>
            <a:solidFill>
              <a:srgbClr val="FF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5E7E70E-A7BC-45EB-ACFC-2344B03D6176}"/>
              </a:ext>
            </a:extLst>
          </p:cNvPr>
          <p:cNvSpPr/>
          <p:nvPr/>
        </p:nvSpPr>
        <p:spPr>
          <a:xfrm>
            <a:off x="24064" y="4016649"/>
            <a:ext cx="2850879" cy="2492433"/>
          </a:xfrm>
          <a:prstGeom prst="diamond">
            <a:avLst/>
          </a:prstGeom>
          <a:solidFill>
            <a:srgbClr val="FFDD00"/>
          </a:solidFill>
          <a:ln>
            <a:solidFill>
              <a:srgbClr val="FFD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  <a:solidFill>
                <a:srgbClr val="FFDD00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EED5DF4-CBD5-4DC2-A701-4812276CA12A}"/>
              </a:ext>
            </a:extLst>
          </p:cNvPr>
          <p:cNvSpPr/>
          <p:nvPr/>
        </p:nvSpPr>
        <p:spPr>
          <a:xfrm>
            <a:off x="28962" y="4426228"/>
            <a:ext cx="2906304" cy="2409224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E5299-928E-450C-94F1-CA5C62D502A2}"/>
              </a:ext>
            </a:extLst>
          </p:cNvPr>
          <p:cNvSpPr txBox="1"/>
          <p:nvPr/>
        </p:nvSpPr>
        <p:spPr>
          <a:xfrm>
            <a:off x="624527" y="5205450"/>
            <a:ext cx="2030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gu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 : </a:t>
            </a:r>
            <a:r>
              <a:rPr lang="gu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gu-I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3EAA8F-7659-4B89-B5CB-F205E4819DCC}"/>
              </a:ext>
            </a:extLst>
          </p:cNvPr>
          <p:cNvGrpSpPr/>
          <p:nvPr/>
        </p:nvGrpSpPr>
        <p:grpSpPr>
          <a:xfrm>
            <a:off x="5595447" y="1937143"/>
            <a:ext cx="6809112" cy="4932889"/>
            <a:chOff x="3880755" y="893871"/>
            <a:chExt cx="5812529" cy="3897661"/>
          </a:xfrm>
        </p:grpSpPr>
        <p:sp>
          <p:nvSpPr>
            <p:cNvPr id="10" name="Google Shape;287;p29">
              <a:extLst>
                <a:ext uri="{FF2B5EF4-FFF2-40B4-BE49-F238E27FC236}">
                  <a16:creationId xmlns:a16="http://schemas.microsoft.com/office/drawing/2014/main" id="{8718C584-8B2F-4ABD-9001-E401D5D1D932}"/>
                </a:ext>
              </a:extLst>
            </p:cNvPr>
            <p:cNvSpPr/>
            <p:nvPr/>
          </p:nvSpPr>
          <p:spPr>
            <a:xfrm>
              <a:off x="3880755" y="3687032"/>
              <a:ext cx="55852" cy="1093940"/>
            </a:xfrm>
            <a:custGeom>
              <a:avLst/>
              <a:gdLst/>
              <a:ahLst/>
              <a:cxnLst/>
              <a:rect l="l" t="t" r="r" b="b"/>
              <a:pathLst>
                <a:path w="1635" h="32024" extrusionOk="0">
                  <a:moveTo>
                    <a:pt x="0" y="1"/>
                  </a:moveTo>
                  <a:lnTo>
                    <a:pt x="0" y="32024"/>
                  </a:lnTo>
                  <a:lnTo>
                    <a:pt x="1635" y="32024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288;p29">
              <a:extLst>
                <a:ext uri="{FF2B5EF4-FFF2-40B4-BE49-F238E27FC236}">
                  <a16:creationId xmlns:a16="http://schemas.microsoft.com/office/drawing/2014/main" id="{3F9FA412-8D86-46FF-9C05-353C8A2DE3B6}"/>
                </a:ext>
              </a:extLst>
            </p:cNvPr>
            <p:cNvSpPr/>
            <p:nvPr/>
          </p:nvSpPr>
          <p:spPr>
            <a:xfrm>
              <a:off x="3936572" y="4704591"/>
              <a:ext cx="1196488" cy="76382"/>
            </a:xfrm>
            <a:custGeom>
              <a:avLst/>
              <a:gdLst/>
              <a:ahLst/>
              <a:cxnLst/>
              <a:rect l="l" t="t" r="r" b="b"/>
              <a:pathLst>
                <a:path w="35026" h="2236" extrusionOk="0">
                  <a:moveTo>
                    <a:pt x="1" y="1"/>
                  </a:moveTo>
                  <a:lnTo>
                    <a:pt x="1" y="2236"/>
                  </a:lnTo>
                  <a:lnTo>
                    <a:pt x="35026" y="2236"/>
                  </a:lnTo>
                  <a:lnTo>
                    <a:pt x="350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289;p29">
              <a:extLst>
                <a:ext uri="{FF2B5EF4-FFF2-40B4-BE49-F238E27FC236}">
                  <a16:creationId xmlns:a16="http://schemas.microsoft.com/office/drawing/2014/main" id="{4A50A165-C553-46D8-8E7E-149B6B34F424}"/>
                </a:ext>
              </a:extLst>
            </p:cNvPr>
            <p:cNvSpPr/>
            <p:nvPr/>
          </p:nvSpPr>
          <p:spPr>
            <a:xfrm>
              <a:off x="4124589" y="3612973"/>
              <a:ext cx="221118" cy="1025586"/>
            </a:xfrm>
            <a:custGeom>
              <a:avLst/>
              <a:gdLst/>
              <a:ahLst/>
              <a:cxnLst/>
              <a:rect l="l" t="t" r="r" b="b"/>
              <a:pathLst>
                <a:path w="6473" h="30023" extrusionOk="0">
                  <a:moveTo>
                    <a:pt x="134" y="1"/>
                  </a:moveTo>
                  <a:lnTo>
                    <a:pt x="1" y="26820"/>
                  </a:lnTo>
                  <a:cubicBezTo>
                    <a:pt x="1" y="28588"/>
                    <a:pt x="1402" y="29989"/>
                    <a:pt x="3170" y="30022"/>
                  </a:cubicBezTo>
                  <a:cubicBezTo>
                    <a:pt x="4904" y="30022"/>
                    <a:pt x="6339" y="28621"/>
                    <a:pt x="6339" y="26853"/>
                  </a:cubicBezTo>
                  <a:lnTo>
                    <a:pt x="6472" y="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290;p29">
              <a:extLst>
                <a:ext uri="{FF2B5EF4-FFF2-40B4-BE49-F238E27FC236}">
                  <a16:creationId xmlns:a16="http://schemas.microsoft.com/office/drawing/2014/main" id="{A2F4D4D1-9542-41D2-BBE8-B9071A7C9AC9}"/>
                </a:ext>
              </a:extLst>
            </p:cNvPr>
            <p:cNvSpPr/>
            <p:nvPr/>
          </p:nvSpPr>
          <p:spPr>
            <a:xfrm>
              <a:off x="4134837" y="3878465"/>
              <a:ext cx="197172" cy="749812"/>
            </a:xfrm>
            <a:custGeom>
              <a:avLst/>
              <a:gdLst/>
              <a:ahLst/>
              <a:cxnLst/>
              <a:rect l="l" t="t" r="r" b="b"/>
              <a:pathLst>
                <a:path w="5772" h="21950" extrusionOk="0">
                  <a:moveTo>
                    <a:pt x="168" y="1"/>
                  </a:moveTo>
                  <a:lnTo>
                    <a:pt x="101" y="19048"/>
                  </a:lnTo>
                  <a:cubicBezTo>
                    <a:pt x="1" y="20616"/>
                    <a:pt x="1269" y="21950"/>
                    <a:pt x="2870" y="21950"/>
                  </a:cubicBezTo>
                  <a:cubicBezTo>
                    <a:pt x="4437" y="21950"/>
                    <a:pt x="5738" y="20649"/>
                    <a:pt x="5672" y="19081"/>
                  </a:cubicBezTo>
                  <a:lnTo>
                    <a:pt x="577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291;p29">
              <a:extLst>
                <a:ext uri="{FF2B5EF4-FFF2-40B4-BE49-F238E27FC236}">
                  <a16:creationId xmlns:a16="http://schemas.microsoft.com/office/drawing/2014/main" id="{6FFC17BD-4797-4D21-948B-237FF0C5B88D}"/>
                </a:ext>
              </a:extLst>
            </p:cNvPr>
            <p:cNvSpPr/>
            <p:nvPr/>
          </p:nvSpPr>
          <p:spPr>
            <a:xfrm>
              <a:off x="4094972" y="3532083"/>
              <a:ext cx="284894" cy="143609"/>
            </a:xfrm>
            <a:custGeom>
              <a:avLst/>
              <a:gdLst/>
              <a:ahLst/>
              <a:cxnLst/>
              <a:rect l="l" t="t" r="r" b="b"/>
              <a:pathLst>
                <a:path w="8340" h="4204" extrusionOk="0">
                  <a:moveTo>
                    <a:pt x="0" y="0"/>
                  </a:moveTo>
                  <a:lnTo>
                    <a:pt x="0" y="4170"/>
                  </a:lnTo>
                  <a:lnTo>
                    <a:pt x="8306" y="4203"/>
                  </a:lnTo>
                  <a:lnTo>
                    <a:pt x="834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292;p29">
              <a:extLst>
                <a:ext uri="{FF2B5EF4-FFF2-40B4-BE49-F238E27FC236}">
                  <a16:creationId xmlns:a16="http://schemas.microsoft.com/office/drawing/2014/main" id="{C98407AD-7990-4CD4-A92F-8F3145E017AD}"/>
                </a:ext>
              </a:extLst>
            </p:cNvPr>
            <p:cNvSpPr/>
            <p:nvPr/>
          </p:nvSpPr>
          <p:spPr>
            <a:xfrm>
              <a:off x="4458469" y="3612973"/>
              <a:ext cx="221084" cy="1025586"/>
            </a:xfrm>
            <a:custGeom>
              <a:avLst/>
              <a:gdLst/>
              <a:ahLst/>
              <a:cxnLst/>
              <a:rect l="l" t="t" r="r" b="b"/>
              <a:pathLst>
                <a:path w="6472" h="30023" extrusionOk="0">
                  <a:moveTo>
                    <a:pt x="134" y="1"/>
                  </a:moveTo>
                  <a:lnTo>
                    <a:pt x="0" y="26820"/>
                  </a:lnTo>
                  <a:cubicBezTo>
                    <a:pt x="0" y="28588"/>
                    <a:pt x="1401" y="29989"/>
                    <a:pt x="3169" y="30022"/>
                  </a:cubicBezTo>
                  <a:cubicBezTo>
                    <a:pt x="4904" y="30022"/>
                    <a:pt x="6338" y="28621"/>
                    <a:pt x="6338" y="26853"/>
                  </a:cubicBezTo>
                  <a:lnTo>
                    <a:pt x="6472" y="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293;p29">
              <a:extLst>
                <a:ext uri="{FF2B5EF4-FFF2-40B4-BE49-F238E27FC236}">
                  <a16:creationId xmlns:a16="http://schemas.microsoft.com/office/drawing/2014/main" id="{AC8008D2-7EB2-4DB5-85AC-E1633554EE8D}"/>
                </a:ext>
              </a:extLst>
            </p:cNvPr>
            <p:cNvSpPr/>
            <p:nvPr/>
          </p:nvSpPr>
          <p:spPr>
            <a:xfrm>
              <a:off x="4469844" y="3878465"/>
              <a:ext cx="194917" cy="746396"/>
            </a:xfrm>
            <a:custGeom>
              <a:avLst/>
              <a:gdLst/>
              <a:ahLst/>
              <a:cxnLst/>
              <a:rect l="l" t="t" r="r" b="b"/>
              <a:pathLst>
                <a:path w="5706" h="21850" extrusionOk="0">
                  <a:moveTo>
                    <a:pt x="101" y="1"/>
                  </a:moveTo>
                  <a:lnTo>
                    <a:pt x="34" y="19048"/>
                  </a:lnTo>
                  <a:cubicBezTo>
                    <a:pt x="1" y="20582"/>
                    <a:pt x="1269" y="21850"/>
                    <a:pt x="2803" y="21850"/>
                  </a:cubicBezTo>
                  <a:cubicBezTo>
                    <a:pt x="4337" y="21850"/>
                    <a:pt x="5605" y="20616"/>
                    <a:pt x="5638" y="19081"/>
                  </a:cubicBezTo>
                  <a:lnTo>
                    <a:pt x="570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294;p29">
              <a:extLst>
                <a:ext uri="{FF2B5EF4-FFF2-40B4-BE49-F238E27FC236}">
                  <a16:creationId xmlns:a16="http://schemas.microsoft.com/office/drawing/2014/main" id="{9F543001-F91A-4926-9705-35EC1EE45DB1}"/>
                </a:ext>
              </a:extLst>
            </p:cNvPr>
            <p:cNvSpPr/>
            <p:nvPr/>
          </p:nvSpPr>
          <p:spPr>
            <a:xfrm>
              <a:off x="4427691" y="3532083"/>
              <a:ext cx="284929" cy="143609"/>
            </a:xfrm>
            <a:custGeom>
              <a:avLst/>
              <a:gdLst/>
              <a:ahLst/>
              <a:cxnLst/>
              <a:rect l="l" t="t" r="r" b="b"/>
              <a:pathLst>
                <a:path w="8341" h="4204" extrusionOk="0">
                  <a:moveTo>
                    <a:pt x="34" y="0"/>
                  </a:moveTo>
                  <a:lnTo>
                    <a:pt x="1" y="4170"/>
                  </a:lnTo>
                  <a:lnTo>
                    <a:pt x="8340" y="4203"/>
                  </a:lnTo>
                  <a:lnTo>
                    <a:pt x="8340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" name="Google Shape;295;p29">
              <a:extLst>
                <a:ext uri="{FF2B5EF4-FFF2-40B4-BE49-F238E27FC236}">
                  <a16:creationId xmlns:a16="http://schemas.microsoft.com/office/drawing/2014/main" id="{DBACE0D0-E851-4423-8673-3CC5AE104D22}"/>
                </a:ext>
              </a:extLst>
            </p:cNvPr>
            <p:cNvSpPr/>
            <p:nvPr/>
          </p:nvSpPr>
          <p:spPr>
            <a:xfrm>
              <a:off x="3936572" y="4096133"/>
              <a:ext cx="1196488" cy="101421"/>
            </a:xfrm>
            <a:custGeom>
              <a:avLst/>
              <a:gdLst/>
              <a:ahLst/>
              <a:cxnLst/>
              <a:rect l="l" t="t" r="r" b="b"/>
              <a:pathLst>
                <a:path w="35026" h="2969" extrusionOk="0">
                  <a:moveTo>
                    <a:pt x="1" y="0"/>
                  </a:moveTo>
                  <a:lnTo>
                    <a:pt x="1" y="2969"/>
                  </a:lnTo>
                  <a:lnTo>
                    <a:pt x="35026" y="2969"/>
                  </a:lnTo>
                  <a:lnTo>
                    <a:pt x="35026" y="0"/>
                  </a:lnTo>
                  <a:lnTo>
                    <a:pt x="31423" y="0"/>
                  </a:lnTo>
                  <a:lnTo>
                    <a:pt x="31423" y="1001"/>
                  </a:lnTo>
                  <a:cubicBezTo>
                    <a:pt x="31423" y="1468"/>
                    <a:pt x="30022" y="1868"/>
                    <a:pt x="28321" y="1868"/>
                  </a:cubicBezTo>
                  <a:cubicBezTo>
                    <a:pt x="26586" y="1868"/>
                    <a:pt x="25185" y="1468"/>
                    <a:pt x="25185" y="1001"/>
                  </a:cubicBezTo>
                  <a:lnTo>
                    <a:pt x="25185" y="0"/>
                  </a:lnTo>
                  <a:lnTo>
                    <a:pt x="21683" y="0"/>
                  </a:lnTo>
                  <a:lnTo>
                    <a:pt x="21683" y="1001"/>
                  </a:lnTo>
                  <a:cubicBezTo>
                    <a:pt x="21683" y="1468"/>
                    <a:pt x="20282" y="1868"/>
                    <a:pt x="18547" y="1868"/>
                  </a:cubicBezTo>
                  <a:cubicBezTo>
                    <a:pt x="16846" y="1868"/>
                    <a:pt x="15445" y="1468"/>
                    <a:pt x="15445" y="1001"/>
                  </a:cubicBezTo>
                  <a:lnTo>
                    <a:pt x="15445" y="0"/>
                  </a:lnTo>
                  <a:lnTo>
                    <a:pt x="11909" y="0"/>
                  </a:lnTo>
                  <a:lnTo>
                    <a:pt x="11909" y="1001"/>
                  </a:lnTo>
                  <a:cubicBezTo>
                    <a:pt x="11909" y="1468"/>
                    <a:pt x="10508" y="1868"/>
                    <a:pt x="8807" y="1868"/>
                  </a:cubicBezTo>
                  <a:cubicBezTo>
                    <a:pt x="7073" y="1868"/>
                    <a:pt x="5672" y="1468"/>
                    <a:pt x="5672" y="1001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" name="Google Shape;296;p29">
              <a:extLst>
                <a:ext uri="{FF2B5EF4-FFF2-40B4-BE49-F238E27FC236}">
                  <a16:creationId xmlns:a16="http://schemas.microsoft.com/office/drawing/2014/main" id="{D96A1144-249C-4CFE-B288-0D0BD1365199}"/>
                </a:ext>
              </a:extLst>
            </p:cNvPr>
            <p:cNvSpPr/>
            <p:nvPr/>
          </p:nvSpPr>
          <p:spPr>
            <a:xfrm>
              <a:off x="3936572" y="4197520"/>
              <a:ext cx="1196488" cy="42222"/>
            </a:xfrm>
            <a:custGeom>
              <a:avLst/>
              <a:gdLst/>
              <a:ahLst/>
              <a:cxnLst/>
              <a:rect l="l" t="t" r="r" b="b"/>
              <a:pathLst>
                <a:path w="35026" h="1236" extrusionOk="0">
                  <a:moveTo>
                    <a:pt x="1" y="1"/>
                  </a:moveTo>
                  <a:lnTo>
                    <a:pt x="1" y="1235"/>
                  </a:lnTo>
                  <a:lnTo>
                    <a:pt x="35026" y="1235"/>
                  </a:lnTo>
                  <a:lnTo>
                    <a:pt x="350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97;p29">
              <a:extLst>
                <a:ext uri="{FF2B5EF4-FFF2-40B4-BE49-F238E27FC236}">
                  <a16:creationId xmlns:a16="http://schemas.microsoft.com/office/drawing/2014/main" id="{9C75E9C3-61CC-400C-BE29-32BC697ED8F0}"/>
                </a:ext>
              </a:extLst>
            </p:cNvPr>
            <p:cNvSpPr/>
            <p:nvPr/>
          </p:nvSpPr>
          <p:spPr>
            <a:xfrm>
              <a:off x="5131899" y="3687032"/>
              <a:ext cx="57013" cy="1093940"/>
            </a:xfrm>
            <a:custGeom>
              <a:avLst/>
              <a:gdLst/>
              <a:ahLst/>
              <a:cxnLst/>
              <a:rect l="l" t="t" r="r" b="b"/>
              <a:pathLst>
                <a:path w="1669" h="32024" extrusionOk="0">
                  <a:moveTo>
                    <a:pt x="0" y="1"/>
                  </a:moveTo>
                  <a:lnTo>
                    <a:pt x="0" y="32024"/>
                  </a:lnTo>
                  <a:lnTo>
                    <a:pt x="1668" y="32024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98;p29">
              <a:extLst>
                <a:ext uri="{FF2B5EF4-FFF2-40B4-BE49-F238E27FC236}">
                  <a16:creationId xmlns:a16="http://schemas.microsoft.com/office/drawing/2014/main" id="{911F1DA5-19B4-4883-BFD6-86DFFDA753EB}"/>
                </a:ext>
              </a:extLst>
            </p:cNvPr>
            <p:cNvSpPr/>
            <p:nvPr/>
          </p:nvSpPr>
          <p:spPr>
            <a:xfrm>
              <a:off x="7251322" y="928304"/>
              <a:ext cx="1289950" cy="1608663"/>
            </a:xfrm>
            <a:custGeom>
              <a:avLst/>
              <a:gdLst/>
              <a:ahLst/>
              <a:cxnLst/>
              <a:rect l="l" t="t" r="r" b="b"/>
              <a:pathLst>
                <a:path w="37762" h="47092" extrusionOk="0">
                  <a:moveTo>
                    <a:pt x="8931" y="1"/>
                  </a:moveTo>
                  <a:cubicBezTo>
                    <a:pt x="2962" y="1"/>
                    <a:pt x="379" y="6475"/>
                    <a:pt x="1" y="9375"/>
                  </a:cubicBezTo>
                  <a:lnTo>
                    <a:pt x="4137" y="10843"/>
                  </a:lnTo>
                  <a:cubicBezTo>
                    <a:pt x="4137" y="10843"/>
                    <a:pt x="5171" y="7874"/>
                    <a:pt x="7406" y="7374"/>
                  </a:cubicBezTo>
                  <a:cubicBezTo>
                    <a:pt x="7511" y="7351"/>
                    <a:pt x="7619" y="7339"/>
                    <a:pt x="7729" y="7339"/>
                  </a:cubicBezTo>
                  <a:cubicBezTo>
                    <a:pt x="9972" y="7339"/>
                    <a:pt x="13275" y="12211"/>
                    <a:pt x="13911" y="23052"/>
                  </a:cubicBezTo>
                  <a:cubicBezTo>
                    <a:pt x="14853" y="39101"/>
                    <a:pt x="21385" y="47091"/>
                    <a:pt x="28204" y="47091"/>
                  </a:cubicBezTo>
                  <a:cubicBezTo>
                    <a:pt x="29109" y="47091"/>
                    <a:pt x="30020" y="46950"/>
                    <a:pt x="30923" y="46669"/>
                  </a:cubicBezTo>
                  <a:cubicBezTo>
                    <a:pt x="37761" y="44501"/>
                    <a:pt x="36727" y="34360"/>
                    <a:pt x="27454" y="24720"/>
                  </a:cubicBezTo>
                  <a:cubicBezTo>
                    <a:pt x="22317" y="19383"/>
                    <a:pt x="19581" y="1270"/>
                    <a:pt x="10008" y="69"/>
                  </a:cubicBezTo>
                  <a:cubicBezTo>
                    <a:pt x="9637" y="23"/>
                    <a:pt x="9278" y="1"/>
                    <a:pt x="89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99;p29">
              <a:extLst>
                <a:ext uri="{FF2B5EF4-FFF2-40B4-BE49-F238E27FC236}">
                  <a16:creationId xmlns:a16="http://schemas.microsoft.com/office/drawing/2014/main" id="{B17A0A70-66D8-42EF-ADEB-7C8D15F62709}"/>
                </a:ext>
              </a:extLst>
            </p:cNvPr>
            <p:cNvSpPr/>
            <p:nvPr/>
          </p:nvSpPr>
          <p:spPr>
            <a:xfrm>
              <a:off x="7258154" y="893871"/>
              <a:ext cx="752101" cy="545023"/>
            </a:xfrm>
            <a:custGeom>
              <a:avLst/>
              <a:gdLst/>
              <a:ahLst/>
              <a:cxnLst/>
              <a:rect l="l" t="t" r="r" b="b"/>
              <a:pathLst>
                <a:path w="22017" h="15955" extrusionOk="0">
                  <a:moveTo>
                    <a:pt x="9159" y="0"/>
                  </a:moveTo>
                  <a:cubicBezTo>
                    <a:pt x="9019" y="0"/>
                    <a:pt x="8880" y="3"/>
                    <a:pt x="8740" y="9"/>
                  </a:cubicBezTo>
                  <a:cubicBezTo>
                    <a:pt x="7173" y="76"/>
                    <a:pt x="5672" y="643"/>
                    <a:pt x="4471" y="1611"/>
                  </a:cubicBezTo>
                  <a:cubicBezTo>
                    <a:pt x="3270" y="2545"/>
                    <a:pt x="2303" y="3745"/>
                    <a:pt x="1602" y="5080"/>
                  </a:cubicBezTo>
                  <a:cubicBezTo>
                    <a:pt x="902" y="6381"/>
                    <a:pt x="368" y="7782"/>
                    <a:pt x="1" y="9216"/>
                  </a:cubicBezTo>
                  <a:cubicBezTo>
                    <a:pt x="268" y="8549"/>
                    <a:pt x="568" y="7848"/>
                    <a:pt x="868" y="7215"/>
                  </a:cubicBezTo>
                  <a:cubicBezTo>
                    <a:pt x="1168" y="6547"/>
                    <a:pt x="1535" y="5914"/>
                    <a:pt x="1936" y="5313"/>
                  </a:cubicBezTo>
                  <a:cubicBezTo>
                    <a:pt x="2669" y="4079"/>
                    <a:pt x="3670" y="2978"/>
                    <a:pt x="4838" y="2144"/>
                  </a:cubicBezTo>
                  <a:cubicBezTo>
                    <a:pt x="5972" y="1310"/>
                    <a:pt x="7339" y="843"/>
                    <a:pt x="8740" y="810"/>
                  </a:cubicBezTo>
                  <a:cubicBezTo>
                    <a:pt x="8818" y="808"/>
                    <a:pt x="8895" y="807"/>
                    <a:pt x="8973" y="807"/>
                  </a:cubicBezTo>
                  <a:cubicBezTo>
                    <a:pt x="10296" y="807"/>
                    <a:pt x="11614" y="1078"/>
                    <a:pt x="12843" y="1677"/>
                  </a:cubicBezTo>
                  <a:cubicBezTo>
                    <a:pt x="14111" y="2278"/>
                    <a:pt x="15245" y="3178"/>
                    <a:pt x="16179" y="4279"/>
                  </a:cubicBezTo>
                  <a:cubicBezTo>
                    <a:pt x="17113" y="5380"/>
                    <a:pt x="17914" y="6581"/>
                    <a:pt x="18614" y="7848"/>
                  </a:cubicBezTo>
                  <a:cubicBezTo>
                    <a:pt x="19948" y="10450"/>
                    <a:pt x="21083" y="13185"/>
                    <a:pt x="22017" y="15954"/>
                  </a:cubicBezTo>
                  <a:cubicBezTo>
                    <a:pt x="21383" y="13052"/>
                    <a:pt x="20415" y="10250"/>
                    <a:pt x="19181" y="7548"/>
                  </a:cubicBezTo>
                  <a:cubicBezTo>
                    <a:pt x="18514" y="6180"/>
                    <a:pt x="17714" y="4913"/>
                    <a:pt x="16780" y="3745"/>
                  </a:cubicBezTo>
                  <a:cubicBezTo>
                    <a:pt x="15812" y="2578"/>
                    <a:pt x="14578" y="1577"/>
                    <a:pt x="13210" y="910"/>
                  </a:cubicBezTo>
                  <a:cubicBezTo>
                    <a:pt x="11937" y="304"/>
                    <a:pt x="10553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300;p29">
              <a:extLst>
                <a:ext uri="{FF2B5EF4-FFF2-40B4-BE49-F238E27FC236}">
                  <a16:creationId xmlns:a16="http://schemas.microsoft.com/office/drawing/2014/main" id="{52E30E41-0BBB-4341-AD27-8D1A2BDEAF0F}"/>
                </a:ext>
              </a:extLst>
            </p:cNvPr>
            <p:cNvSpPr/>
            <p:nvPr/>
          </p:nvSpPr>
          <p:spPr>
            <a:xfrm>
              <a:off x="7705992" y="1501509"/>
              <a:ext cx="673464" cy="1045330"/>
            </a:xfrm>
            <a:custGeom>
              <a:avLst/>
              <a:gdLst/>
              <a:ahLst/>
              <a:cxnLst/>
              <a:rect l="l" t="t" r="r" b="b"/>
              <a:pathLst>
                <a:path w="19715" h="30601" extrusionOk="0">
                  <a:moveTo>
                    <a:pt x="67" y="1"/>
                  </a:moveTo>
                  <a:lnTo>
                    <a:pt x="67" y="1"/>
                  </a:lnTo>
                  <a:cubicBezTo>
                    <a:pt x="100" y="1802"/>
                    <a:pt x="34" y="3637"/>
                    <a:pt x="0" y="5438"/>
                  </a:cubicBezTo>
                  <a:cubicBezTo>
                    <a:pt x="0" y="7239"/>
                    <a:pt x="0" y="9041"/>
                    <a:pt x="67" y="10842"/>
                  </a:cubicBezTo>
                  <a:cubicBezTo>
                    <a:pt x="200" y="14478"/>
                    <a:pt x="634" y="18147"/>
                    <a:pt x="1902" y="21616"/>
                  </a:cubicBezTo>
                  <a:cubicBezTo>
                    <a:pt x="2535" y="23351"/>
                    <a:pt x="3503" y="24985"/>
                    <a:pt x="4770" y="26353"/>
                  </a:cubicBezTo>
                  <a:cubicBezTo>
                    <a:pt x="5071" y="26720"/>
                    <a:pt x="5404" y="27020"/>
                    <a:pt x="5771" y="27320"/>
                  </a:cubicBezTo>
                  <a:lnTo>
                    <a:pt x="6305" y="27754"/>
                  </a:lnTo>
                  <a:lnTo>
                    <a:pt x="6872" y="28154"/>
                  </a:lnTo>
                  <a:cubicBezTo>
                    <a:pt x="7606" y="28688"/>
                    <a:pt x="8406" y="29155"/>
                    <a:pt x="9274" y="29555"/>
                  </a:cubicBezTo>
                  <a:cubicBezTo>
                    <a:pt x="10107" y="29922"/>
                    <a:pt x="10975" y="30222"/>
                    <a:pt x="11909" y="30389"/>
                  </a:cubicBezTo>
                  <a:cubicBezTo>
                    <a:pt x="12616" y="30546"/>
                    <a:pt x="13343" y="30601"/>
                    <a:pt x="14058" y="30601"/>
                  </a:cubicBezTo>
                  <a:cubicBezTo>
                    <a:pt x="14255" y="30601"/>
                    <a:pt x="14450" y="30596"/>
                    <a:pt x="14644" y="30589"/>
                  </a:cubicBezTo>
                  <a:cubicBezTo>
                    <a:pt x="15578" y="30523"/>
                    <a:pt x="16479" y="30356"/>
                    <a:pt x="17346" y="30056"/>
                  </a:cubicBezTo>
                  <a:cubicBezTo>
                    <a:pt x="18213" y="29789"/>
                    <a:pt x="19014" y="29322"/>
                    <a:pt x="19714" y="28755"/>
                  </a:cubicBezTo>
                  <a:lnTo>
                    <a:pt x="19714" y="28755"/>
                  </a:lnTo>
                  <a:cubicBezTo>
                    <a:pt x="19347" y="29022"/>
                    <a:pt x="18980" y="29255"/>
                    <a:pt x="18547" y="29422"/>
                  </a:cubicBezTo>
                  <a:cubicBezTo>
                    <a:pt x="18147" y="29555"/>
                    <a:pt x="17713" y="29722"/>
                    <a:pt x="17313" y="29822"/>
                  </a:cubicBezTo>
                  <a:cubicBezTo>
                    <a:pt x="16445" y="30056"/>
                    <a:pt x="15545" y="30189"/>
                    <a:pt x="14677" y="30189"/>
                  </a:cubicBezTo>
                  <a:cubicBezTo>
                    <a:pt x="12909" y="30189"/>
                    <a:pt x="11142" y="29755"/>
                    <a:pt x="9574" y="28955"/>
                  </a:cubicBezTo>
                  <a:cubicBezTo>
                    <a:pt x="8006" y="28154"/>
                    <a:pt x="6572" y="27120"/>
                    <a:pt x="5337" y="25819"/>
                  </a:cubicBezTo>
                  <a:cubicBezTo>
                    <a:pt x="4203" y="24485"/>
                    <a:pt x="3303" y="22951"/>
                    <a:pt x="2702" y="21316"/>
                  </a:cubicBezTo>
                  <a:cubicBezTo>
                    <a:pt x="2068" y="19648"/>
                    <a:pt x="1635" y="17914"/>
                    <a:pt x="1335" y="16146"/>
                  </a:cubicBezTo>
                  <a:cubicBezTo>
                    <a:pt x="1034" y="14411"/>
                    <a:pt x="834" y="12610"/>
                    <a:pt x="701" y="10808"/>
                  </a:cubicBezTo>
                  <a:cubicBezTo>
                    <a:pt x="567" y="9041"/>
                    <a:pt x="534" y="7239"/>
                    <a:pt x="434" y="5438"/>
                  </a:cubicBezTo>
                  <a:cubicBezTo>
                    <a:pt x="300" y="3603"/>
                    <a:pt x="300" y="18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301;p29">
              <a:extLst>
                <a:ext uri="{FF2B5EF4-FFF2-40B4-BE49-F238E27FC236}">
                  <a16:creationId xmlns:a16="http://schemas.microsoft.com/office/drawing/2014/main" id="{72E7EA0F-A27E-4E80-9582-CC4A4E39E652}"/>
                </a:ext>
              </a:extLst>
            </p:cNvPr>
            <p:cNvSpPr/>
            <p:nvPr/>
          </p:nvSpPr>
          <p:spPr>
            <a:xfrm>
              <a:off x="7226249" y="1173334"/>
              <a:ext cx="232493" cy="136777"/>
            </a:xfrm>
            <a:custGeom>
              <a:avLst/>
              <a:gdLst/>
              <a:ahLst/>
              <a:cxnLst/>
              <a:rect l="l" t="t" r="r" b="b"/>
              <a:pathLst>
                <a:path w="6806" h="4004" extrusionOk="0">
                  <a:moveTo>
                    <a:pt x="1190" y="1"/>
                  </a:moveTo>
                  <a:cubicBezTo>
                    <a:pt x="1074" y="1"/>
                    <a:pt x="987" y="12"/>
                    <a:pt x="935" y="34"/>
                  </a:cubicBezTo>
                  <a:cubicBezTo>
                    <a:pt x="435" y="268"/>
                    <a:pt x="1" y="1469"/>
                    <a:pt x="168" y="2303"/>
                  </a:cubicBezTo>
                  <a:lnTo>
                    <a:pt x="5171" y="4004"/>
                  </a:lnTo>
                  <a:cubicBezTo>
                    <a:pt x="5171" y="4004"/>
                    <a:pt x="6806" y="2770"/>
                    <a:pt x="6272" y="1802"/>
                  </a:cubicBezTo>
                  <a:cubicBezTo>
                    <a:pt x="5820" y="929"/>
                    <a:pt x="2268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302;p29">
              <a:extLst>
                <a:ext uri="{FF2B5EF4-FFF2-40B4-BE49-F238E27FC236}">
                  <a16:creationId xmlns:a16="http://schemas.microsoft.com/office/drawing/2014/main" id="{4F6A7B34-27FE-454C-8AB6-0055116B3E88}"/>
                </a:ext>
              </a:extLst>
            </p:cNvPr>
            <p:cNvSpPr/>
            <p:nvPr/>
          </p:nvSpPr>
          <p:spPr>
            <a:xfrm>
              <a:off x="7300342" y="3960517"/>
              <a:ext cx="1759377" cy="823871"/>
            </a:xfrm>
            <a:custGeom>
              <a:avLst/>
              <a:gdLst/>
              <a:ahLst/>
              <a:cxnLst/>
              <a:rect l="l" t="t" r="r" b="b"/>
              <a:pathLst>
                <a:path w="51504" h="24118" extrusionOk="0">
                  <a:moveTo>
                    <a:pt x="1334" y="1"/>
                  </a:moveTo>
                  <a:lnTo>
                    <a:pt x="0" y="24118"/>
                  </a:lnTo>
                  <a:lnTo>
                    <a:pt x="47434" y="24118"/>
                  </a:lnTo>
                  <a:cubicBezTo>
                    <a:pt x="47434" y="24118"/>
                    <a:pt x="51504" y="14845"/>
                    <a:pt x="462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303;p29">
              <a:extLst>
                <a:ext uri="{FF2B5EF4-FFF2-40B4-BE49-F238E27FC236}">
                  <a16:creationId xmlns:a16="http://schemas.microsoft.com/office/drawing/2014/main" id="{1823AC1D-E6CC-4BF9-8F72-589523B4A458}"/>
                </a:ext>
              </a:extLst>
            </p:cNvPr>
            <p:cNvSpPr/>
            <p:nvPr/>
          </p:nvSpPr>
          <p:spPr>
            <a:xfrm>
              <a:off x="5661755" y="2382257"/>
              <a:ext cx="2051103" cy="2145693"/>
            </a:xfrm>
            <a:custGeom>
              <a:avLst/>
              <a:gdLst/>
              <a:ahLst/>
              <a:cxnLst/>
              <a:rect l="l" t="t" r="r" b="b"/>
              <a:pathLst>
                <a:path w="60044" h="62813" extrusionOk="0">
                  <a:moveTo>
                    <a:pt x="55537" y="0"/>
                  </a:moveTo>
                  <a:cubicBezTo>
                    <a:pt x="54548" y="0"/>
                    <a:pt x="53520" y="776"/>
                    <a:pt x="52605" y="2638"/>
                  </a:cubicBezTo>
                  <a:cubicBezTo>
                    <a:pt x="44866" y="18416"/>
                    <a:pt x="38495" y="36129"/>
                    <a:pt x="35759" y="37230"/>
                  </a:cubicBezTo>
                  <a:cubicBezTo>
                    <a:pt x="31056" y="39164"/>
                    <a:pt x="9541" y="40932"/>
                    <a:pt x="4237" y="42767"/>
                  </a:cubicBezTo>
                  <a:cubicBezTo>
                    <a:pt x="1" y="44235"/>
                    <a:pt x="1402" y="62314"/>
                    <a:pt x="9007" y="62781"/>
                  </a:cubicBezTo>
                  <a:cubicBezTo>
                    <a:pt x="9355" y="62803"/>
                    <a:pt x="9758" y="62813"/>
                    <a:pt x="10211" y="62813"/>
                  </a:cubicBezTo>
                  <a:cubicBezTo>
                    <a:pt x="18225" y="62813"/>
                    <a:pt x="41737" y="59542"/>
                    <a:pt x="47168" y="55943"/>
                  </a:cubicBezTo>
                  <a:cubicBezTo>
                    <a:pt x="53339" y="51840"/>
                    <a:pt x="60043" y="19550"/>
                    <a:pt x="59910" y="8409"/>
                  </a:cubicBezTo>
                  <a:cubicBezTo>
                    <a:pt x="59840" y="4027"/>
                    <a:pt x="57789" y="0"/>
                    <a:pt x="55537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304;p29">
              <a:extLst>
                <a:ext uri="{FF2B5EF4-FFF2-40B4-BE49-F238E27FC236}">
                  <a16:creationId xmlns:a16="http://schemas.microsoft.com/office/drawing/2014/main" id="{31183F0A-1568-439A-80F8-85714118C475}"/>
                </a:ext>
              </a:extLst>
            </p:cNvPr>
            <p:cNvSpPr/>
            <p:nvPr/>
          </p:nvSpPr>
          <p:spPr>
            <a:xfrm>
              <a:off x="5256105" y="3775917"/>
              <a:ext cx="733859" cy="666735"/>
            </a:xfrm>
            <a:custGeom>
              <a:avLst/>
              <a:gdLst/>
              <a:ahLst/>
              <a:cxnLst/>
              <a:rect l="l" t="t" r="r" b="b"/>
              <a:pathLst>
                <a:path w="21483" h="19518" extrusionOk="0">
                  <a:moveTo>
                    <a:pt x="11976" y="1"/>
                  </a:moveTo>
                  <a:cubicBezTo>
                    <a:pt x="8673" y="1402"/>
                    <a:pt x="4770" y="2736"/>
                    <a:pt x="2002" y="5305"/>
                  </a:cubicBezTo>
                  <a:cubicBezTo>
                    <a:pt x="0" y="7206"/>
                    <a:pt x="34" y="10775"/>
                    <a:pt x="534" y="13010"/>
                  </a:cubicBezTo>
                  <a:cubicBezTo>
                    <a:pt x="668" y="13610"/>
                    <a:pt x="901" y="14211"/>
                    <a:pt x="1268" y="14745"/>
                  </a:cubicBezTo>
                  <a:cubicBezTo>
                    <a:pt x="2062" y="15593"/>
                    <a:pt x="6920" y="19518"/>
                    <a:pt x="10168" y="19518"/>
                  </a:cubicBezTo>
                  <a:cubicBezTo>
                    <a:pt x="10878" y="19518"/>
                    <a:pt x="11512" y="19330"/>
                    <a:pt x="12009" y="18881"/>
                  </a:cubicBezTo>
                  <a:cubicBezTo>
                    <a:pt x="14144" y="16946"/>
                    <a:pt x="11008" y="14444"/>
                    <a:pt x="9240" y="13043"/>
                  </a:cubicBezTo>
                  <a:cubicBezTo>
                    <a:pt x="8840" y="12777"/>
                    <a:pt x="8473" y="12476"/>
                    <a:pt x="8140" y="12143"/>
                  </a:cubicBezTo>
                  <a:cubicBezTo>
                    <a:pt x="7706" y="11476"/>
                    <a:pt x="7105" y="10642"/>
                    <a:pt x="7706" y="10208"/>
                  </a:cubicBezTo>
                  <a:cubicBezTo>
                    <a:pt x="8306" y="9774"/>
                    <a:pt x="21482" y="5805"/>
                    <a:pt x="21482" y="5805"/>
                  </a:cubicBezTo>
                  <a:lnTo>
                    <a:pt x="11976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305;p29">
              <a:extLst>
                <a:ext uri="{FF2B5EF4-FFF2-40B4-BE49-F238E27FC236}">
                  <a16:creationId xmlns:a16="http://schemas.microsoft.com/office/drawing/2014/main" id="{A6C80D9B-671A-4CF1-BB60-3D2C7844F887}"/>
                </a:ext>
              </a:extLst>
            </p:cNvPr>
            <p:cNvSpPr/>
            <p:nvPr/>
          </p:nvSpPr>
          <p:spPr>
            <a:xfrm>
              <a:off x="5256105" y="3775917"/>
              <a:ext cx="733859" cy="445583"/>
            </a:xfrm>
            <a:custGeom>
              <a:avLst/>
              <a:gdLst/>
              <a:ahLst/>
              <a:cxnLst/>
              <a:rect l="l" t="t" r="r" b="b"/>
              <a:pathLst>
                <a:path w="21483" h="13044" extrusionOk="0">
                  <a:moveTo>
                    <a:pt x="11976" y="1"/>
                  </a:moveTo>
                  <a:cubicBezTo>
                    <a:pt x="8673" y="1402"/>
                    <a:pt x="4770" y="2736"/>
                    <a:pt x="2002" y="5305"/>
                  </a:cubicBezTo>
                  <a:cubicBezTo>
                    <a:pt x="0" y="7206"/>
                    <a:pt x="34" y="10775"/>
                    <a:pt x="534" y="13010"/>
                  </a:cubicBezTo>
                  <a:cubicBezTo>
                    <a:pt x="2736" y="13043"/>
                    <a:pt x="6138" y="13043"/>
                    <a:pt x="9240" y="13043"/>
                  </a:cubicBezTo>
                  <a:cubicBezTo>
                    <a:pt x="8840" y="12777"/>
                    <a:pt x="8473" y="12476"/>
                    <a:pt x="8140" y="12143"/>
                  </a:cubicBezTo>
                  <a:cubicBezTo>
                    <a:pt x="7706" y="11476"/>
                    <a:pt x="7105" y="10642"/>
                    <a:pt x="7706" y="10208"/>
                  </a:cubicBezTo>
                  <a:cubicBezTo>
                    <a:pt x="8306" y="9774"/>
                    <a:pt x="21482" y="5805"/>
                    <a:pt x="21482" y="5805"/>
                  </a:cubicBezTo>
                  <a:lnTo>
                    <a:pt x="1197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306;p29">
              <a:extLst>
                <a:ext uri="{FF2B5EF4-FFF2-40B4-BE49-F238E27FC236}">
                  <a16:creationId xmlns:a16="http://schemas.microsoft.com/office/drawing/2014/main" id="{41E14435-CF6E-4B99-B7D4-6353CB496A2E}"/>
                </a:ext>
              </a:extLst>
            </p:cNvPr>
            <p:cNvSpPr/>
            <p:nvPr/>
          </p:nvSpPr>
          <p:spPr>
            <a:xfrm>
              <a:off x="4907434" y="3632581"/>
              <a:ext cx="1561112" cy="913678"/>
            </a:xfrm>
            <a:custGeom>
              <a:avLst/>
              <a:gdLst/>
              <a:ahLst/>
              <a:cxnLst/>
              <a:rect l="l" t="t" r="r" b="b"/>
              <a:pathLst>
                <a:path w="45700" h="26747" extrusionOk="0">
                  <a:moveTo>
                    <a:pt x="17027" y="1"/>
                  </a:moveTo>
                  <a:cubicBezTo>
                    <a:pt x="16460" y="1"/>
                    <a:pt x="15908" y="40"/>
                    <a:pt x="15378" y="127"/>
                  </a:cubicBezTo>
                  <a:cubicBezTo>
                    <a:pt x="12042" y="661"/>
                    <a:pt x="7839" y="7065"/>
                    <a:pt x="4637" y="12436"/>
                  </a:cubicBezTo>
                  <a:cubicBezTo>
                    <a:pt x="2268" y="16339"/>
                    <a:pt x="0" y="19474"/>
                    <a:pt x="1401" y="20575"/>
                  </a:cubicBezTo>
                  <a:cubicBezTo>
                    <a:pt x="1774" y="20880"/>
                    <a:pt x="2216" y="21013"/>
                    <a:pt x="2704" y="21013"/>
                  </a:cubicBezTo>
                  <a:cubicBezTo>
                    <a:pt x="3178" y="21013"/>
                    <a:pt x="3695" y="20889"/>
                    <a:pt x="4236" y="20675"/>
                  </a:cubicBezTo>
                  <a:cubicBezTo>
                    <a:pt x="6238" y="19875"/>
                    <a:pt x="8506" y="17740"/>
                    <a:pt x="10241" y="15872"/>
                  </a:cubicBezTo>
                  <a:cubicBezTo>
                    <a:pt x="11575" y="14504"/>
                    <a:pt x="12542" y="13270"/>
                    <a:pt x="12809" y="12903"/>
                  </a:cubicBezTo>
                  <a:cubicBezTo>
                    <a:pt x="12814" y="12898"/>
                    <a:pt x="12822" y="12896"/>
                    <a:pt x="12832" y="12896"/>
                  </a:cubicBezTo>
                  <a:cubicBezTo>
                    <a:pt x="13219" y="12896"/>
                    <a:pt x="17490" y="15722"/>
                    <a:pt x="19047" y="17506"/>
                  </a:cubicBezTo>
                  <a:cubicBezTo>
                    <a:pt x="20715" y="18841"/>
                    <a:pt x="27053" y="23878"/>
                    <a:pt x="29921" y="26746"/>
                  </a:cubicBezTo>
                  <a:cubicBezTo>
                    <a:pt x="34983" y="26158"/>
                    <a:pt x="41706" y="25411"/>
                    <a:pt x="42739" y="25411"/>
                  </a:cubicBezTo>
                  <a:cubicBezTo>
                    <a:pt x="42761" y="25411"/>
                    <a:pt x="42780" y="25411"/>
                    <a:pt x="42797" y="25412"/>
                  </a:cubicBezTo>
                  <a:cubicBezTo>
                    <a:pt x="43898" y="25412"/>
                    <a:pt x="45699" y="13770"/>
                    <a:pt x="38594" y="3997"/>
                  </a:cubicBezTo>
                  <a:cubicBezTo>
                    <a:pt x="38594" y="3997"/>
                    <a:pt x="31222" y="3997"/>
                    <a:pt x="29121" y="3263"/>
                  </a:cubicBezTo>
                  <a:cubicBezTo>
                    <a:pt x="27248" y="2638"/>
                    <a:pt x="21666" y="1"/>
                    <a:pt x="1702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" name="Google Shape;307;p29">
              <a:extLst>
                <a:ext uri="{FF2B5EF4-FFF2-40B4-BE49-F238E27FC236}">
                  <a16:creationId xmlns:a16="http://schemas.microsoft.com/office/drawing/2014/main" id="{3E4B0EDE-18F9-4DC5-BCE7-9B280133F574}"/>
                </a:ext>
              </a:extLst>
            </p:cNvPr>
            <p:cNvSpPr/>
            <p:nvPr/>
          </p:nvSpPr>
          <p:spPr>
            <a:xfrm>
              <a:off x="5334741" y="4192054"/>
              <a:ext cx="256405" cy="93735"/>
            </a:xfrm>
            <a:custGeom>
              <a:avLst/>
              <a:gdLst/>
              <a:ahLst/>
              <a:cxnLst/>
              <a:rect l="l" t="t" r="r" b="b"/>
              <a:pathLst>
                <a:path w="7506" h="2744" extrusionOk="0">
                  <a:moveTo>
                    <a:pt x="5337" y="1"/>
                  </a:moveTo>
                  <a:cubicBezTo>
                    <a:pt x="5296" y="1"/>
                    <a:pt x="5298" y="55"/>
                    <a:pt x="5371" y="128"/>
                  </a:cubicBezTo>
                  <a:cubicBezTo>
                    <a:pt x="5671" y="394"/>
                    <a:pt x="6905" y="1662"/>
                    <a:pt x="6671" y="1996"/>
                  </a:cubicBezTo>
                  <a:cubicBezTo>
                    <a:pt x="6238" y="2529"/>
                    <a:pt x="1901" y="2329"/>
                    <a:pt x="100" y="2563"/>
                  </a:cubicBezTo>
                  <a:cubicBezTo>
                    <a:pt x="9" y="2563"/>
                    <a:pt x="1" y="2700"/>
                    <a:pt x="75" y="2700"/>
                  </a:cubicBezTo>
                  <a:cubicBezTo>
                    <a:pt x="83" y="2700"/>
                    <a:pt x="91" y="2699"/>
                    <a:pt x="100" y="2696"/>
                  </a:cubicBezTo>
                  <a:cubicBezTo>
                    <a:pt x="567" y="2679"/>
                    <a:pt x="1034" y="2671"/>
                    <a:pt x="1505" y="2671"/>
                  </a:cubicBezTo>
                  <a:cubicBezTo>
                    <a:pt x="1976" y="2671"/>
                    <a:pt x="2452" y="2679"/>
                    <a:pt x="2935" y="2696"/>
                  </a:cubicBezTo>
                  <a:cubicBezTo>
                    <a:pt x="3315" y="2696"/>
                    <a:pt x="4013" y="2743"/>
                    <a:pt x="4737" y="2743"/>
                  </a:cubicBezTo>
                  <a:cubicBezTo>
                    <a:pt x="5733" y="2743"/>
                    <a:pt x="6777" y="2654"/>
                    <a:pt x="7105" y="2229"/>
                  </a:cubicBezTo>
                  <a:cubicBezTo>
                    <a:pt x="7505" y="1762"/>
                    <a:pt x="5804" y="261"/>
                    <a:pt x="5404" y="27"/>
                  </a:cubicBezTo>
                  <a:cubicBezTo>
                    <a:pt x="5376" y="9"/>
                    <a:pt x="5353" y="1"/>
                    <a:pt x="53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308;p29">
              <a:extLst>
                <a:ext uri="{FF2B5EF4-FFF2-40B4-BE49-F238E27FC236}">
                  <a16:creationId xmlns:a16="http://schemas.microsoft.com/office/drawing/2014/main" id="{ECDA6BB8-6788-4952-BC27-67C092673876}"/>
                </a:ext>
              </a:extLst>
            </p:cNvPr>
            <p:cNvSpPr/>
            <p:nvPr/>
          </p:nvSpPr>
          <p:spPr>
            <a:xfrm>
              <a:off x="4860703" y="3656288"/>
              <a:ext cx="672337" cy="957368"/>
            </a:xfrm>
            <a:custGeom>
              <a:avLst/>
              <a:gdLst/>
              <a:ahLst/>
              <a:cxnLst/>
              <a:rect l="l" t="t" r="r" b="b"/>
              <a:pathLst>
                <a:path w="19682" h="28026" extrusionOk="0">
                  <a:moveTo>
                    <a:pt x="5471" y="0"/>
                  </a:moveTo>
                  <a:lnTo>
                    <a:pt x="0" y="3136"/>
                  </a:lnTo>
                  <a:lnTo>
                    <a:pt x="13310" y="26419"/>
                  </a:lnTo>
                  <a:cubicBezTo>
                    <a:pt x="13891" y="27447"/>
                    <a:pt x="14950" y="28025"/>
                    <a:pt x="16037" y="28025"/>
                  </a:cubicBezTo>
                  <a:cubicBezTo>
                    <a:pt x="16574" y="28025"/>
                    <a:pt x="17117" y="27884"/>
                    <a:pt x="17613" y="27587"/>
                  </a:cubicBezTo>
                  <a:cubicBezTo>
                    <a:pt x="19147" y="26719"/>
                    <a:pt x="19681" y="24785"/>
                    <a:pt x="18814" y="23284"/>
                  </a:cubicBezTo>
                  <a:lnTo>
                    <a:pt x="54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2" name="Google Shape;309;p29">
              <a:extLst>
                <a:ext uri="{FF2B5EF4-FFF2-40B4-BE49-F238E27FC236}">
                  <a16:creationId xmlns:a16="http://schemas.microsoft.com/office/drawing/2014/main" id="{9FE0CD27-164E-41E1-890F-A12CF69E4834}"/>
                </a:ext>
              </a:extLst>
            </p:cNvPr>
            <p:cNvSpPr/>
            <p:nvPr/>
          </p:nvSpPr>
          <p:spPr>
            <a:xfrm>
              <a:off x="5003150" y="3892163"/>
              <a:ext cx="513937" cy="707727"/>
            </a:xfrm>
            <a:custGeom>
              <a:avLst/>
              <a:gdLst/>
              <a:ahLst/>
              <a:cxnLst/>
              <a:rect l="l" t="t" r="r" b="b"/>
              <a:pathLst>
                <a:path w="15045" h="20718" extrusionOk="0">
                  <a:moveTo>
                    <a:pt x="4837" y="0"/>
                  </a:moveTo>
                  <a:lnTo>
                    <a:pt x="0" y="2802"/>
                  </a:lnTo>
                  <a:lnTo>
                    <a:pt x="9440" y="19314"/>
                  </a:lnTo>
                  <a:cubicBezTo>
                    <a:pt x="9957" y="20212"/>
                    <a:pt x="10897" y="20718"/>
                    <a:pt x="11863" y="20718"/>
                  </a:cubicBezTo>
                  <a:cubicBezTo>
                    <a:pt x="12332" y="20718"/>
                    <a:pt x="12807" y="20599"/>
                    <a:pt x="13243" y="20348"/>
                  </a:cubicBezTo>
                  <a:cubicBezTo>
                    <a:pt x="14577" y="19581"/>
                    <a:pt x="15044" y="17880"/>
                    <a:pt x="14310" y="16545"/>
                  </a:cubicBezTo>
                  <a:lnTo>
                    <a:pt x="4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3" name="Google Shape;310;p29">
              <a:extLst>
                <a:ext uri="{FF2B5EF4-FFF2-40B4-BE49-F238E27FC236}">
                  <a16:creationId xmlns:a16="http://schemas.microsoft.com/office/drawing/2014/main" id="{C47F95AF-69E3-4AAB-8D63-D1AFAF0BBFA9}"/>
                </a:ext>
              </a:extLst>
            </p:cNvPr>
            <p:cNvSpPr/>
            <p:nvPr/>
          </p:nvSpPr>
          <p:spPr>
            <a:xfrm>
              <a:off x="4791187" y="3568531"/>
              <a:ext cx="316800" cy="265526"/>
            </a:xfrm>
            <a:custGeom>
              <a:avLst/>
              <a:gdLst/>
              <a:ahLst/>
              <a:cxnLst/>
              <a:rect l="l" t="t" r="r" b="b"/>
              <a:pathLst>
                <a:path w="9274" h="7773" extrusionOk="0">
                  <a:moveTo>
                    <a:pt x="7206" y="1"/>
                  </a:moveTo>
                  <a:lnTo>
                    <a:pt x="1" y="4137"/>
                  </a:lnTo>
                  <a:lnTo>
                    <a:pt x="2069" y="7773"/>
                  </a:lnTo>
                  <a:lnTo>
                    <a:pt x="9274" y="3637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4" name="Google Shape;311;p29">
              <a:extLst>
                <a:ext uri="{FF2B5EF4-FFF2-40B4-BE49-F238E27FC236}">
                  <a16:creationId xmlns:a16="http://schemas.microsoft.com/office/drawing/2014/main" id="{D05C0B32-0DC6-4550-997B-0B4FD3DAE94F}"/>
                </a:ext>
              </a:extLst>
            </p:cNvPr>
            <p:cNvSpPr/>
            <p:nvPr/>
          </p:nvSpPr>
          <p:spPr>
            <a:xfrm>
              <a:off x="5089127" y="4229425"/>
              <a:ext cx="846656" cy="343411"/>
            </a:xfrm>
            <a:custGeom>
              <a:avLst/>
              <a:gdLst/>
              <a:ahLst/>
              <a:cxnLst/>
              <a:rect l="l" t="t" r="r" b="b"/>
              <a:pathLst>
                <a:path w="24785" h="10053" extrusionOk="0">
                  <a:moveTo>
                    <a:pt x="13910" y="1"/>
                  </a:moveTo>
                  <a:lnTo>
                    <a:pt x="13910" y="1"/>
                  </a:lnTo>
                  <a:cubicBezTo>
                    <a:pt x="14277" y="435"/>
                    <a:pt x="14510" y="801"/>
                    <a:pt x="14477" y="1035"/>
                  </a:cubicBezTo>
                  <a:cubicBezTo>
                    <a:pt x="14421" y="1392"/>
                    <a:pt x="13653" y="1458"/>
                    <a:pt x="12522" y="1458"/>
                  </a:cubicBezTo>
                  <a:cubicBezTo>
                    <a:pt x="11857" y="1458"/>
                    <a:pt x="11067" y="1435"/>
                    <a:pt x="10222" y="1435"/>
                  </a:cubicBezTo>
                  <a:cubicBezTo>
                    <a:pt x="7396" y="1435"/>
                    <a:pt x="3956" y="1690"/>
                    <a:pt x="2535" y="3904"/>
                  </a:cubicBezTo>
                  <a:cubicBezTo>
                    <a:pt x="0" y="7907"/>
                    <a:pt x="8573" y="6639"/>
                    <a:pt x="11075" y="8073"/>
                  </a:cubicBezTo>
                  <a:cubicBezTo>
                    <a:pt x="13058" y="9196"/>
                    <a:pt x="15042" y="10053"/>
                    <a:pt x="17825" y="10053"/>
                  </a:cubicBezTo>
                  <a:cubicBezTo>
                    <a:pt x="18599" y="10053"/>
                    <a:pt x="19434" y="9986"/>
                    <a:pt x="20348" y="9841"/>
                  </a:cubicBezTo>
                  <a:cubicBezTo>
                    <a:pt x="21449" y="9675"/>
                    <a:pt x="23017" y="9474"/>
                    <a:pt x="24784" y="9274"/>
                  </a:cubicBezTo>
                  <a:cubicBezTo>
                    <a:pt x="21916" y="6406"/>
                    <a:pt x="15578" y="1369"/>
                    <a:pt x="1391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312;p29">
              <a:extLst>
                <a:ext uri="{FF2B5EF4-FFF2-40B4-BE49-F238E27FC236}">
                  <a16:creationId xmlns:a16="http://schemas.microsoft.com/office/drawing/2014/main" id="{B93F41E0-EF3F-4982-8E73-998A56CD4874}"/>
                </a:ext>
              </a:extLst>
            </p:cNvPr>
            <p:cNvSpPr/>
            <p:nvPr/>
          </p:nvSpPr>
          <p:spPr>
            <a:xfrm>
              <a:off x="6130089" y="2359779"/>
              <a:ext cx="1622634" cy="2185318"/>
            </a:xfrm>
            <a:custGeom>
              <a:avLst/>
              <a:gdLst/>
              <a:ahLst/>
              <a:cxnLst/>
              <a:rect l="l" t="t" r="r" b="b"/>
              <a:pathLst>
                <a:path w="47501" h="63973" extrusionOk="0">
                  <a:moveTo>
                    <a:pt x="42579" y="1"/>
                  </a:moveTo>
                  <a:cubicBezTo>
                    <a:pt x="41859" y="1"/>
                    <a:pt x="41072" y="380"/>
                    <a:pt x="40229" y="1195"/>
                  </a:cubicBezTo>
                  <a:cubicBezTo>
                    <a:pt x="38961" y="2395"/>
                    <a:pt x="37560" y="4564"/>
                    <a:pt x="36093" y="7866"/>
                  </a:cubicBezTo>
                  <a:cubicBezTo>
                    <a:pt x="30022" y="21509"/>
                    <a:pt x="24785" y="35519"/>
                    <a:pt x="22516" y="36853"/>
                  </a:cubicBezTo>
                  <a:cubicBezTo>
                    <a:pt x="20248" y="38154"/>
                    <a:pt x="0" y="40022"/>
                    <a:pt x="0" y="40022"/>
                  </a:cubicBezTo>
                  <a:lnTo>
                    <a:pt x="3703" y="63973"/>
                  </a:lnTo>
                  <a:cubicBezTo>
                    <a:pt x="3703" y="63973"/>
                    <a:pt x="17346" y="62872"/>
                    <a:pt x="26753" y="60237"/>
                  </a:cubicBezTo>
                  <a:cubicBezTo>
                    <a:pt x="29988" y="59303"/>
                    <a:pt x="32757" y="58202"/>
                    <a:pt x="34258" y="56868"/>
                  </a:cubicBezTo>
                  <a:cubicBezTo>
                    <a:pt x="39962" y="51764"/>
                    <a:pt x="47501" y="25345"/>
                    <a:pt x="47134" y="12669"/>
                  </a:cubicBezTo>
                  <a:cubicBezTo>
                    <a:pt x="46950" y="5119"/>
                    <a:pt x="45222" y="1"/>
                    <a:pt x="425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13;p29">
              <a:extLst>
                <a:ext uri="{FF2B5EF4-FFF2-40B4-BE49-F238E27FC236}">
                  <a16:creationId xmlns:a16="http://schemas.microsoft.com/office/drawing/2014/main" id="{9FCC5FD3-4C8A-4AAA-BD89-1D9A78B38C05}"/>
                </a:ext>
              </a:extLst>
            </p:cNvPr>
            <p:cNvSpPr/>
            <p:nvPr/>
          </p:nvSpPr>
          <p:spPr>
            <a:xfrm>
              <a:off x="6280495" y="3740800"/>
              <a:ext cx="105998" cy="736866"/>
            </a:xfrm>
            <a:custGeom>
              <a:avLst/>
              <a:gdLst/>
              <a:ahLst/>
              <a:cxnLst/>
              <a:rect l="l" t="t" r="r" b="b"/>
              <a:pathLst>
                <a:path w="3103" h="21571" extrusionOk="0">
                  <a:moveTo>
                    <a:pt x="83" y="1"/>
                  </a:moveTo>
                  <a:cubicBezTo>
                    <a:pt x="46" y="1"/>
                    <a:pt x="0" y="37"/>
                    <a:pt x="0" y="95"/>
                  </a:cubicBezTo>
                  <a:cubicBezTo>
                    <a:pt x="334" y="1829"/>
                    <a:pt x="1502" y="13538"/>
                    <a:pt x="2969" y="21510"/>
                  </a:cubicBezTo>
                  <a:cubicBezTo>
                    <a:pt x="2969" y="21552"/>
                    <a:pt x="2993" y="21571"/>
                    <a:pt x="3020" y="21571"/>
                  </a:cubicBezTo>
                  <a:cubicBezTo>
                    <a:pt x="3058" y="21571"/>
                    <a:pt x="3103" y="21535"/>
                    <a:pt x="3103" y="21477"/>
                  </a:cubicBezTo>
                  <a:cubicBezTo>
                    <a:pt x="2469" y="11870"/>
                    <a:pt x="367" y="1829"/>
                    <a:pt x="134" y="61"/>
                  </a:cubicBezTo>
                  <a:cubicBezTo>
                    <a:pt x="134" y="19"/>
                    <a:pt x="110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14;p29">
              <a:extLst>
                <a:ext uri="{FF2B5EF4-FFF2-40B4-BE49-F238E27FC236}">
                  <a16:creationId xmlns:a16="http://schemas.microsoft.com/office/drawing/2014/main" id="{A2C60F44-B8F3-4BD9-82D3-D81519328AC6}"/>
                </a:ext>
              </a:extLst>
            </p:cNvPr>
            <p:cNvSpPr/>
            <p:nvPr/>
          </p:nvSpPr>
          <p:spPr>
            <a:xfrm>
              <a:off x="7043937" y="2360907"/>
              <a:ext cx="708786" cy="2056569"/>
            </a:xfrm>
            <a:custGeom>
              <a:avLst/>
              <a:gdLst/>
              <a:ahLst/>
              <a:cxnLst/>
              <a:rect l="l" t="t" r="r" b="b"/>
              <a:pathLst>
                <a:path w="20749" h="60204" extrusionOk="0">
                  <a:moveTo>
                    <a:pt x="15842" y="1"/>
                  </a:moveTo>
                  <a:cubicBezTo>
                    <a:pt x="15119" y="1"/>
                    <a:pt x="14327" y="380"/>
                    <a:pt x="13477" y="1195"/>
                  </a:cubicBezTo>
                  <a:lnTo>
                    <a:pt x="1" y="60204"/>
                  </a:lnTo>
                  <a:cubicBezTo>
                    <a:pt x="3236" y="59270"/>
                    <a:pt x="6005" y="58169"/>
                    <a:pt x="7506" y="56835"/>
                  </a:cubicBezTo>
                  <a:cubicBezTo>
                    <a:pt x="13210" y="51731"/>
                    <a:pt x="20749" y="25312"/>
                    <a:pt x="20415" y="12636"/>
                  </a:cubicBezTo>
                  <a:cubicBezTo>
                    <a:pt x="20206" y="5114"/>
                    <a:pt x="18492" y="1"/>
                    <a:pt x="158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315;p29">
              <a:extLst>
                <a:ext uri="{FF2B5EF4-FFF2-40B4-BE49-F238E27FC236}">
                  <a16:creationId xmlns:a16="http://schemas.microsoft.com/office/drawing/2014/main" id="{AC864548-A81B-499E-82AF-827EED4204ED}"/>
                </a:ext>
              </a:extLst>
            </p:cNvPr>
            <p:cNvSpPr/>
            <p:nvPr/>
          </p:nvSpPr>
          <p:spPr>
            <a:xfrm>
              <a:off x="7161311" y="2215522"/>
              <a:ext cx="1801564" cy="1961536"/>
            </a:xfrm>
            <a:custGeom>
              <a:avLst/>
              <a:gdLst/>
              <a:ahLst/>
              <a:cxnLst/>
              <a:rect l="l" t="t" r="r" b="b"/>
              <a:pathLst>
                <a:path w="52739" h="57422" extrusionOk="0">
                  <a:moveTo>
                    <a:pt x="17713" y="0"/>
                  </a:moveTo>
                  <a:cubicBezTo>
                    <a:pt x="15640" y="0"/>
                    <a:pt x="13525" y="570"/>
                    <a:pt x="11909" y="2082"/>
                  </a:cubicBezTo>
                  <a:cubicBezTo>
                    <a:pt x="11008" y="2916"/>
                    <a:pt x="1768" y="23531"/>
                    <a:pt x="1168" y="26232"/>
                  </a:cubicBezTo>
                  <a:cubicBezTo>
                    <a:pt x="1" y="31570"/>
                    <a:pt x="5338" y="37474"/>
                    <a:pt x="5338" y="37474"/>
                  </a:cubicBezTo>
                  <a:lnTo>
                    <a:pt x="4170" y="57388"/>
                  </a:lnTo>
                  <a:lnTo>
                    <a:pt x="52738" y="57421"/>
                  </a:lnTo>
                  <a:cubicBezTo>
                    <a:pt x="48001" y="35139"/>
                    <a:pt x="38194" y="12489"/>
                    <a:pt x="24218" y="1948"/>
                  </a:cubicBezTo>
                  <a:cubicBezTo>
                    <a:pt x="22828" y="892"/>
                    <a:pt x="20304" y="0"/>
                    <a:pt x="17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316;p29">
              <a:extLst>
                <a:ext uri="{FF2B5EF4-FFF2-40B4-BE49-F238E27FC236}">
                  <a16:creationId xmlns:a16="http://schemas.microsoft.com/office/drawing/2014/main" id="{6939AF26-D80C-490E-84A3-C9E8BDA5B343}"/>
                </a:ext>
              </a:extLst>
            </p:cNvPr>
            <p:cNvSpPr/>
            <p:nvPr/>
          </p:nvSpPr>
          <p:spPr>
            <a:xfrm>
              <a:off x="7509982" y="2342460"/>
              <a:ext cx="364692" cy="322505"/>
            </a:xfrm>
            <a:custGeom>
              <a:avLst/>
              <a:gdLst/>
              <a:ahLst/>
              <a:cxnLst/>
              <a:rect l="l" t="t" r="r" b="b"/>
              <a:pathLst>
                <a:path w="10676" h="9441" extrusionOk="0">
                  <a:moveTo>
                    <a:pt x="10675" y="0"/>
                  </a:moveTo>
                  <a:lnTo>
                    <a:pt x="10675" y="0"/>
                  </a:lnTo>
                  <a:cubicBezTo>
                    <a:pt x="10442" y="768"/>
                    <a:pt x="10141" y="1535"/>
                    <a:pt x="9808" y="2269"/>
                  </a:cubicBezTo>
                  <a:cubicBezTo>
                    <a:pt x="9474" y="3036"/>
                    <a:pt x="9074" y="3770"/>
                    <a:pt x="8674" y="4470"/>
                  </a:cubicBezTo>
                  <a:cubicBezTo>
                    <a:pt x="7840" y="5871"/>
                    <a:pt x="6972" y="7272"/>
                    <a:pt x="5772" y="8306"/>
                  </a:cubicBezTo>
                  <a:cubicBezTo>
                    <a:pt x="5303" y="8723"/>
                    <a:pt x="4753" y="9058"/>
                    <a:pt x="4201" y="9058"/>
                  </a:cubicBezTo>
                  <a:cubicBezTo>
                    <a:pt x="4046" y="9058"/>
                    <a:pt x="3890" y="9032"/>
                    <a:pt x="3737" y="8973"/>
                  </a:cubicBezTo>
                  <a:cubicBezTo>
                    <a:pt x="3003" y="8740"/>
                    <a:pt x="2469" y="8073"/>
                    <a:pt x="2036" y="7406"/>
                  </a:cubicBezTo>
                  <a:cubicBezTo>
                    <a:pt x="1569" y="6739"/>
                    <a:pt x="1202" y="6005"/>
                    <a:pt x="868" y="5271"/>
                  </a:cubicBezTo>
                  <a:cubicBezTo>
                    <a:pt x="535" y="4504"/>
                    <a:pt x="268" y="3736"/>
                    <a:pt x="1" y="2969"/>
                  </a:cubicBezTo>
                  <a:lnTo>
                    <a:pt x="1" y="2969"/>
                  </a:lnTo>
                  <a:cubicBezTo>
                    <a:pt x="334" y="4570"/>
                    <a:pt x="935" y="6138"/>
                    <a:pt x="1769" y="7572"/>
                  </a:cubicBezTo>
                  <a:cubicBezTo>
                    <a:pt x="1969" y="7939"/>
                    <a:pt x="2236" y="8273"/>
                    <a:pt x="2536" y="8607"/>
                  </a:cubicBezTo>
                  <a:cubicBezTo>
                    <a:pt x="2803" y="8907"/>
                    <a:pt x="3170" y="9174"/>
                    <a:pt x="3603" y="9340"/>
                  </a:cubicBezTo>
                  <a:cubicBezTo>
                    <a:pt x="3804" y="9407"/>
                    <a:pt x="4037" y="9440"/>
                    <a:pt x="4271" y="9440"/>
                  </a:cubicBezTo>
                  <a:cubicBezTo>
                    <a:pt x="4504" y="9440"/>
                    <a:pt x="4704" y="9407"/>
                    <a:pt x="4938" y="9307"/>
                  </a:cubicBezTo>
                  <a:cubicBezTo>
                    <a:pt x="5338" y="9140"/>
                    <a:pt x="5705" y="8907"/>
                    <a:pt x="6038" y="8640"/>
                  </a:cubicBezTo>
                  <a:cubicBezTo>
                    <a:pt x="6672" y="8073"/>
                    <a:pt x="7206" y="7439"/>
                    <a:pt x="7673" y="6739"/>
                  </a:cubicBezTo>
                  <a:cubicBezTo>
                    <a:pt x="9107" y="4704"/>
                    <a:pt x="10108" y="2402"/>
                    <a:pt x="106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17;p29">
              <a:extLst>
                <a:ext uri="{FF2B5EF4-FFF2-40B4-BE49-F238E27FC236}">
                  <a16:creationId xmlns:a16="http://schemas.microsoft.com/office/drawing/2014/main" id="{28952BB8-0427-4D76-A4F6-0FCB62542E7E}"/>
                </a:ext>
              </a:extLst>
            </p:cNvPr>
            <p:cNvSpPr/>
            <p:nvPr/>
          </p:nvSpPr>
          <p:spPr>
            <a:xfrm>
              <a:off x="7775507" y="2220509"/>
              <a:ext cx="1321821" cy="2563879"/>
            </a:xfrm>
            <a:custGeom>
              <a:avLst/>
              <a:gdLst/>
              <a:ahLst/>
              <a:cxnLst/>
              <a:rect l="l" t="t" r="r" b="b"/>
              <a:pathLst>
                <a:path w="38695" h="75055" extrusionOk="0">
                  <a:moveTo>
                    <a:pt x="1684" y="1"/>
                  </a:moveTo>
                  <a:cubicBezTo>
                    <a:pt x="1673" y="1"/>
                    <a:pt x="1668" y="1"/>
                    <a:pt x="1668" y="1"/>
                  </a:cubicBezTo>
                  <a:lnTo>
                    <a:pt x="0" y="75055"/>
                  </a:lnTo>
                  <a:lnTo>
                    <a:pt x="35726" y="75055"/>
                  </a:lnTo>
                  <a:cubicBezTo>
                    <a:pt x="35726" y="75055"/>
                    <a:pt x="38694" y="48869"/>
                    <a:pt x="22783" y="21116"/>
                  </a:cubicBezTo>
                  <a:cubicBezTo>
                    <a:pt x="16679" y="10442"/>
                    <a:pt x="11375" y="5138"/>
                    <a:pt x="7605" y="2536"/>
                  </a:cubicBezTo>
                  <a:cubicBezTo>
                    <a:pt x="4052" y="61"/>
                    <a:pt x="1886" y="1"/>
                    <a:pt x="16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18;p29">
              <a:extLst>
                <a:ext uri="{FF2B5EF4-FFF2-40B4-BE49-F238E27FC236}">
                  <a16:creationId xmlns:a16="http://schemas.microsoft.com/office/drawing/2014/main" id="{ED7F3470-588D-43CD-BF35-4D73669EAE44}"/>
                </a:ext>
              </a:extLst>
            </p:cNvPr>
            <p:cNvSpPr/>
            <p:nvPr/>
          </p:nvSpPr>
          <p:spPr>
            <a:xfrm>
              <a:off x="7125989" y="2311682"/>
              <a:ext cx="418221" cy="2472706"/>
            </a:xfrm>
            <a:custGeom>
              <a:avLst/>
              <a:gdLst/>
              <a:ahLst/>
              <a:cxnLst/>
              <a:rect l="l" t="t" r="r" b="b"/>
              <a:pathLst>
                <a:path w="12243" h="72386" extrusionOk="0">
                  <a:moveTo>
                    <a:pt x="12243" y="1"/>
                  </a:moveTo>
                  <a:cubicBezTo>
                    <a:pt x="11375" y="601"/>
                    <a:pt x="2502" y="16379"/>
                    <a:pt x="1235" y="23184"/>
                  </a:cubicBezTo>
                  <a:cubicBezTo>
                    <a:pt x="0" y="29956"/>
                    <a:pt x="5438" y="34459"/>
                    <a:pt x="5471" y="34859"/>
                  </a:cubicBezTo>
                  <a:cubicBezTo>
                    <a:pt x="5471" y="35226"/>
                    <a:pt x="2936" y="72386"/>
                    <a:pt x="2936" y="72386"/>
                  </a:cubicBezTo>
                  <a:lnTo>
                    <a:pt x="6038" y="72386"/>
                  </a:lnTo>
                  <a:lnTo>
                    <a:pt x="1224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319;p29">
              <a:extLst>
                <a:ext uri="{FF2B5EF4-FFF2-40B4-BE49-F238E27FC236}">
                  <a16:creationId xmlns:a16="http://schemas.microsoft.com/office/drawing/2014/main" id="{B5B73B7D-33F7-4EE4-A7C7-226603B99F78}"/>
                </a:ext>
              </a:extLst>
            </p:cNvPr>
            <p:cNvSpPr/>
            <p:nvPr/>
          </p:nvSpPr>
          <p:spPr>
            <a:xfrm>
              <a:off x="7141942" y="2752654"/>
              <a:ext cx="170971" cy="750974"/>
            </a:xfrm>
            <a:custGeom>
              <a:avLst/>
              <a:gdLst/>
              <a:ahLst/>
              <a:cxnLst/>
              <a:rect l="l" t="t" r="r" b="b"/>
              <a:pathLst>
                <a:path w="5005" h="21984" extrusionOk="0">
                  <a:moveTo>
                    <a:pt x="4637" y="1"/>
                  </a:moveTo>
                  <a:lnTo>
                    <a:pt x="4637" y="1"/>
                  </a:lnTo>
                  <a:cubicBezTo>
                    <a:pt x="3636" y="1736"/>
                    <a:pt x="2736" y="3570"/>
                    <a:pt x="2002" y="5438"/>
                  </a:cubicBezTo>
                  <a:cubicBezTo>
                    <a:pt x="1235" y="7306"/>
                    <a:pt x="668" y="9274"/>
                    <a:pt x="334" y="11276"/>
                  </a:cubicBezTo>
                  <a:cubicBezTo>
                    <a:pt x="0" y="13311"/>
                    <a:pt x="301" y="15412"/>
                    <a:pt x="1201" y="17280"/>
                  </a:cubicBezTo>
                  <a:cubicBezTo>
                    <a:pt x="2069" y="19115"/>
                    <a:pt x="3370" y="20716"/>
                    <a:pt x="5004" y="21983"/>
                  </a:cubicBezTo>
                  <a:cubicBezTo>
                    <a:pt x="3570" y="20582"/>
                    <a:pt x="2402" y="18915"/>
                    <a:pt x="1635" y="17080"/>
                  </a:cubicBezTo>
                  <a:cubicBezTo>
                    <a:pt x="868" y="15279"/>
                    <a:pt x="634" y="13277"/>
                    <a:pt x="934" y="11342"/>
                  </a:cubicBezTo>
                  <a:cubicBezTo>
                    <a:pt x="1101" y="10375"/>
                    <a:pt x="1301" y="9408"/>
                    <a:pt x="1568" y="8440"/>
                  </a:cubicBezTo>
                  <a:cubicBezTo>
                    <a:pt x="1835" y="7473"/>
                    <a:pt x="2169" y="6539"/>
                    <a:pt x="2469" y="5605"/>
                  </a:cubicBezTo>
                  <a:cubicBezTo>
                    <a:pt x="3136" y="3704"/>
                    <a:pt x="3837" y="1869"/>
                    <a:pt x="46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320;p29">
              <a:extLst>
                <a:ext uri="{FF2B5EF4-FFF2-40B4-BE49-F238E27FC236}">
                  <a16:creationId xmlns:a16="http://schemas.microsoft.com/office/drawing/2014/main" id="{49509BD1-E4B3-49A2-B356-DE3AD7246EAE}"/>
                </a:ext>
              </a:extLst>
            </p:cNvPr>
            <p:cNvSpPr/>
            <p:nvPr/>
          </p:nvSpPr>
          <p:spPr>
            <a:xfrm>
              <a:off x="7797131" y="2221671"/>
              <a:ext cx="273519" cy="1506422"/>
            </a:xfrm>
            <a:custGeom>
              <a:avLst/>
              <a:gdLst/>
              <a:ahLst/>
              <a:cxnLst/>
              <a:rect l="l" t="t" r="r" b="b"/>
              <a:pathLst>
                <a:path w="8007" h="44099" extrusionOk="0">
                  <a:moveTo>
                    <a:pt x="1002" y="1"/>
                  </a:moveTo>
                  <a:lnTo>
                    <a:pt x="1002" y="1"/>
                  </a:lnTo>
                  <a:cubicBezTo>
                    <a:pt x="1502" y="1402"/>
                    <a:pt x="2002" y="2803"/>
                    <a:pt x="2536" y="4204"/>
                  </a:cubicBezTo>
                  <a:lnTo>
                    <a:pt x="4070" y="8440"/>
                  </a:lnTo>
                  <a:cubicBezTo>
                    <a:pt x="5070" y="11181"/>
                    <a:pt x="6101" y="13892"/>
                    <a:pt x="7133" y="16601"/>
                  </a:cubicBezTo>
                  <a:lnTo>
                    <a:pt x="7133" y="16601"/>
                  </a:lnTo>
                  <a:cubicBezTo>
                    <a:pt x="5698" y="17686"/>
                    <a:pt x="4235" y="18799"/>
                    <a:pt x="2803" y="19881"/>
                  </a:cubicBezTo>
                  <a:lnTo>
                    <a:pt x="2469" y="20148"/>
                  </a:lnTo>
                  <a:lnTo>
                    <a:pt x="2736" y="20482"/>
                  </a:lnTo>
                  <a:lnTo>
                    <a:pt x="6759" y="25791"/>
                  </a:lnTo>
                  <a:lnTo>
                    <a:pt x="6759" y="25791"/>
                  </a:lnTo>
                  <a:cubicBezTo>
                    <a:pt x="5586" y="28792"/>
                    <a:pt x="4445" y="31792"/>
                    <a:pt x="3337" y="34792"/>
                  </a:cubicBezTo>
                  <a:cubicBezTo>
                    <a:pt x="2769" y="36360"/>
                    <a:pt x="2202" y="37894"/>
                    <a:pt x="1635" y="39429"/>
                  </a:cubicBezTo>
                  <a:cubicBezTo>
                    <a:pt x="1102" y="40997"/>
                    <a:pt x="535" y="42531"/>
                    <a:pt x="1" y="44099"/>
                  </a:cubicBezTo>
                  <a:cubicBezTo>
                    <a:pt x="701" y="42598"/>
                    <a:pt x="1302" y="41063"/>
                    <a:pt x="1969" y="39562"/>
                  </a:cubicBezTo>
                  <a:cubicBezTo>
                    <a:pt x="2636" y="38061"/>
                    <a:pt x="3270" y="36527"/>
                    <a:pt x="3904" y="35026"/>
                  </a:cubicBezTo>
                  <a:cubicBezTo>
                    <a:pt x="5138" y="31990"/>
                    <a:pt x="6405" y="28955"/>
                    <a:pt x="7606" y="25886"/>
                  </a:cubicBezTo>
                  <a:lnTo>
                    <a:pt x="7673" y="25686"/>
                  </a:lnTo>
                  <a:lnTo>
                    <a:pt x="7540" y="25485"/>
                  </a:lnTo>
                  <a:lnTo>
                    <a:pt x="3615" y="20306"/>
                  </a:lnTo>
                  <a:lnTo>
                    <a:pt x="3615" y="20306"/>
                  </a:lnTo>
                  <a:cubicBezTo>
                    <a:pt x="5012" y="19219"/>
                    <a:pt x="6409" y="18133"/>
                    <a:pt x="7806" y="17046"/>
                  </a:cubicBezTo>
                  <a:lnTo>
                    <a:pt x="8007" y="16846"/>
                  </a:lnTo>
                  <a:lnTo>
                    <a:pt x="7906" y="16612"/>
                  </a:lnTo>
                  <a:cubicBezTo>
                    <a:pt x="6806" y="13844"/>
                    <a:pt x="5672" y="11042"/>
                    <a:pt x="4504" y="8273"/>
                  </a:cubicBezTo>
                  <a:lnTo>
                    <a:pt x="2769" y="4137"/>
                  </a:lnTo>
                  <a:cubicBezTo>
                    <a:pt x="2202" y="2736"/>
                    <a:pt x="1602" y="1368"/>
                    <a:pt x="1002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321;p29">
              <a:extLst>
                <a:ext uri="{FF2B5EF4-FFF2-40B4-BE49-F238E27FC236}">
                  <a16:creationId xmlns:a16="http://schemas.microsoft.com/office/drawing/2014/main" id="{8B2F8D31-B353-4884-8057-F46B6505B5DC}"/>
                </a:ext>
              </a:extLst>
            </p:cNvPr>
            <p:cNvSpPr/>
            <p:nvPr/>
          </p:nvSpPr>
          <p:spPr>
            <a:xfrm>
              <a:off x="7318549" y="2373238"/>
              <a:ext cx="226788" cy="1321822"/>
            </a:xfrm>
            <a:custGeom>
              <a:avLst/>
              <a:gdLst/>
              <a:ahLst/>
              <a:cxnLst/>
              <a:rect l="l" t="t" r="r" b="b"/>
              <a:pathLst>
                <a:path w="6639" h="38695" extrusionOk="0">
                  <a:moveTo>
                    <a:pt x="6639" y="0"/>
                  </a:moveTo>
                  <a:lnTo>
                    <a:pt x="6639" y="0"/>
                  </a:lnTo>
                  <a:cubicBezTo>
                    <a:pt x="6072" y="1101"/>
                    <a:pt x="5505" y="2235"/>
                    <a:pt x="4971" y="3369"/>
                  </a:cubicBezTo>
                  <a:cubicBezTo>
                    <a:pt x="4404" y="4470"/>
                    <a:pt x="3870" y="5571"/>
                    <a:pt x="3337" y="6705"/>
                  </a:cubicBezTo>
                  <a:cubicBezTo>
                    <a:pt x="2236" y="8906"/>
                    <a:pt x="1168" y="11175"/>
                    <a:pt x="101" y="13410"/>
                  </a:cubicBezTo>
                  <a:lnTo>
                    <a:pt x="1" y="13643"/>
                  </a:lnTo>
                  <a:lnTo>
                    <a:pt x="201" y="13843"/>
                  </a:lnTo>
                  <a:cubicBezTo>
                    <a:pt x="1180" y="14669"/>
                    <a:pt x="2130" y="15523"/>
                    <a:pt x="3104" y="16353"/>
                  </a:cubicBezTo>
                  <a:lnTo>
                    <a:pt x="3104" y="16353"/>
                  </a:lnTo>
                  <a:lnTo>
                    <a:pt x="535" y="21148"/>
                  </a:lnTo>
                  <a:lnTo>
                    <a:pt x="501" y="21249"/>
                  </a:lnTo>
                  <a:lnTo>
                    <a:pt x="501" y="21382"/>
                  </a:lnTo>
                  <a:cubicBezTo>
                    <a:pt x="935" y="24284"/>
                    <a:pt x="1368" y="27186"/>
                    <a:pt x="1835" y="30055"/>
                  </a:cubicBezTo>
                  <a:cubicBezTo>
                    <a:pt x="2069" y="31489"/>
                    <a:pt x="2302" y="32957"/>
                    <a:pt x="2536" y="34391"/>
                  </a:cubicBezTo>
                  <a:cubicBezTo>
                    <a:pt x="2803" y="35826"/>
                    <a:pt x="3070" y="37260"/>
                    <a:pt x="3337" y="38694"/>
                  </a:cubicBezTo>
                  <a:cubicBezTo>
                    <a:pt x="3236" y="37260"/>
                    <a:pt x="3070" y="35759"/>
                    <a:pt x="2903" y="34325"/>
                  </a:cubicBezTo>
                  <a:cubicBezTo>
                    <a:pt x="2769" y="32890"/>
                    <a:pt x="2603" y="31423"/>
                    <a:pt x="2436" y="29988"/>
                  </a:cubicBezTo>
                  <a:cubicBezTo>
                    <a:pt x="2073" y="27115"/>
                    <a:pt x="1742" y="24242"/>
                    <a:pt x="1347" y="21369"/>
                  </a:cubicBezTo>
                  <a:lnTo>
                    <a:pt x="1347" y="21369"/>
                  </a:lnTo>
                  <a:lnTo>
                    <a:pt x="4004" y="16445"/>
                  </a:lnTo>
                  <a:lnTo>
                    <a:pt x="4170" y="16145"/>
                  </a:lnTo>
                  <a:lnTo>
                    <a:pt x="3904" y="15945"/>
                  </a:lnTo>
                  <a:cubicBezTo>
                    <a:pt x="2908" y="15104"/>
                    <a:pt x="1912" y="14264"/>
                    <a:pt x="916" y="13451"/>
                  </a:cubicBezTo>
                  <a:lnTo>
                    <a:pt x="916" y="13451"/>
                  </a:lnTo>
                  <a:cubicBezTo>
                    <a:pt x="1878" y="11269"/>
                    <a:pt x="2840" y="9086"/>
                    <a:pt x="3770" y="6872"/>
                  </a:cubicBezTo>
                  <a:cubicBezTo>
                    <a:pt x="4271" y="5737"/>
                    <a:pt x="4738" y="4603"/>
                    <a:pt x="5205" y="3436"/>
                  </a:cubicBezTo>
                  <a:cubicBezTo>
                    <a:pt x="5705" y="2302"/>
                    <a:pt x="6172" y="1168"/>
                    <a:pt x="6639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322;p29">
              <a:extLst>
                <a:ext uri="{FF2B5EF4-FFF2-40B4-BE49-F238E27FC236}">
                  <a16:creationId xmlns:a16="http://schemas.microsoft.com/office/drawing/2014/main" id="{F2406DDE-71A5-4017-83BD-7BF1A94A7798}"/>
                </a:ext>
              </a:extLst>
            </p:cNvPr>
            <p:cNvSpPr/>
            <p:nvPr/>
          </p:nvSpPr>
          <p:spPr>
            <a:xfrm>
              <a:off x="7344784" y="1792074"/>
              <a:ext cx="492280" cy="781376"/>
            </a:xfrm>
            <a:custGeom>
              <a:avLst/>
              <a:gdLst/>
              <a:ahLst/>
              <a:cxnLst/>
              <a:rect l="l" t="t" r="r" b="b"/>
              <a:pathLst>
                <a:path w="14411" h="22874" extrusionOk="0">
                  <a:moveTo>
                    <a:pt x="6772" y="1"/>
                  </a:moveTo>
                  <a:lnTo>
                    <a:pt x="5904" y="1202"/>
                  </a:lnTo>
                  <a:lnTo>
                    <a:pt x="0" y="9908"/>
                  </a:lnTo>
                  <a:lnTo>
                    <a:pt x="4537" y="16179"/>
                  </a:lnTo>
                  <a:lnTo>
                    <a:pt x="4870" y="16613"/>
                  </a:lnTo>
                  <a:cubicBezTo>
                    <a:pt x="4870" y="16613"/>
                    <a:pt x="7518" y="22874"/>
                    <a:pt x="8840" y="22874"/>
                  </a:cubicBezTo>
                  <a:cubicBezTo>
                    <a:pt x="8886" y="22874"/>
                    <a:pt x="8930" y="22866"/>
                    <a:pt x="8973" y="22851"/>
                  </a:cubicBezTo>
                  <a:cubicBezTo>
                    <a:pt x="12809" y="21416"/>
                    <a:pt x="14410" y="14378"/>
                    <a:pt x="14244" y="13477"/>
                  </a:cubicBezTo>
                  <a:cubicBezTo>
                    <a:pt x="14177" y="13110"/>
                    <a:pt x="12843" y="10141"/>
                    <a:pt x="11275" y="7373"/>
                  </a:cubicBezTo>
                  <a:lnTo>
                    <a:pt x="10808" y="6539"/>
                  </a:lnTo>
                  <a:cubicBezTo>
                    <a:pt x="10641" y="6272"/>
                    <a:pt x="10474" y="6005"/>
                    <a:pt x="10341" y="5738"/>
                  </a:cubicBezTo>
                  <a:cubicBezTo>
                    <a:pt x="10107" y="5405"/>
                    <a:pt x="9907" y="5071"/>
                    <a:pt x="9707" y="4738"/>
                  </a:cubicBezTo>
                  <a:cubicBezTo>
                    <a:pt x="9640" y="4604"/>
                    <a:pt x="9540" y="4471"/>
                    <a:pt x="9473" y="4371"/>
                  </a:cubicBezTo>
                  <a:cubicBezTo>
                    <a:pt x="9407" y="4271"/>
                    <a:pt x="9340" y="4137"/>
                    <a:pt x="9273" y="4037"/>
                  </a:cubicBezTo>
                  <a:cubicBezTo>
                    <a:pt x="7906" y="1802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6" name="Google Shape;323;p29">
              <a:extLst>
                <a:ext uri="{FF2B5EF4-FFF2-40B4-BE49-F238E27FC236}">
                  <a16:creationId xmlns:a16="http://schemas.microsoft.com/office/drawing/2014/main" id="{208EEB56-793A-469A-954A-1EACAE5897FF}"/>
                </a:ext>
              </a:extLst>
            </p:cNvPr>
            <p:cNvSpPr/>
            <p:nvPr/>
          </p:nvSpPr>
          <p:spPr>
            <a:xfrm>
              <a:off x="7344784" y="1792074"/>
              <a:ext cx="325921" cy="552709"/>
            </a:xfrm>
            <a:custGeom>
              <a:avLst/>
              <a:gdLst/>
              <a:ahLst/>
              <a:cxnLst/>
              <a:rect l="l" t="t" r="r" b="b"/>
              <a:pathLst>
                <a:path w="9541" h="16180" extrusionOk="0">
                  <a:moveTo>
                    <a:pt x="6772" y="1"/>
                  </a:moveTo>
                  <a:lnTo>
                    <a:pt x="5904" y="1202"/>
                  </a:lnTo>
                  <a:lnTo>
                    <a:pt x="0" y="9908"/>
                  </a:lnTo>
                  <a:lnTo>
                    <a:pt x="4537" y="16179"/>
                  </a:lnTo>
                  <a:cubicBezTo>
                    <a:pt x="7839" y="13010"/>
                    <a:pt x="9540" y="8607"/>
                    <a:pt x="9273" y="4037"/>
                  </a:cubicBezTo>
                  <a:cubicBezTo>
                    <a:pt x="7906" y="1802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324;p29">
              <a:extLst>
                <a:ext uri="{FF2B5EF4-FFF2-40B4-BE49-F238E27FC236}">
                  <a16:creationId xmlns:a16="http://schemas.microsoft.com/office/drawing/2014/main" id="{A60D2E53-1F95-4DC2-8E4E-350024FC06B8}"/>
                </a:ext>
              </a:extLst>
            </p:cNvPr>
            <p:cNvSpPr/>
            <p:nvPr/>
          </p:nvSpPr>
          <p:spPr>
            <a:xfrm>
              <a:off x="6707802" y="1246027"/>
              <a:ext cx="1033545" cy="1091105"/>
            </a:xfrm>
            <a:custGeom>
              <a:avLst/>
              <a:gdLst/>
              <a:ahLst/>
              <a:cxnLst/>
              <a:rect l="l" t="t" r="r" b="b"/>
              <a:pathLst>
                <a:path w="30256" h="31941" extrusionOk="0">
                  <a:moveTo>
                    <a:pt x="14754" y="1"/>
                  </a:moveTo>
                  <a:cubicBezTo>
                    <a:pt x="13649" y="1"/>
                    <a:pt x="12556" y="162"/>
                    <a:pt x="11509" y="441"/>
                  </a:cubicBezTo>
                  <a:cubicBezTo>
                    <a:pt x="5638" y="2009"/>
                    <a:pt x="0" y="7580"/>
                    <a:pt x="4103" y="20456"/>
                  </a:cubicBezTo>
                  <a:cubicBezTo>
                    <a:pt x="7161" y="29998"/>
                    <a:pt x="12442" y="31940"/>
                    <a:pt x="16107" y="31940"/>
                  </a:cubicBezTo>
                  <a:cubicBezTo>
                    <a:pt x="17400" y="31940"/>
                    <a:pt x="18492" y="31698"/>
                    <a:pt x="19214" y="31464"/>
                  </a:cubicBezTo>
                  <a:cubicBezTo>
                    <a:pt x="21716" y="30663"/>
                    <a:pt x="30255" y="27561"/>
                    <a:pt x="27453" y="14318"/>
                  </a:cubicBezTo>
                  <a:cubicBezTo>
                    <a:pt x="25179" y="3410"/>
                    <a:pt x="19842" y="1"/>
                    <a:pt x="1475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325;p29">
              <a:extLst>
                <a:ext uri="{FF2B5EF4-FFF2-40B4-BE49-F238E27FC236}">
                  <a16:creationId xmlns:a16="http://schemas.microsoft.com/office/drawing/2014/main" id="{E6B2B55B-43EE-4B9C-9479-C4008E5F72BD}"/>
                </a:ext>
              </a:extLst>
            </p:cNvPr>
            <p:cNvSpPr/>
            <p:nvPr/>
          </p:nvSpPr>
          <p:spPr>
            <a:xfrm>
              <a:off x="6880515" y="1789820"/>
              <a:ext cx="80276" cy="64597"/>
            </a:xfrm>
            <a:custGeom>
              <a:avLst/>
              <a:gdLst/>
              <a:ahLst/>
              <a:cxnLst/>
              <a:rect l="l" t="t" r="r" b="b"/>
              <a:pathLst>
                <a:path w="2350" h="1891" extrusionOk="0">
                  <a:moveTo>
                    <a:pt x="1643" y="0"/>
                  </a:moveTo>
                  <a:cubicBezTo>
                    <a:pt x="1371" y="0"/>
                    <a:pt x="1104" y="89"/>
                    <a:pt x="882" y="267"/>
                  </a:cubicBezTo>
                  <a:cubicBezTo>
                    <a:pt x="482" y="467"/>
                    <a:pt x="215" y="834"/>
                    <a:pt x="81" y="1234"/>
                  </a:cubicBezTo>
                  <a:cubicBezTo>
                    <a:pt x="1" y="1584"/>
                    <a:pt x="268" y="1891"/>
                    <a:pt x="584" y="1891"/>
                  </a:cubicBezTo>
                  <a:cubicBezTo>
                    <a:pt x="660" y="1891"/>
                    <a:pt x="738" y="1873"/>
                    <a:pt x="815" y="1835"/>
                  </a:cubicBezTo>
                  <a:cubicBezTo>
                    <a:pt x="1082" y="1668"/>
                    <a:pt x="1316" y="1501"/>
                    <a:pt x="1582" y="1301"/>
                  </a:cubicBezTo>
                  <a:cubicBezTo>
                    <a:pt x="1849" y="1134"/>
                    <a:pt x="2150" y="967"/>
                    <a:pt x="2283" y="634"/>
                  </a:cubicBezTo>
                  <a:cubicBezTo>
                    <a:pt x="2350" y="400"/>
                    <a:pt x="2250" y="200"/>
                    <a:pt x="2049" y="67"/>
                  </a:cubicBezTo>
                  <a:cubicBezTo>
                    <a:pt x="1916" y="22"/>
                    <a:pt x="1779" y="0"/>
                    <a:pt x="16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326;p29">
              <a:extLst>
                <a:ext uri="{FF2B5EF4-FFF2-40B4-BE49-F238E27FC236}">
                  <a16:creationId xmlns:a16="http://schemas.microsoft.com/office/drawing/2014/main" id="{5E4F423F-F10C-4441-96A6-61584351572D}"/>
                </a:ext>
              </a:extLst>
            </p:cNvPr>
            <p:cNvSpPr/>
            <p:nvPr/>
          </p:nvSpPr>
          <p:spPr>
            <a:xfrm>
              <a:off x="7135110" y="1703907"/>
              <a:ext cx="91173" cy="47175"/>
            </a:xfrm>
            <a:custGeom>
              <a:avLst/>
              <a:gdLst/>
              <a:ahLst/>
              <a:cxnLst/>
              <a:rect l="l" t="t" r="r" b="b"/>
              <a:pathLst>
                <a:path w="2669" h="1381" extrusionOk="0">
                  <a:moveTo>
                    <a:pt x="1454" y="1"/>
                  </a:moveTo>
                  <a:cubicBezTo>
                    <a:pt x="1322" y="1"/>
                    <a:pt x="1192" y="16"/>
                    <a:pt x="1068" y="47"/>
                  </a:cubicBezTo>
                  <a:cubicBezTo>
                    <a:pt x="634" y="80"/>
                    <a:pt x="234" y="347"/>
                    <a:pt x="67" y="747"/>
                  </a:cubicBezTo>
                  <a:cubicBezTo>
                    <a:pt x="0" y="947"/>
                    <a:pt x="100" y="1181"/>
                    <a:pt x="267" y="1281"/>
                  </a:cubicBezTo>
                  <a:cubicBezTo>
                    <a:pt x="434" y="1348"/>
                    <a:pt x="601" y="1381"/>
                    <a:pt x="768" y="1381"/>
                  </a:cubicBezTo>
                  <a:cubicBezTo>
                    <a:pt x="934" y="1381"/>
                    <a:pt x="1101" y="1348"/>
                    <a:pt x="1268" y="1281"/>
                  </a:cubicBezTo>
                  <a:cubicBezTo>
                    <a:pt x="1568" y="1248"/>
                    <a:pt x="1868" y="1214"/>
                    <a:pt x="2169" y="1147"/>
                  </a:cubicBezTo>
                  <a:cubicBezTo>
                    <a:pt x="2569" y="1014"/>
                    <a:pt x="2669" y="447"/>
                    <a:pt x="2302" y="213"/>
                  </a:cubicBezTo>
                  <a:cubicBezTo>
                    <a:pt x="2049" y="75"/>
                    <a:pt x="1748" y="1"/>
                    <a:pt x="14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327;p29">
              <a:extLst>
                <a:ext uri="{FF2B5EF4-FFF2-40B4-BE49-F238E27FC236}">
                  <a16:creationId xmlns:a16="http://schemas.microsoft.com/office/drawing/2014/main" id="{0B62C037-64EE-4F77-B4D0-CD9E2A0D32A2}"/>
                </a:ext>
              </a:extLst>
            </p:cNvPr>
            <p:cNvSpPr/>
            <p:nvPr/>
          </p:nvSpPr>
          <p:spPr>
            <a:xfrm>
              <a:off x="7195505" y="1873648"/>
              <a:ext cx="61556" cy="67329"/>
            </a:xfrm>
            <a:custGeom>
              <a:avLst/>
              <a:gdLst/>
              <a:ahLst/>
              <a:cxnLst/>
              <a:rect l="l" t="t" r="r" b="b"/>
              <a:pathLst>
                <a:path w="1802" h="1971" extrusionOk="0">
                  <a:moveTo>
                    <a:pt x="15" y="1"/>
                  </a:moveTo>
                  <a:cubicBezTo>
                    <a:pt x="6" y="1"/>
                    <a:pt x="0" y="5"/>
                    <a:pt x="0" y="15"/>
                  </a:cubicBezTo>
                  <a:cubicBezTo>
                    <a:pt x="124" y="820"/>
                    <a:pt x="679" y="1970"/>
                    <a:pt x="1559" y="1970"/>
                  </a:cubicBezTo>
                  <a:cubicBezTo>
                    <a:pt x="1627" y="1970"/>
                    <a:pt x="1697" y="1964"/>
                    <a:pt x="1768" y="1949"/>
                  </a:cubicBezTo>
                  <a:cubicBezTo>
                    <a:pt x="1802" y="1916"/>
                    <a:pt x="1802" y="1883"/>
                    <a:pt x="1768" y="1883"/>
                  </a:cubicBezTo>
                  <a:cubicBezTo>
                    <a:pt x="868" y="1883"/>
                    <a:pt x="401" y="949"/>
                    <a:pt x="100" y="48"/>
                  </a:cubicBezTo>
                  <a:cubicBezTo>
                    <a:pt x="77" y="24"/>
                    <a:pt x="36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328;p29">
              <a:extLst>
                <a:ext uri="{FF2B5EF4-FFF2-40B4-BE49-F238E27FC236}">
                  <a16:creationId xmlns:a16="http://schemas.microsoft.com/office/drawing/2014/main" id="{DF429D2A-9638-4F15-AABD-23FF98B96B1B}"/>
                </a:ext>
              </a:extLst>
            </p:cNvPr>
            <p:cNvSpPr/>
            <p:nvPr/>
          </p:nvSpPr>
          <p:spPr>
            <a:xfrm>
              <a:off x="7175316" y="1829924"/>
              <a:ext cx="116076" cy="98415"/>
            </a:xfrm>
            <a:custGeom>
              <a:avLst/>
              <a:gdLst/>
              <a:ahLst/>
              <a:cxnLst/>
              <a:rect l="l" t="t" r="r" b="b"/>
              <a:pathLst>
                <a:path w="3398" h="2881" extrusionOk="0">
                  <a:moveTo>
                    <a:pt x="1424" y="0"/>
                  </a:moveTo>
                  <a:cubicBezTo>
                    <a:pt x="1294" y="0"/>
                    <a:pt x="1161" y="29"/>
                    <a:pt x="1025" y="94"/>
                  </a:cubicBezTo>
                  <a:cubicBezTo>
                    <a:pt x="1" y="576"/>
                    <a:pt x="826" y="2880"/>
                    <a:pt x="1905" y="2880"/>
                  </a:cubicBezTo>
                  <a:cubicBezTo>
                    <a:pt x="2021" y="2880"/>
                    <a:pt x="2139" y="2854"/>
                    <a:pt x="2259" y="2796"/>
                  </a:cubicBezTo>
                  <a:cubicBezTo>
                    <a:pt x="3398" y="2286"/>
                    <a:pt x="2571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329;p29">
              <a:extLst>
                <a:ext uri="{FF2B5EF4-FFF2-40B4-BE49-F238E27FC236}">
                  <a16:creationId xmlns:a16="http://schemas.microsoft.com/office/drawing/2014/main" id="{B32B63D2-F888-4FDE-8495-2487642229EF}"/>
                </a:ext>
              </a:extLst>
            </p:cNvPr>
            <p:cNvSpPr/>
            <p:nvPr/>
          </p:nvSpPr>
          <p:spPr>
            <a:xfrm>
              <a:off x="7226283" y="1804918"/>
              <a:ext cx="67227" cy="54929"/>
            </a:xfrm>
            <a:custGeom>
              <a:avLst/>
              <a:gdLst/>
              <a:ahLst/>
              <a:cxnLst/>
              <a:rect l="l" t="t" r="r" b="b"/>
              <a:pathLst>
                <a:path w="1968" h="1608" extrusionOk="0">
                  <a:moveTo>
                    <a:pt x="1689" y="0"/>
                  </a:moveTo>
                  <a:cubicBezTo>
                    <a:pt x="1676" y="0"/>
                    <a:pt x="1668" y="8"/>
                    <a:pt x="1668" y="25"/>
                  </a:cubicBezTo>
                  <a:cubicBezTo>
                    <a:pt x="1568" y="392"/>
                    <a:pt x="1401" y="792"/>
                    <a:pt x="1101" y="892"/>
                  </a:cubicBezTo>
                  <a:cubicBezTo>
                    <a:pt x="1035" y="912"/>
                    <a:pt x="969" y="920"/>
                    <a:pt x="904" y="920"/>
                  </a:cubicBezTo>
                  <a:cubicBezTo>
                    <a:pt x="637" y="920"/>
                    <a:pt x="374" y="786"/>
                    <a:pt x="133" y="759"/>
                  </a:cubicBezTo>
                  <a:cubicBezTo>
                    <a:pt x="123" y="756"/>
                    <a:pt x="114" y="755"/>
                    <a:pt x="105" y="755"/>
                  </a:cubicBezTo>
                  <a:cubicBezTo>
                    <a:pt x="0" y="755"/>
                    <a:pt x="2" y="931"/>
                    <a:pt x="33" y="992"/>
                  </a:cubicBezTo>
                  <a:cubicBezTo>
                    <a:pt x="303" y="1336"/>
                    <a:pt x="663" y="1607"/>
                    <a:pt x="1034" y="1607"/>
                  </a:cubicBezTo>
                  <a:cubicBezTo>
                    <a:pt x="1167" y="1607"/>
                    <a:pt x="1302" y="1572"/>
                    <a:pt x="1434" y="1493"/>
                  </a:cubicBezTo>
                  <a:cubicBezTo>
                    <a:pt x="1968" y="1159"/>
                    <a:pt x="1968" y="559"/>
                    <a:pt x="1734" y="25"/>
                  </a:cubicBezTo>
                  <a:cubicBezTo>
                    <a:pt x="1718" y="8"/>
                    <a:pt x="1701" y="0"/>
                    <a:pt x="1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330;p29">
              <a:extLst>
                <a:ext uri="{FF2B5EF4-FFF2-40B4-BE49-F238E27FC236}">
                  <a16:creationId xmlns:a16="http://schemas.microsoft.com/office/drawing/2014/main" id="{F01F8CAC-2B0F-4F1B-828A-CD2344D391A2}"/>
                </a:ext>
              </a:extLst>
            </p:cNvPr>
            <p:cNvSpPr/>
            <p:nvPr/>
          </p:nvSpPr>
          <p:spPr>
            <a:xfrm>
              <a:off x="7006327" y="1936571"/>
              <a:ext cx="33101" cy="89158"/>
            </a:xfrm>
            <a:custGeom>
              <a:avLst/>
              <a:gdLst/>
              <a:ahLst/>
              <a:cxnLst/>
              <a:rect l="l" t="t" r="r" b="b"/>
              <a:pathLst>
                <a:path w="969" h="2610" extrusionOk="0">
                  <a:moveTo>
                    <a:pt x="33" y="0"/>
                  </a:moveTo>
                  <a:cubicBezTo>
                    <a:pt x="26" y="0"/>
                    <a:pt x="1" y="79"/>
                    <a:pt x="1" y="107"/>
                  </a:cubicBezTo>
                  <a:cubicBezTo>
                    <a:pt x="401" y="941"/>
                    <a:pt x="701" y="1942"/>
                    <a:pt x="68" y="2576"/>
                  </a:cubicBezTo>
                  <a:cubicBezTo>
                    <a:pt x="68" y="2576"/>
                    <a:pt x="68" y="2597"/>
                    <a:pt x="68" y="2609"/>
                  </a:cubicBezTo>
                  <a:cubicBezTo>
                    <a:pt x="968" y="2075"/>
                    <a:pt x="535" y="741"/>
                    <a:pt x="34" y="7"/>
                  </a:cubicBezTo>
                  <a:cubicBezTo>
                    <a:pt x="34" y="3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331;p29">
              <a:extLst>
                <a:ext uri="{FF2B5EF4-FFF2-40B4-BE49-F238E27FC236}">
                  <a16:creationId xmlns:a16="http://schemas.microsoft.com/office/drawing/2014/main" id="{91F4500A-0A1B-417E-8774-A47EB516CB2D}"/>
                </a:ext>
              </a:extLst>
            </p:cNvPr>
            <p:cNvSpPr/>
            <p:nvPr/>
          </p:nvSpPr>
          <p:spPr>
            <a:xfrm>
              <a:off x="6924309" y="1916075"/>
              <a:ext cx="118979" cy="99781"/>
            </a:xfrm>
            <a:custGeom>
              <a:avLst/>
              <a:gdLst/>
              <a:ahLst/>
              <a:cxnLst/>
              <a:rect l="l" t="t" r="r" b="b"/>
              <a:pathLst>
                <a:path w="3483" h="2921" extrusionOk="0">
                  <a:moveTo>
                    <a:pt x="1540" y="1"/>
                  </a:moveTo>
                  <a:cubicBezTo>
                    <a:pt x="1462" y="1"/>
                    <a:pt x="1382" y="13"/>
                    <a:pt x="1301" y="40"/>
                  </a:cubicBezTo>
                  <a:cubicBezTo>
                    <a:pt x="0" y="474"/>
                    <a:pt x="828" y="2921"/>
                    <a:pt x="1994" y="2921"/>
                  </a:cubicBezTo>
                  <a:cubicBezTo>
                    <a:pt x="2084" y="2921"/>
                    <a:pt x="2176" y="2906"/>
                    <a:pt x="2269" y="2876"/>
                  </a:cubicBezTo>
                  <a:cubicBezTo>
                    <a:pt x="3482" y="2440"/>
                    <a:pt x="2635" y="1"/>
                    <a:pt x="15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332;p29">
              <a:extLst>
                <a:ext uri="{FF2B5EF4-FFF2-40B4-BE49-F238E27FC236}">
                  <a16:creationId xmlns:a16="http://schemas.microsoft.com/office/drawing/2014/main" id="{0DFD8A8F-5B09-450E-98FC-B3190C5536C3}"/>
                </a:ext>
              </a:extLst>
            </p:cNvPr>
            <p:cNvSpPr/>
            <p:nvPr/>
          </p:nvSpPr>
          <p:spPr>
            <a:xfrm>
              <a:off x="6899235" y="1929876"/>
              <a:ext cx="61556" cy="49327"/>
            </a:xfrm>
            <a:custGeom>
              <a:avLst/>
              <a:gdLst/>
              <a:ahLst/>
              <a:cxnLst/>
              <a:rect l="l" t="t" r="r" b="b"/>
              <a:pathLst>
                <a:path w="1802" h="1444" extrusionOk="0">
                  <a:moveTo>
                    <a:pt x="1594" y="1"/>
                  </a:moveTo>
                  <a:cubicBezTo>
                    <a:pt x="1572" y="1"/>
                    <a:pt x="1552" y="11"/>
                    <a:pt x="1535" y="36"/>
                  </a:cubicBezTo>
                  <a:cubicBezTo>
                    <a:pt x="1368" y="270"/>
                    <a:pt x="1235" y="637"/>
                    <a:pt x="1001" y="737"/>
                  </a:cubicBezTo>
                  <a:cubicBezTo>
                    <a:pt x="942" y="767"/>
                    <a:pt x="878" y="780"/>
                    <a:pt x="810" y="780"/>
                  </a:cubicBezTo>
                  <a:cubicBezTo>
                    <a:pt x="574" y="780"/>
                    <a:pt x="301" y="618"/>
                    <a:pt x="67" y="437"/>
                  </a:cubicBezTo>
                  <a:cubicBezTo>
                    <a:pt x="34" y="437"/>
                    <a:pt x="0" y="437"/>
                    <a:pt x="34" y="503"/>
                  </a:cubicBezTo>
                  <a:cubicBezTo>
                    <a:pt x="190" y="1003"/>
                    <a:pt x="550" y="1444"/>
                    <a:pt x="1033" y="1444"/>
                  </a:cubicBezTo>
                  <a:cubicBezTo>
                    <a:pt x="1066" y="1444"/>
                    <a:pt x="1100" y="1442"/>
                    <a:pt x="1135" y="1437"/>
                  </a:cubicBezTo>
                  <a:cubicBezTo>
                    <a:pt x="1702" y="1337"/>
                    <a:pt x="1802" y="770"/>
                    <a:pt x="1735" y="170"/>
                  </a:cubicBezTo>
                  <a:cubicBezTo>
                    <a:pt x="1735" y="95"/>
                    <a:pt x="1660" y="1"/>
                    <a:pt x="15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333;p29">
              <a:extLst>
                <a:ext uri="{FF2B5EF4-FFF2-40B4-BE49-F238E27FC236}">
                  <a16:creationId xmlns:a16="http://schemas.microsoft.com/office/drawing/2014/main" id="{6E6FCB3F-8446-4738-8E70-113230BBAC2F}"/>
                </a:ext>
              </a:extLst>
            </p:cNvPr>
            <p:cNvSpPr/>
            <p:nvPr/>
          </p:nvSpPr>
          <p:spPr>
            <a:xfrm>
              <a:off x="7222833" y="2101837"/>
              <a:ext cx="59302" cy="43827"/>
            </a:xfrm>
            <a:custGeom>
              <a:avLst/>
              <a:gdLst/>
              <a:ahLst/>
              <a:cxnLst/>
              <a:rect l="l" t="t" r="r" b="b"/>
              <a:pathLst>
                <a:path w="1736" h="1283" extrusionOk="0">
                  <a:moveTo>
                    <a:pt x="1574" y="1"/>
                  </a:moveTo>
                  <a:cubicBezTo>
                    <a:pt x="1552" y="1"/>
                    <a:pt x="1521" y="20"/>
                    <a:pt x="1502" y="39"/>
                  </a:cubicBezTo>
                  <a:cubicBezTo>
                    <a:pt x="1402" y="306"/>
                    <a:pt x="1335" y="673"/>
                    <a:pt x="1035" y="873"/>
                  </a:cubicBezTo>
                  <a:cubicBezTo>
                    <a:pt x="701" y="1007"/>
                    <a:pt x="368" y="1073"/>
                    <a:pt x="34" y="1073"/>
                  </a:cubicBezTo>
                  <a:cubicBezTo>
                    <a:pt x="1" y="1073"/>
                    <a:pt x="1" y="1107"/>
                    <a:pt x="34" y="1140"/>
                  </a:cubicBezTo>
                  <a:cubicBezTo>
                    <a:pt x="220" y="1233"/>
                    <a:pt x="427" y="1283"/>
                    <a:pt x="633" y="1283"/>
                  </a:cubicBezTo>
                  <a:cubicBezTo>
                    <a:pt x="870" y="1283"/>
                    <a:pt x="1105" y="1216"/>
                    <a:pt x="1302" y="1073"/>
                  </a:cubicBezTo>
                  <a:cubicBezTo>
                    <a:pt x="1602" y="840"/>
                    <a:pt x="1735" y="406"/>
                    <a:pt x="1602" y="39"/>
                  </a:cubicBezTo>
                  <a:cubicBezTo>
                    <a:pt x="1602" y="11"/>
                    <a:pt x="1590" y="1"/>
                    <a:pt x="15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334;p29">
              <a:extLst>
                <a:ext uri="{FF2B5EF4-FFF2-40B4-BE49-F238E27FC236}">
                  <a16:creationId xmlns:a16="http://schemas.microsoft.com/office/drawing/2014/main" id="{1AA39B9F-BDEF-4C60-BFE3-3D63F807B4C1}"/>
                </a:ext>
              </a:extLst>
            </p:cNvPr>
            <p:cNvSpPr/>
            <p:nvPr/>
          </p:nvSpPr>
          <p:spPr>
            <a:xfrm>
              <a:off x="7004072" y="1756616"/>
              <a:ext cx="219956" cy="358065"/>
            </a:xfrm>
            <a:custGeom>
              <a:avLst/>
              <a:gdLst/>
              <a:ahLst/>
              <a:cxnLst/>
              <a:rect l="l" t="t" r="r" b="b"/>
              <a:pathLst>
                <a:path w="6439" h="10482" extrusionOk="0">
                  <a:moveTo>
                    <a:pt x="98" y="0"/>
                  </a:moveTo>
                  <a:cubicBezTo>
                    <a:pt x="48" y="0"/>
                    <a:pt x="0" y="33"/>
                    <a:pt x="0" y="105"/>
                  </a:cubicBezTo>
                  <a:cubicBezTo>
                    <a:pt x="134" y="3174"/>
                    <a:pt x="1001" y="6376"/>
                    <a:pt x="1735" y="9278"/>
                  </a:cubicBezTo>
                  <a:cubicBezTo>
                    <a:pt x="1751" y="9336"/>
                    <a:pt x="1789" y="9360"/>
                    <a:pt x="1844" y="9360"/>
                  </a:cubicBezTo>
                  <a:cubicBezTo>
                    <a:pt x="2139" y="9360"/>
                    <a:pt x="2900" y="8646"/>
                    <a:pt x="3069" y="8478"/>
                  </a:cubicBezTo>
                  <a:cubicBezTo>
                    <a:pt x="3069" y="8478"/>
                    <a:pt x="3436" y="9845"/>
                    <a:pt x="3670" y="10446"/>
                  </a:cubicBezTo>
                  <a:cubicBezTo>
                    <a:pt x="3682" y="10471"/>
                    <a:pt x="3710" y="10482"/>
                    <a:pt x="3750" y="10482"/>
                  </a:cubicBezTo>
                  <a:cubicBezTo>
                    <a:pt x="3815" y="10482"/>
                    <a:pt x="3913" y="10453"/>
                    <a:pt x="4036" y="10412"/>
                  </a:cubicBezTo>
                  <a:lnTo>
                    <a:pt x="4070" y="10412"/>
                  </a:lnTo>
                  <a:cubicBezTo>
                    <a:pt x="5204" y="10145"/>
                    <a:pt x="6105" y="9311"/>
                    <a:pt x="6438" y="8211"/>
                  </a:cubicBezTo>
                  <a:cubicBezTo>
                    <a:pt x="6438" y="8163"/>
                    <a:pt x="6388" y="8116"/>
                    <a:pt x="6347" y="8116"/>
                  </a:cubicBezTo>
                  <a:cubicBezTo>
                    <a:pt x="6330" y="8116"/>
                    <a:pt x="6315" y="8124"/>
                    <a:pt x="6305" y="8144"/>
                  </a:cubicBezTo>
                  <a:cubicBezTo>
                    <a:pt x="5738" y="8978"/>
                    <a:pt x="4937" y="9612"/>
                    <a:pt x="4003" y="9945"/>
                  </a:cubicBezTo>
                  <a:cubicBezTo>
                    <a:pt x="3871" y="9813"/>
                    <a:pt x="3475" y="7677"/>
                    <a:pt x="3372" y="7677"/>
                  </a:cubicBezTo>
                  <a:cubicBezTo>
                    <a:pt x="3371" y="7677"/>
                    <a:pt x="3370" y="7677"/>
                    <a:pt x="3369" y="7677"/>
                  </a:cubicBezTo>
                  <a:cubicBezTo>
                    <a:pt x="2936" y="7877"/>
                    <a:pt x="2502" y="8177"/>
                    <a:pt x="2135" y="8511"/>
                  </a:cubicBezTo>
                  <a:cubicBezTo>
                    <a:pt x="1335" y="5742"/>
                    <a:pt x="1001" y="2840"/>
                    <a:pt x="200" y="71"/>
                  </a:cubicBezTo>
                  <a:cubicBezTo>
                    <a:pt x="185" y="25"/>
                    <a:pt x="141" y="0"/>
                    <a:pt x="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335;p29">
              <a:extLst>
                <a:ext uri="{FF2B5EF4-FFF2-40B4-BE49-F238E27FC236}">
                  <a16:creationId xmlns:a16="http://schemas.microsoft.com/office/drawing/2014/main" id="{91EF4682-1C17-4D51-928A-42EA3E09E6ED}"/>
                </a:ext>
              </a:extLst>
            </p:cNvPr>
            <p:cNvSpPr/>
            <p:nvPr/>
          </p:nvSpPr>
          <p:spPr>
            <a:xfrm>
              <a:off x="7137399" y="2032527"/>
              <a:ext cx="118535" cy="88065"/>
            </a:xfrm>
            <a:custGeom>
              <a:avLst/>
              <a:gdLst/>
              <a:ahLst/>
              <a:cxnLst/>
              <a:rect l="l" t="t" r="r" b="b"/>
              <a:pathLst>
                <a:path w="3470" h="2578" extrusionOk="0">
                  <a:moveTo>
                    <a:pt x="2435" y="0"/>
                  </a:moveTo>
                  <a:cubicBezTo>
                    <a:pt x="1868" y="834"/>
                    <a:pt x="1001" y="1501"/>
                    <a:pt x="0" y="1835"/>
                  </a:cubicBezTo>
                  <a:cubicBezTo>
                    <a:pt x="534" y="2235"/>
                    <a:pt x="1134" y="2469"/>
                    <a:pt x="1801" y="2569"/>
                  </a:cubicBezTo>
                  <a:cubicBezTo>
                    <a:pt x="1857" y="2574"/>
                    <a:pt x="1913" y="2577"/>
                    <a:pt x="1970" y="2577"/>
                  </a:cubicBezTo>
                  <a:cubicBezTo>
                    <a:pt x="2255" y="2577"/>
                    <a:pt x="2552" y="2508"/>
                    <a:pt x="2802" y="2369"/>
                  </a:cubicBezTo>
                  <a:cubicBezTo>
                    <a:pt x="3469" y="1968"/>
                    <a:pt x="3302" y="1301"/>
                    <a:pt x="3002" y="767"/>
                  </a:cubicBezTo>
                  <a:cubicBezTo>
                    <a:pt x="2869" y="501"/>
                    <a:pt x="2669" y="234"/>
                    <a:pt x="2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336;p29">
              <a:extLst>
                <a:ext uri="{FF2B5EF4-FFF2-40B4-BE49-F238E27FC236}">
                  <a16:creationId xmlns:a16="http://schemas.microsoft.com/office/drawing/2014/main" id="{A48281E0-A576-45E0-AD36-D7D8D7E1E84C}"/>
                </a:ext>
              </a:extLst>
            </p:cNvPr>
            <p:cNvSpPr/>
            <p:nvPr/>
          </p:nvSpPr>
          <p:spPr>
            <a:xfrm>
              <a:off x="7193216" y="2058727"/>
              <a:ext cx="62718" cy="61864"/>
            </a:xfrm>
            <a:custGeom>
              <a:avLst/>
              <a:gdLst/>
              <a:ahLst/>
              <a:cxnLst/>
              <a:rect l="l" t="t" r="r" b="b"/>
              <a:pathLst>
                <a:path w="1836" h="1811" extrusionOk="0">
                  <a:moveTo>
                    <a:pt x="1368" y="0"/>
                  </a:moveTo>
                  <a:lnTo>
                    <a:pt x="1368" y="0"/>
                  </a:lnTo>
                  <a:cubicBezTo>
                    <a:pt x="634" y="301"/>
                    <a:pt x="1" y="1035"/>
                    <a:pt x="167" y="1802"/>
                  </a:cubicBezTo>
                  <a:cubicBezTo>
                    <a:pt x="223" y="1807"/>
                    <a:pt x="279" y="1810"/>
                    <a:pt x="336" y="1810"/>
                  </a:cubicBezTo>
                  <a:cubicBezTo>
                    <a:pt x="621" y="1810"/>
                    <a:pt x="918" y="1741"/>
                    <a:pt x="1168" y="1602"/>
                  </a:cubicBezTo>
                  <a:cubicBezTo>
                    <a:pt x="1835" y="1201"/>
                    <a:pt x="1668" y="534"/>
                    <a:pt x="1368" y="0"/>
                  </a:cubicBezTo>
                  <a:close/>
                </a:path>
              </a:pathLst>
            </a:custGeom>
            <a:solidFill>
              <a:srgbClr val="F392B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337;p29">
              <a:extLst>
                <a:ext uri="{FF2B5EF4-FFF2-40B4-BE49-F238E27FC236}">
                  <a16:creationId xmlns:a16="http://schemas.microsoft.com/office/drawing/2014/main" id="{37281995-7A5D-4293-B981-6F8899DBCEF6}"/>
                </a:ext>
              </a:extLst>
            </p:cNvPr>
            <p:cNvSpPr/>
            <p:nvPr/>
          </p:nvSpPr>
          <p:spPr>
            <a:xfrm>
              <a:off x="6650209" y="1209305"/>
              <a:ext cx="1051240" cy="584102"/>
            </a:xfrm>
            <a:custGeom>
              <a:avLst/>
              <a:gdLst/>
              <a:ahLst/>
              <a:cxnLst/>
              <a:rect l="l" t="t" r="r" b="b"/>
              <a:pathLst>
                <a:path w="30774" h="17099" extrusionOk="0">
                  <a:moveTo>
                    <a:pt x="14669" y="0"/>
                  </a:moveTo>
                  <a:cubicBezTo>
                    <a:pt x="10814" y="0"/>
                    <a:pt x="6074" y="1056"/>
                    <a:pt x="3688" y="4452"/>
                  </a:cubicBezTo>
                  <a:cubicBezTo>
                    <a:pt x="1" y="9686"/>
                    <a:pt x="3397" y="17098"/>
                    <a:pt x="3839" y="17098"/>
                  </a:cubicBezTo>
                  <a:cubicBezTo>
                    <a:pt x="3845" y="17098"/>
                    <a:pt x="3850" y="17097"/>
                    <a:pt x="3855" y="17094"/>
                  </a:cubicBezTo>
                  <a:cubicBezTo>
                    <a:pt x="7023" y="15560"/>
                    <a:pt x="12727" y="9489"/>
                    <a:pt x="12728" y="9489"/>
                  </a:cubicBezTo>
                  <a:lnTo>
                    <a:pt x="12728" y="9489"/>
                  </a:lnTo>
                  <a:cubicBezTo>
                    <a:pt x="12161" y="11123"/>
                    <a:pt x="8758" y="13892"/>
                    <a:pt x="9025" y="14025"/>
                  </a:cubicBezTo>
                  <a:cubicBezTo>
                    <a:pt x="9043" y="14032"/>
                    <a:pt x="9067" y="14035"/>
                    <a:pt x="9097" y="14035"/>
                  </a:cubicBezTo>
                  <a:cubicBezTo>
                    <a:pt x="9514" y="14035"/>
                    <a:pt x="11085" y="13371"/>
                    <a:pt x="13295" y="11690"/>
                  </a:cubicBezTo>
                  <a:cubicBezTo>
                    <a:pt x="15630" y="9922"/>
                    <a:pt x="17831" y="6420"/>
                    <a:pt x="17831" y="6420"/>
                  </a:cubicBezTo>
                  <a:cubicBezTo>
                    <a:pt x="19958" y="11257"/>
                    <a:pt x="23129" y="13498"/>
                    <a:pt x="23341" y="13498"/>
                  </a:cubicBezTo>
                  <a:cubicBezTo>
                    <a:pt x="23372" y="13498"/>
                    <a:pt x="23341" y="13451"/>
                    <a:pt x="23235" y="13358"/>
                  </a:cubicBezTo>
                  <a:cubicBezTo>
                    <a:pt x="22810" y="12984"/>
                    <a:pt x="21822" y="11241"/>
                    <a:pt x="20955" y="9621"/>
                  </a:cubicBezTo>
                  <a:lnTo>
                    <a:pt x="20955" y="9621"/>
                  </a:lnTo>
                  <a:cubicBezTo>
                    <a:pt x="23614" y="13802"/>
                    <a:pt x="27108" y="15549"/>
                    <a:pt x="28657" y="15549"/>
                  </a:cubicBezTo>
                  <a:cubicBezTo>
                    <a:pt x="28817" y="15549"/>
                    <a:pt x="28957" y="15530"/>
                    <a:pt x="29073" y="15493"/>
                  </a:cubicBezTo>
                  <a:cubicBezTo>
                    <a:pt x="30674" y="14959"/>
                    <a:pt x="30774" y="5352"/>
                    <a:pt x="26571" y="2717"/>
                  </a:cubicBezTo>
                  <a:cubicBezTo>
                    <a:pt x="23745" y="968"/>
                    <a:pt x="21612" y="681"/>
                    <a:pt x="20519" y="681"/>
                  </a:cubicBezTo>
                  <a:cubicBezTo>
                    <a:pt x="19986" y="681"/>
                    <a:pt x="19699" y="749"/>
                    <a:pt x="19699" y="749"/>
                  </a:cubicBezTo>
                  <a:cubicBezTo>
                    <a:pt x="18655" y="322"/>
                    <a:pt x="16797" y="0"/>
                    <a:pt x="14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338;p29">
              <a:extLst>
                <a:ext uri="{FF2B5EF4-FFF2-40B4-BE49-F238E27FC236}">
                  <a16:creationId xmlns:a16="http://schemas.microsoft.com/office/drawing/2014/main" id="{6EB20874-A021-46AC-BECC-345D564BEE99}"/>
                </a:ext>
              </a:extLst>
            </p:cNvPr>
            <p:cNvSpPr/>
            <p:nvPr/>
          </p:nvSpPr>
          <p:spPr>
            <a:xfrm>
              <a:off x="7586329" y="1626603"/>
              <a:ext cx="197172" cy="311368"/>
            </a:xfrm>
            <a:custGeom>
              <a:avLst/>
              <a:gdLst/>
              <a:ahLst/>
              <a:cxnLst/>
              <a:rect l="l" t="t" r="r" b="b"/>
              <a:pathLst>
                <a:path w="5772" h="9115" extrusionOk="0">
                  <a:moveTo>
                    <a:pt x="3124" y="0"/>
                  </a:moveTo>
                  <a:cubicBezTo>
                    <a:pt x="1052" y="0"/>
                    <a:pt x="1" y="4811"/>
                    <a:pt x="1" y="4811"/>
                  </a:cubicBezTo>
                  <a:lnTo>
                    <a:pt x="701" y="8447"/>
                  </a:lnTo>
                  <a:cubicBezTo>
                    <a:pt x="1160" y="8890"/>
                    <a:pt x="1755" y="9115"/>
                    <a:pt x="2349" y="9115"/>
                  </a:cubicBezTo>
                  <a:cubicBezTo>
                    <a:pt x="2965" y="9115"/>
                    <a:pt x="3579" y="8873"/>
                    <a:pt x="4037" y="8381"/>
                  </a:cubicBezTo>
                  <a:cubicBezTo>
                    <a:pt x="5772" y="6746"/>
                    <a:pt x="5471" y="242"/>
                    <a:pt x="3270" y="8"/>
                  </a:cubicBezTo>
                  <a:cubicBezTo>
                    <a:pt x="3221" y="3"/>
                    <a:pt x="3172" y="0"/>
                    <a:pt x="3124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339;p29">
              <a:extLst>
                <a:ext uri="{FF2B5EF4-FFF2-40B4-BE49-F238E27FC236}">
                  <a16:creationId xmlns:a16="http://schemas.microsoft.com/office/drawing/2014/main" id="{B52268E3-5A25-4353-B35F-B560FB4971FB}"/>
                </a:ext>
              </a:extLst>
            </p:cNvPr>
            <p:cNvSpPr/>
            <p:nvPr/>
          </p:nvSpPr>
          <p:spPr>
            <a:xfrm>
              <a:off x="7622812" y="1690687"/>
              <a:ext cx="88918" cy="212099"/>
            </a:xfrm>
            <a:custGeom>
              <a:avLst/>
              <a:gdLst/>
              <a:ahLst/>
              <a:cxnLst/>
              <a:rect l="l" t="t" r="r" b="b"/>
              <a:pathLst>
                <a:path w="2603" h="6209" extrusionOk="0">
                  <a:moveTo>
                    <a:pt x="2268" y="0"/>
                  </a:moveTo>
                  <a:cubicBezTo>
                    <a:pt x="334" y="1034"/>
                    <a:pt x="0" y="4236"/>
                    <a:pt x="801" y="6038"/>
                  </a:cubicBezTo>
                  <a:cubicBezTo>
                    <a:pt x="801" y="6071"/>
                    <a:pt x="801" y="6071"/>
                    <a:pt x="801" y="6071"/>
                  </a:cubicBezTo>
                  <a:cubicBezTo>
                    <a:pt x="801" y="6167"/>
                    <a:pt x="869" y="6209"/>
                    <a:pt x="941" y="6209"/>
                  </a:cubicBezTo>
                  <a:cubicBezTo>
                    <a:pt x="1019" y="6209"/>
                    <a:pt x="1101" y="6158"/>
                    <a:pt x="1101" y="6071"/>
                  </a:cubicBezTo>
                  <a:cubicBezTo>
                    <a:pt x="1101" y="5604"/>
                    <a:pt x="1168" y="5104"/>
                    <a:pt x="1301" y="4637"/>
                  </a:cubicBezTo>
                  <a:cubicBezTo>
                    <a:pt x="1435" y="4070"/>
                    <a:pt x="1935" y="3636"/>
                    <a:pt x="2535" y="3603"/>
                  </a:cubicBezTo>
                  <a:cubicBezTo>
                    <a:pt x="2569" y="3569"/>
                    <a:pt x="2602" y="3503"/>
                    <a:pt x="2535" y="3503"/>
                  </a:cubicBezTo>
                  <a:cubicBezTo>
                    <a:pt x="2400" y="3474"/>
                    <a:pt x="2275" y="3460"/>
                    <a:pt x="2159" y="3460"/>
                  </a:cubicBezTo>
                  <a:cubicBezTo>
                    <a:pt x="1472" y="3460"/>
                    <a:pt x="1105" y="3937"/>
                    <a:pt x="934" y="4537"/>
                  </a:cubicBezTo>
                  <a:cubicBezTo>
                    <a:pt x="867" y="2935"/>
                    <a:pt x="1101" y="1234"/>
                    <a:pt x="2302" y="33"/>
                  </a:cubicBezTo>
                  <a:cubicBezTo>
                    <a:pt x="2335" y="33"/>
                    <a:pt x="2302" y="0"/>
                    <a:pt x="2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340;p29">
              <a:extLst>
                <a:ext uri="{FF2B5EF4-FFF2-40B4-BE49-F238E27FC236}">
                  <a16:creationId xmlns:a16="http://schemas.microsoft.com/office/drawing/2014/main" id="{B5991DED-F2DD-4461-A90E-4F03925BFDE0}"/>
                </a:ext>
              </a:extLst>
            </p:cNvPr>
            <p:cNvSpPr/>
            <p:nvPr/>
          </p:nvSpPr>
          <p:spPr>
            <a:xfrm>
              <a:off x="8042438" y="2315410"/>
              <a:ext cx="1062034" cy="2476122"/>
            </a:xfrm>
            <a:custGeom>
              <a:avLst/>
              <a:gdLst/>
              <a:ahLst/>
              <a:cxnLst/>
              <a:rect l="l" t="t" r="r" b="b"/>
              <a:pathLst>
                <a:path w="31090" h="72486" extrusionOk="0">
                  <a:moveTo>
                    <a:pt x="0" y="1"/>
                  </a:moveTo>
                  <a:lnTo>
                    <a:pt x="19848" y="72486"/>
                  </a:lnTo>
                  <a:lnTo>
                    <a:pt x="28121" y="72486"/>
                  </a:lnTo>
                  <a:cubicBezTo>
                    <a:pt x="28121" y="72486"/>
                    <a:pt x="31089" y="46300"/>
                    <a:pt x="15178" y="18547"/>
                  </a:cubicBezTo>
                  <a:cubicBezTo>
                    <a:pt x="9040" y="7873"/>
                    <a:pt x="3770" y="260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341;p29">
              <a:extLst>
                <a:ext uri="{FF2B5EF4-FFF2-40B4-BE49-F238E27FC236}">
                  <a16:creationId xmlns:a16="http://schemas.microsoft.com/office/drawing/2014/main" id="{08535FDA-A582-4B89-8F7F-F115CA106479}"/>
                </a:ext>
              </a:extLst>
            </p:cNvPr>
            <p:cNvSpPr/>
            <p:nvPr/>
          </p:nvSpPr>
          <p:spPr>
            <a:xfrm>
              <a:off x="6651784" y="4160870"/>
              <a:ext cx="948077" cy="629057"/>
            </a:xfrm>
            <a:custGeom>
              <a:avLst/>
              <a:gdLst/>
              <a:ahLst/>
              <a:cxnLst/>
              <a:rect l="l" t="t" r="r" b="b"/>
              <a:pathLst>
                <a:path w="27754" h="18415" extrusionOk="0">
                  <a:moveTo>
                    <a:pt x="15778" y="1"/>
                  </a:moveTo>
                  <a:cubicBezTo>
                    <a:pt x="9774" y="1"/>
                    <a:pt x="3536" y="5171"/>
                    <a:pt x="0" y="9174"/>
                  </a:cubicBezTo>
                  <a:cubicBezTo>
                    <a:pt x="3371" y="5457"/>
                    <a:pt x="7635" y="2067"/>
                    <a:pt x="12285" y="2067"/>
                  </a:cubicBezTo>
                  <a:cubicBezTo>
                    <a:pt x="12559" y="2067"/>
                    <a:pt x="12834" y="2078"/>
                    <a:pt x="13110" y="2102"/>
                  </a:cubicBezTo>
                  <a:cubicBezTo>
                    <a:pt x="22550" y="2870"/>
                    <a:pt x="23551" y="18414"/>
                    <a:pt x="23551" y="18414"/>
                  </a:cubicBezTo>
                  <a:lnTo>
                    <a:pt x="27754" y="18414"/>
                  </a:lnTo>
                  <a:cubicBezTo>
                    <a:pt x="27754" y="18414"/>
                    <a:pt x="24785" y="1"/>
                    <a:pt x="15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342;p29">
              <a:extLst>
                <a:ext uri="{FF2B5EF4-FFF2-40B4-BE49-F238E27FC236}">
                  <a16:creationId xmlns:a16="http://schemas.microsoft.com/office/drawing/2014/main" id="{DAC1238E-1F0E-4E6E-9F5F-4E50A911B8F6}"/>
                </a:ext>
              </a:extLst>
            </p:cNvPr>
            <p:cNvSpPr/>
            <p:nvPr/>
          </p:nvSpPr>
          <p:spPr>
            <a:xfrm>
              <a:off x="6641703" y="2688843"/>
              <a:ext cx="295177" cy="450161"/>
            </a:xfrm>
            <a:custGeom>
              <a:avLst/>
              <a:gdLst/>
              <a:ahLst/>
              <a:cxnLst/>
              <a:rect l="l" t="t" r="r" b="b"/>
              <a:pathLst>
                <a:path w="8641" h="13178" extrusionOk="0">
                  <a:moveTo>
                    <a:pt x="6439" y="1"/>
                  </a:moveTo>
                  <a:lnTo>
                    <a:pt x="1" y="13177"/>
                  </a:lnTo>
                  <a:lnTo>
                    <a:pt x="3103" y="13177"/>
                  </a:lnTo>
                  <a:lnTo>
                    <a:pt x="8640" y="2936"/>
                  </a:lnTo>
                  <a:lnTo>
                    <a:pt x="64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343;p29">
              <a:extLst>
                <a:ext uri="{FF2B5EF4-FFF2-40B4-BE49-F238E27FC236}">
                  <a16:creationId xmlns:a16="http://schemas.microsoft.com/office/drawing/2014/main" id="{ED9AB8B4-AEF3-4AFC-8A44-C308FBFA446E}"/>
                </a:ext>
              </a:extLst>
            </p:cNvPr>
            <p:cNvSpPr/>
            <p:nvPr/>
          </p:nvSpPr>
          <p:spPr>
            <a:xfrm>
              <a:off x="6701880" y="2717332"/>
              <a:ext cx="366947" cy="539011"/>
            </a:xfrm>
            <a:custGeom>
              <a:avLst/>
              <a:gdLst/>
              <a:ahLst/>
              <a:cxnLst/>
              <a:rect l="l" t="t" r="r" b="b"/>
              <a:pathLst>
                <a:path w="10742" h="15779" extrusionOk="0">
                  <a:moveTo>
                    <a:pt x="7406" y="1"/>
                  </a:moveTo>
                  <a:lnTo>
                    <a:pt x="1" y="14011"/>
                  </a:lnTo>
                  <a:lnTo>
                    <a:pt x="3370" y="15779"/>
                  </a:lnTo>
                  <a:lnTo>
                    <a:pt x="10742" y="1769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344;p29">
              <a:extLst>
                <a:ext uri="{FF2B5EF4-FFF2-40B4-BE49-F238E27FC236}">
                  <a16:creationId xmlns:a16="http://schemas.microsoft.com/office/drawing/2014/main" id="{DD99F5C1-0C94-4E54-99AF-511C4BFAFF5C}"/>
                </a:ext>
              </a:extLst>
            </p:cNvPr>
            <p:cNvSpPr/>
            <p:nvPr/>
          </p:nvSpPr>
          <p:spPr>
            <a:xfrm>
              <a:off x="6814894" y="2778889"/>
              <a:ext cx="276935" cy="477454"/>
            </a:xfrm>
            <a:custGeom>
              <a:avLst/>
              <a:gdLst/>
              <a:ahLst/>
              <a:cxnLst/>
              <a:rect l="l" t="t" r="r" b="b"/>
              <a:pathLst>
                <a:path w="8107" h="13977" extrusionOk="0">
                  <a:moveTo>
                    <a:pt x="7373" y="0"/>
                  </a:moveTo>
                  <a:lnTo>
                    <a:pt x="1" y="13977"/>
                  </a:lnTo>
                  <a:lnTo>
                    <a:pt x="1" y="13977"/>
                  </a:lnTo>
                  <a:lnTo>
                    <a:pt x="2002" y="13443"/>
                  </a:lnTo>
                  <a:lnTo>
                    <a:pt x="8107" y="2168"/>
                  </a:lnTo>
                  <a:lnTo>
                    <a:pt x="7373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345;p29">
              <a:extLst>
                <a:ext uri="{FF2B5EF4-FFF2-40B4-BE49-F238E27FC236}">
                  <a16:creationId xmlns:a16="http://schemas.microsoft.com/office/drawing/2014/main" id="{9AAC62FA-E984-4057-B796-B1FF5C139374}"/>
                </a:ext>
              </a:extLst>
            </p:cNvPr>
            <p:cNvSpPr/>
            <p:nvPr/>
          </p:nvSpPr>
          <p:spPr>
            <a:xfrm>
              <a:off x="6084519" y="3180337"/>
              <a:ext cx="209674" cy="326843"/>
            </a:xfrm>
            <a:custGeom>
              <a:avLst/>
              <a:gdLst/>
              <a:ahLst/>
              <a:cxnLst/>
              <a:rect l="l" t="t" r="r" b="b"/>
              <a:pathLst>
                <a:path w="6138" h="9568" extrusionOk="0">
                  <a:moveTo>
                    <a:pt x="4423" y="0"/>
                  </a:moveTo>
                  <a:cubicBezTo>
                    <a:pt x="3999" y="0"/>
                    <a:pt x="3600" y="237"/>
                    <a:pt x="3402" y="657"/>
                  </a:cubicBezTo>
                  <a:lnTo>
                    <a:pt x="234" y="7796"/>
                  </a:lnTo>
                  <a:cubicBezTo>
                    <a:pt x="0" y="8363"/>
                    <a:pt x="234" y="8996"/>
                    <a:pt x="801" y="9263"/>
                  </a:cubicBezTo>
                  <a:lnTo>
                    <a:pt x="1268" y="9463"/>
                  </a:lnTo>
                  <a:cubicBezTo>
                    <a:pt x="1418" y="9534"/>
                    <a:pt x="1576" y="9567"/>
                    <a:pt x="1730" y="9567"/>
                  </a:cubicBezTo>
                  <a:cubicBezTo>
                    <a:pt x="2158" y="9567"/>
                    <a:pt x="2564" y="9313"/>
                    <a:pt x="2735" y="8896"/>
                  </a:cubicBezTo>
                  <a:lnTo>
                    <a:pt x="5904" y="1758"/>
                  </a:lnTo>
                  <a:cubicBezTo>
                    <a:pt x="6138" y="1224"/>
                    <a:pt x="5904" y="557"/>
                    <a:pt x="5337" y="324"/>
                  </a:cubicBezTo>
                  <a:lnTo>
                    <a:pt x="4870" y="90"/>
                  </a:lnTo>
                  <a:cubicBezTo>
                    <a:pt x="4723" y="29"/>
                    <a:pt x="4571" y="0"/>
                    <a:pt x="442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346;p29">
              <a:extLst>
                <a:ext uri="{FF2B5EF4-FFF2-40B4-BE49-F238E27FC236}">
                  <a16:creationId xmlns:a16="http://schemas.microsoft.com/office/drawing/2014/main" id="{18A80DC6-9E7E-46E5-93BF-27AA3651C9B8}"/>
                </a:ext>
              </a:extLst>
            </p:cNvPr>
            <p:cNvSpPr/>
            <p:nvPr/>
          </p:nvSpPr>
          <p:spPr>
            <a:xfrm>
              <a:off x="6346595" y="3338225"/>
              <a:ext cx="210836" cy="326672"/>
            </a:xfrm>
            <a:custGeom>
              <a:avLst/>
              <a:gdLst/>
              <a:ahLst/>
              <a:cxnLst/>
              <a:rect l="l" t="t" r="r" b="b"/>
              <a:pathLst>
                <a:path w="6172" h="9563" extrusionOk="0">
                  <a:moveTo>
                    <a:pt x="4428" y="1"/>
                  </a:moveTo>
                  <a:cubicBezTo>
                    <a:pt x="4013" y="1"/>
                    <a:pt x="3607" y="255"/>
                    <a:pt x="3436" y="672"/>
                  </a:cubicBezTo>
                  <a:lnTo>
                    <a:pt x="267" y="7810"/>
                  </a:lnTo>
                  <a:cubicBezTo>
                    <a:pt x="0" y="8344"/>
                    <a:pt x="267" y="9011"/>
                    <a:pt x="834" y="9245"/>
                  </a:cubicBezTo>
                  <a:lnTo>
                    <a:pt x="1301" y="9478"/>
                  </a:lnTo>
                  <a:cubicBezTo>
                    <a:pt x="1442" y="9536"/>
                    <a:pt x="1586" y="9563"/>
                    <a:pt x="1728" y="9563"/>
                  </a:cubicBezTo>
                  <a:cubicBezTo>
                    <a:pt x="2160" y="9563"/>
                    <a:pt x="2568" y="9313"/>
                    <a:pt x="2769" y="8911"/>
                  </a:cubicBezTo>
                  <a:lnTo>
                    <a:pt x="5938" y="1773"/>
                  </a:lnTo>
                  <a:cubicBezTo>
                    <a:pt x="6171" y="1205"/>
                    <a:pt x="5904" y="572"/>
                    <a:pt x="5371" y="305"/>
                  </a:cubicBezTo>
                  <a:lnTo>
                    <a:pt x="4870" y="105"/>
                  </a:lnTo>
                  <a:cubicBezTo>
                    <a:pt x="4729" y="34"/>
                    <a:pt x="4578" y="1"/>
                    <a:pt x="44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347;p29">
              <a:extLst>
                <a:ext uri="{FF2B5EF4-FFF2-40B4-BE49-F238E27FC236}">
                  <a16:creationId xmlns:a16="http://schemas.microsoft.com/office/drawing/2014/main" id="{17D6BF34-43D5-4E32-8FA4-1E920F59B1C9}"/>
                </a:ext>
              </a:extLst>
            </p:cNvPr>
            <p:cNvSpPr/>
            <p:nvPr/>
          </p:nvSpPr>
          <p:spPr>
            <a:xfrm>
              <a:off x="6148330" y="3279264"/>
              <a:ext cx="279190" cy="422491"/>
            </a:xfrm>
            <a:custGeom>
              <a:avLst/>
              <a:gdLst/>
              <a:ahLst/>
              <a:cxnLst/>
              <a:rect l="l" t="t" r="r" b="b"/>
              <a:pathLst>
                <a:path w="8173" h="12368" extrusionOk="0">
                  <a:moveTo>
                    <a:pt x="5726" y="0"/>
                  </a:moveTo>
                  <a:cubicBezTo>
                    <a:pt x="5153" y="0"/>
                    <a:pt x="4616" y="330"/>
                    <a:pt x="4370" y="897"/>
                  </a:cubicBezTo>
                  <a:lnTo>
                    <a:pt x="334" y="9936"/>
                  </a:lnTo>
                  <a:cubicBezTo>
                    <a:pt x="0" y="10704"/>
                    <a:pt x="334" y="11571"/>
                    <a:pt x="1101" y="11905"/>
                  </a:cubicBezTo>
                  <a:lnTo>
                    <a:pt x="1835" y="12238"/>
                  </a:lnTo>
                  <a:cubicBezTo>
                    <a:pt x="2036" y="12326"/>
                    <a:pt x="2244" y="12367"/>
                    <a:pt x="2447" y="12367"/>
                  </a:cubicBezTo>
                  <a:cubicBezTo>
                    <a:pt x="3020" y="12367"/>
                    <a:pt x="3557" y="12037"/>
                    <a:pt x="3803" y="11471"/>
                  </a:cubicBezTo>
                  <a:lnTo>
                    <a:pt x="7839" y="2431"/>
                  </a:lnTo>
                  <a:cubicBezTo>
                    <a:pt x="8173" y="1664"/>
                    <a:pt x="7806" y="797"/>
                    <a:pt x="7072" y="463"/>
                  </a:cubicBezTo>
                  <a:lnTo>
                    <a:pt x="6338" y="129"/>
                  </a:lnTo>
                  <a:cubicBezTo>
                    <a:pt x="6137" y="42"/>
                    <a:pt x="5929" y="0"/>
                    <a:pt x="572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348;p29">
              <a:extLst>
                <a:ext uri="{FF2B5EF4-FFF2-40B4-BE49-F238E27FC236}">
                  <a16:creationId xmlns:a16="http://schemas.microsoft.com/office/drawing/2014/main" id="{8EC126A8-7EE7-4DF1-8428-C9CE2FBECE5F}"/>
                </a:ext>
              </a:extLst>
            </p:cNvPr>
            <p:cNvSpPr/>
            <p:nvPr/>
          </p:nvSpPr>
          <p:spPr>
            <a:xfrm>
              <a:off x="6649696" y="1967725"/>
              <a:ext cx="279190" cy="422457"/>
            </a:xfrm>
            <a:custGeom>
              <a:avLst/>
              <a:gdLst/>
              <a:ahLst/>
              <a:cxnLst/>
              <a:rect l="l" t="t" r="r" b="b"/>
              <a:pathLst>
                <a:path w="8173" h="12367" extrusionOk="0">
                  <a:moveTo>
                    <a:pt x="5726" y="0"/>
                  </a:moveTo>
                  <a:cubicBezTo>
                    <a:pt x="5153" y="0"/>
                    <a:pt x="4616" y="330"/>
                    <a:pt x="4370" y="897"/>
                  </a:cubicBezTo>
                  <a:lnTo>
                    <a:pt x="334" y="9936"/>
                  </a:lnTo>
                  <a:cubicBezTo>
                    <a:pt x="0" y="10704"/>
                    <a:pt x="334" y="11571"/>
                    <a:pt x="1101" y="11904"/>
                  </a:cubicBezTo>
                  <a:lnTo>
                    <a:pt x="1835" y="12238"/>
                  </a:lnTo>
                  <a:cubicBezTo>
                    <a:pt x="2036" y="12325"/>
                    <a:pt x="2244" y="12367"/>
                    <a:pt x="2447" y="12367"/>
                  </a:cubicBezTo>
                  <a:cubicBezTo>
                    <a:pt x="3020" y="12367"/>
                    <a:pt x="3557" y="12037"/>
                    <a:pt x="3803" y="11471"/>
                  </a:cubicBezTo>
                  <a:lnTo>
                    <a:pt x="7839" y="2431"/>
                  </a:lnTo>
                  <a:cubicBezTo>
                    <a:pt x="8173" y="1664"/>
                    <a:pt x="7839" y="796"/>
                    <a:pt x="7072" y="463"/>
                  </a:cubicBezTo>
                  <a:lnTo>
                    <a:pt x="6338" y="129"/>
                  </a:lnTo>
                  <a:cubicBezTo>
                    <a:pt x="6137" y="42"/>
                    <a:pt x="5929" y="0"/>
                    <a:pt x="572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349;p29">
              <a:extLst>
                <a:ext uri="{FF2B5EF4-FFF2-40B4-BE49-F238E27FC236}">
                  <a16:creationId xmlns:a16="http://schemas.microsoft.com/office/drawing/2014/main" id="{591D2D1F-01E8-423B-AEBE-E763BA4EB9F7}"/>
                </a:ext>
              </a:extLst>
            </p:cNvPr>
            <p:cNvSpPr/>
            <p:nvPr/>
          </p:nvSpPr>
          <p:spPr>
            <a:xfrm>
              <a:off x="6843384" y="2053808"/>
              <a:ext cx="279224" cy="423003"/>
            </a:xfrm>
            <a:custGeom>
              <a:avLst/>
              <a:gdLst/>
              <a:ahLst/>
              <a:cxnLst/>
              <a:rect l="l" t="t" r="r" b="b"/>
              <a:pathLst>
                <a:path w="8174" h="12383" extrusionOk="0">
                  <a:moveTo>
                    <a:pt x="5713" y="0"/>
                  </a:moveTo>
                  <a:cubicBezTo>
                    <a:pt x="5145" y="0"/>
                    <a:pt x="4615" y="341"/>
                    <a:pt x="4371" y="878"/>
                  </a:cubicBezTo>
                  <a:lnTo>
                    <a:pt x="334" y="9951"/>
                  </a:lnTo>
                  <a:cubicBezTo>
                    <a:pt x="1" y="10719"/>
                    <a:pt x="368" y="11586"/>
                    <a:pt x="1102" y="11920"/>
                  </a:cubicBezTo>
                  <a:lnTo>
                    <a:pt x="1836" y="12253"/>
                  </a:lnTo>
                  <a:cubicBezTo>
                    <a:pt x="2037" y="12341"/>
                    <a:pt x="2244" y="12382"/>
                    <a:pt x="2448" y="12382"/>
                  </a:cubicBezTo>
                  <a:cubicBezTo>
                    <a:pt x="3021" y="12382"/>
                    <a:pt x="3557" y="12052"/>
                    <a:pt x="3804" y="11486"/>
                  </a:cubicBezTo>
                  <a:lnTo>
                    <a:pt x="7840" y="2446"/>
                  </a:lnTo>
                  <a:cubicBezTo>
                    <a:pt x="8173" y="1679"/>
                    <a:pt x="7840" y="778"/>
                    <a:pt x="7073" y="445"/>
                  </a:cubicBezTo>
                  <a:lnTo>
                    <a:pt x="6339" y="144"/>
                  </a:lnTo>
                  <a:cubicBezTo>
                    <a:pt x="6133" y="46"/>
                    <a:pt x="5920" y="0"/>
                    <a:pt x="571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350;p29">
              <a:extLst>
                <a:ext uri="{FF2B5EF4-FFF2-40B4-BE49-F238E27FC236}">
                  <a16:creationId xmlns:a16="http://schemas.microsoft.com/office/drawing/2014/main" id="{8A5FA90E-5C55-4BA8-9D53-643830D90554}"/>
                </a:ext>
              </a:extLst>
            </p:cNvPr>
            <p:cNvSpPr/>
            <p:nvPr/>
          </p:nvSpPr>
          <p:spPr>
            <a:xfrm>
              <a:off x="6200731" y="2229664"/>
              <a:ext cx="825032" cy="1126973"/>
            </a:xfrm>
            <a:custGeom>
              <a:avLst/>
              <a:gdLst/>
              <a:ahLst/>
              <a:cxnLst/>
              <a:rect l="l" t="t" r="r" b="b"/>
              <a:pathLst>
                <a:path w="24152" h="32991" extrusionOk="0">
                  <a:moveTo>
                    <a:pt x="13577" y="0"/>
                  </a:moveTo>
                  <a:lnTo>
                    <a:pt x="0" y="28287"/>
                  </a:lnTo>
                  <a:cubicBezTo>
                    <a:pt x="2869" y="30489"/>
                    <a:pt x="6205" y="32090"/>
                    <a:pt x="9741" y="32990"/>
                  </a:cubicBezTo>
                  <a:lnTo>
                    <a:pt x="24151" y="4770"/>
                  </a:lnTo>
                  <a:cubicBezTo>
                    <a:pt x="17446" y="133"/>
                    <a:pt x="13577" y="0"/>
                    <a:pt x="1357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351;p29">
              <a:extLst>
                <a:ext uri="{FF2B5EF4-FFF2-40B4-BE49-F238E27FC236}">
                  <a16:creationId xmlns:a16="http://schemas.microsoft.com/office/drawing/2014/main" id="{B9C9B1B4-3B7C-4F09-9F56-2E46D2607FE5}"/>
                </a:ext>
              </a:extLst>
            </p:cNvPr>
            <p:cNvSpPr/>
            <p:nvPr/>
          </p:nvSpPr>
          <p:spPr>
            <a:xfrm>
              <a:off x="6068566" y="3104775"/>
              <a:ext cx="594828" cy="332753"/>
            </a:xfrm>
            <a:custGeom>
              <a:avLst/>
              <a:gdLst/>
              <a:ahLst/>
              <a:cxnLst/>
              <a:rect l="l" t="t" r="r" b="b"/>
              <a:pathLst>
                <a:path w="17413" h="9741" extrusionOk="0">
                  <a:moveTo>
                    <a:pt x="1101" y="0"/>
                  </a:moveTo>
                  <a:lnTo>
                    <a:pt x="0" y="2502"/>
                  </a:lnTo>
                  <a:cubicBezTo>
                    <a:pt x="3536" y="5971"/>
                    <a:pt x="16312" y="9741"/>
                    <a:pt x="16312" y="9741"/>
                  </a:cubicBezTo>
                  <a:lnTo>
                    <a:pt x="17412" y="7239"/>
                  </a:lnTo>
                  <a:cubicBezTo>
                    <a:pt x="12709" y="3403"/>
                    <a:pt x="7072" y="934"/>
                    <a:pt x="11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352;p29">
              <a:extLst>
                <a:ext uri="{FF2B5EF4-FFF2-40B4-BE49-F238E27FC236}">
                  <a16:creationId xmlns:a16="http://schemas.microsoft.com/office/drawing/2014/main" id="{5F8C1B0F-7908-4A4F-91D9-74FC6E45C4B5}"/>
                </a:ext>
              </a:extLst>
            </p:cNvPr>
            <p:cNvSpPr/>
            <p:nvPr/>
          </p:nvSpPr>
          <p:spPr>
            <a:xfrm>
              <a:off x="6635998" y="2142966"/>
              <a:ext cx="447872" cy="278165"/>
            </a:xfrm>
            <a:custGeom>
              <a:avLst/>
              <a:gdLst/>
              <a:ahLst/>
              <a:cxnLst/>
              <a:rect l="l" t="t" r="r" b="b"/>
              <a:pathLst>
                <a:path w="13111" h="8143" extrusionOk="0">
                  <a:moveTo>
                    <a:pt x="1417" y="1"/>
                  </a:moveTo>
                  <a:cubicBezTo>
                    <a:pt x="1334" y="1"/>
                    <a:pt x="1252" y="1"/>
                    <a:pt x="1168" y="3"/>
                  </a:cubicBezTo>
                  <a:lnTo>
                    <a:pt x="1" y="2505"/>
                  </a:lnTo>
                  <a:cubicBezTo>
                    <a:pt x="6872" y="3806"/>
                    <a:pt x="11943" y="8142"/>
                    <a:pt x="11943" y="8142"/>
                  </a:cubicBezTo>
                  <a:lnTo>
                    <a:pt x="13110" y="5640"/>
                  </a:lnTo>
                  <a:cubicBezTo>
                    <a:pt x="13110" y="5640"/>
                    <a:pt x="8546" y="1"/>
                    <a:pt x="14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353;p29">
              <a:extLst>
                <a:ext uri="{FF2B5EF4-FFF2-40B4-BE49-F238E27FC236}">
                  <a16:creationId xmlns:a16="http://schemas.microsoft.com/office/drawing/2014/main" id="{502B73F4-D58A-4807-A777-28E2906A87D8}"/>
                </a:ext>
              </a:extLst>
            </p:cNvPr>
            <p:cNvSpPr/>
            <p:nvPr/>
          </p:nvSpPr>
          <p:spPr>
            <a:xfrm>
              <a:off x="6350011" y="2703019"/>
              <a:ext cx="444422" cy="300062"/>
            </a:xfrm>
            <a:custGeom>
              <a:avLst/>
              <a:gdLst/>
              <a:ahLst/>
              <a:cxnLst/>
              <a:rect l="l" t="t" r="r" b="b"/>
              <a:pathLst>
                <a:path w="13010" h="8784" extrusionOk="0">
                  <a:moveTo>
                    <a:pt x="1978" y="1"/>
                  </a:moveTo>
                  <a:cubicBezTo>
                    <a:pt x="1771" y="1"/>
                    <a:pt x="1566" y="124"/>
                    <a:pt x="1468" y="320"/>
                  </a:cubicBezTo>
                  <a:lnTo>
                    <a:pt x="167" y="3088"/>
                  </a:lnTo>
                  <a:cubicBezTo>
                    <a:pt x="0" y="3389"/>
                    <a:pt x="134" y="3722"/>
                    <a:pt x="434" y="3822"/>
                  </a:cubicBezTo>
                  <a:cubicBezTo>
                    <a:pt x="5237" y="5023"/>
                    <a:pt x="10841" y="8726"/>
                    <a:pt x="10841" y="8726"/>
                  </a:cubicBezTo>
                  <a:cubicBezTo>
                    <a:pt x="10919" y="8765"/>
                    <a:pt x="11003" y="8784"/>
                    <a:pt x="11085" y="8784"/>
                  </a:cubicBezTo>
                  <a:cubicBezTo>
                    <a:pt x="11286" y="8784"/>
                    <a:pt x="11481" y="8672"/>
                    <a:pt x="11575" y="8459"/>
                  </a:cubicBezTo>
                  <a:lnTo>
                    <a:pt x="12909" y="5690"/>
                  </a:lnTo>
                  <a:cubicBezTo>
                    <a:pt x="13010" y="5390"/>
                    <a:pt x="12909" y="5057"/>
                    <a:pt x="12643" y="4956"/>
                  </a:cubicBezTo>
                  <a:cubicBezTo>
                    <a:pt x="12643" y="4956"/>
                    <a:pt x="8706" y="1687"/>
                    <a:pt x="2202" y="53"/>
                  </a:cubicBezTo>
                  <a:cubicBezTo>
                    <a:pt x="2130" y="17"/>
                    <a:pt x="2054" y="1"/>
                    <a:pt x="19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354;p29">
              <a:extLst>
                <a:ext uri="{FF2B5EF4-FFF2-40B4-BE49-F238E27FC236}">
                  <a16:creationId xmlns:a16="http://schemas.microsoft.com/office/drawing/2014/main" id="{AF661681-8945-421B-8298-2ABBDDBC9F18}"/>
                </a:ext>
              </a:extLst>
            </p:cNvPr>
            <p:cNvSpPr/>
            <p:nvPr/>
          </p:nvSpPr>
          <p:spPr>
            <a:xfrm>
              <a:off x="7029146" y="2868900"/>
              <a:ext cx="535560" cy="1433491"/>
            </a:xfrm>
            <a:custGeom>
              <a:avLst/>
              <a:gdLst/>
              <a:ahLst/>
              <a:cxnLst/>
              <a:rect l="l" t="t" r="r" b="b"/>
              <a:pathLst>
                <a:path w="15678" h="41964" extrusionOk="0">
                  <a:moveTo>
                    <a:pt x="1001" y="0"/>
                  </a:moveTo>
                  <a:lnTo>
                    <a:pt x="0" y="434"/>
                  </a:lnTo>
                  <a:cubicBezTo>
                    <a:pt x="0" y="434"/>
                    <a:pt x="8273" y="5538"/>
                    <a:pt x="11975" y="17346"/>
                  </a:cubicBezTo>
                  <a:cubicBezTo>
                    <a:pt x="15678" y="29188"/>
                    <a:pt x="5771" y="41964"/>
                    <a:pt x="5771" y="41964"/>
                  </a:cubicBezTo>
                  <a:cubicBezTo>
                    <a:pt x="5771" y="41964"/>
                    <a:pt x="13910" y="34258"/>
                    <a:pt x="14410" y="23084"/>
                  </a:cubicBezTo>
                  <a:cubicBezTo>
                    <a:pt x="15144" y="6238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355;p29">
              <a:extLst>
                <a:ext uri="{FF2B5EF4-FFF2-40B4-BE49-F238E27FC236}">
                  <a16:creationId xmlns:a16="http://schemas.microsoft.com/office/drawing/2014/main" id="{17E81393-AB57-4E91-80D6-B3E09EAC262A}"/>
                </a:ext>
              </a:extLst>
            </p:cNvPr>
            <p:cNvSpPr/>
            <p:nvPr/>
          </p:nvSpPr>
          <p:spPr>
            <a:xfrm>
              <a:off x="6469639" y="2883726"/>
              <a:ext cx="1040377" cy="1418665"/>
            </a:xfrm>
            <a:custGeom>
              <a:avLst/>
              <a:gdLst/>
              <a:ahLst/>
              <a:cxnLst/>
              <a:rect l="l" t="t" r="r" b="b"/>
              <a:pathLst>
                <a:path w="30456" h="41530" extrusionOk="0">
                  <a:moveTo>
                    <a:pt x="16379" y="0"/>
                  </a:moveTo>
                  <a:lnTo>
                    <a:pt x="11876" y="8740"/>
                  </a:lnTo>
                  <a:cubicBezTo>
                    <a:pt x="11876" y="8740"/>
                    <a:pt x="19281" y="12242"/>
                    <a:pt x="20949" y="17980"/>
                  </a:cubicBezTo>
                  <a:cubicBezTo>
                    <a:pt x="22617" y="23684"/>
                    <a:pt x="20782" y="33257"/>
                    <a:pt x="17180" y="34825"/>
                  </a:cubicBezTo>
                  <a:cubicBezTo>
                    <a:pt x="16613" y="35058"/>
                    <a:pt x="15979" y="35225"/>
                    <a:pt x="15378" y="35225"/>
                  </a:cubicBezTo>
                  <a:cubicBezTo>
                    <a:pt x="15346" y="35226"/>
                    <a:pt x="15313" y="35226"/>
                    <a:pt x="15281" y="35226"/>
                  </a:cubicBezTo>
                  <a:cubicBezTo>
                    <a:pt x="12234" y="35226"/>
                    <a:pt x="10241" y="32156"/>
                    <a:pt x="10241" y="32156"/>
                  </a:cubicBezTo>
                  <a:lnTo>
                    <a:pt x="8807" y="32890"/>
                  </a:lnTo>
                  <a:lnTo>
                    <a:pt x="8073" y="33257"/>
                  </a:lnTo>
                  <a:lnTo>
                    <a:pt x="1" y="31856"/>
                  </a:lnTo>
                  <a:lnTo>
                    <a:pt x="1" y="31856"/>
                  </a:lnTo>
                  <a:cubicBezTo>
                    <a:pt x="1" y="31856"/>
                    <a:pt x="7373" y="35426"/>
                    <a:pt x="12009" y="41530"/>
                  </a:cubicBezTo>
                  <a:lnTo>
                    <a:pt x="22150" y="41530"/>
                  </a:lnTo>
                  <a:cubicBezTo>
                    <a:pt x="22150" y="41530"/>
                    <a:pt x="28821" y="34124"/>
                    <a:pt x="29622" y="23817"/>
                  </a:cubicBezTo>
                  <a:cubicBezTo>
                    <a:pt x="30456" y="13543"/>
                    <a:pt x="24418" y="3603"/>
                    <a:pt x="163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356;p29">
              <a:extLst>
                <a:ext uri="{FF2B5EF4-FFF2-40B4-BE49-F238E27FC236}">
                  <a16:creationId xmlns:a16="http://schemas.microsoft.com/office/drawing/2014/main" id="{04CA56CB-25A1-4A3F-AE93-2597998DDC1C}"/>
                </a:ext>
              </a:extLst>
            </p:cNvPr>
            <p:cNvSpPr/>
            <p:nvPr/>
          </p:nvSpPr>
          <p:spPr>
            <a:xfrm>
              <a:off x="6770486" y="3982175"/>
              <a:ext cx="224500" cy="108800"/>
            </a:xfrm>
            <a:custGeom>
              <a:avLst/>
              <a:gdLst/>
              <a:ahLst/>
              <a:cxnLst/>
              <a:rect l="l" t="t" r="r" b="b"/>
              <a:pathLst>
                <a:path w="6572" h="3185" extrusionOk="0">
                  <a:moveTo>
                    <a:pt x="1434" y="0"/>
                  </a:moveTo>
                  <a:lnTo>
                    <a:pt x="0" y="734"/>
                  </a:lnTo>
                  <a:cubicBezTo>
                    <a:pt x="2507" y="2813"/>
                    <a:pt x="4505" y="3184"/>
                    <a:pt x="5613" y="3184"/>
                  </a:cubicBezTo>
                  <a:cubicBezTo>
                    <a:pt x="6230" y="3184"/>
                    <a:pt x="6571" y="3069"/>
                    <a:pt x="6571" y="3069"/>
                  </a:cubicBezTo>
                  <a:lnTo>
                    <a:pt x="6571" y="3069"/>
                  </a:lnTo>
                  <a:cubicBezTo>
                    <a:pt x="6539" y="3070"/>
                    <a:pt x="6506" y="3070"/>
                    <a:pt x="6474" y="3070"/>
                  </a:cubicBezTo>
                  <a:cubicBezTo>
                    <a:pt x="3427" y="3070"/>
                    <a:pt x="1434" y="0"/>
                    <a:pt x="1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357;p29">
              <a:extLst>
                <a:ext uri="{FF2B5EF4-FFF2-40B4-BE49-F238E27FC236}">
                  <a16:creationId xmlns:a16="http://schemas.microsoft.com/office/drawing/2014/main" id="{73B084B0-D4FC-4C5C-B34C-C56A2B010289}"/>
                </a:ext>
              </a:extLst>
            </p:cNvPr>
            <p:cNvSpPr/>
            <p:nvPr/>
          </p:nvSpPr>
          <p:spPr>
            <a:xfrm>
              <a:off x="6417237" y="4232238"/>
              <a:ext cx="1031256" cy="557355"/>
            </a:xfrm>
            <a:custGeom>
              <a:avLst/>
              <a:gdLst/>
              <a:ahLst/>
              <a:cxnLst/>
              <a:rect l="l" t="t" r="r" b="b"/>
              <a:pathLst>
                <a:path w="30189" h="16316" extrusionOk="0">
                  <a:moveTo>
                    <a:pt x="18950" y="1"/>
                  </a:moveTo>
                  <a:cubicBezTo>
                    <a:pt x="14302" y="1"/>
                    <a:pt x="10041" y="3361"/>
                    <a:pt x="6672" y="7109"/>
                  </a:cubicBezTo>
                  <a:cubicBezTo>
                    <a:pt x="6538" y="7242"/>
                    <a:pt x="6405" y="7375"/>
                    <a:pt x="6305" y="7542"/>
                  </a:cubicBezTo>
                  <a:cubicBezTo>
                    <a:pt x="6038" y="7809"/>
                    <a:pt x="5838" y="8043"/>
                    <a:pt x="5638" y="8309"/>
                  </a:cubicBezTo>
                  <a:lnTo>
                    <a:pt x="5237" y="8776"/>
                  </a:lnTo>
                  <a:cubicBezTo>
                    <a:pt x="5037" y="9010"/>
                    <a:pt x="4870" y="9210"/>
                    <a:pt x="4737" y="9410"/>
                  </a:cubicBezTo>
                  <a:cubicBezTo>
                    <a:pt x="4637" y="9544"/>
                    <a:pt x="4537" y="9644"/>
                    <a:pt x="4437" y="9777"/>
                  </a:cubicBezTo>
                  <a:lnTo>
                    <a:pt x="4370" y="9877"/>
                  </a:lnTo>
                  <a:lnTo>
                    <a:pt x="4103" y="10211"/>
                  </a:lnTo>
                  <a:cubicBezTo>
                    <a:pt x="4070" y="10244"/>
                    <a:pt x="4070" y="10278"/>
                    <a:pt x="4037" y="10344"/>
                  </a:cubicBezTo>
                  <a:cubicBezTo>
                    <a:pt x="3970" y="10378"/>
                    <a:pt x="3936" y="10444"/>
                    <a:pt x="3903" y="10511"/>
                  </a:cubicBezTo>
                  <a:lnTo>
                    <a:pt x="3770" y="10678"/>
                  </a:lnTo>
                  <a:cubicBezTo>
                    <a:pt x="2035" y="13013"/>
                    <a:pt x="734" y="15114"/>
                    <a:pt x="0" y="16315"/>
                  </a:cubicBezTo>
                  <a:lnTo>
                    <a:pt x="30189" y="16315"/>
                  </a:lnTo>
                  <a:cubicBezTo>
                    <a:pt x="30189" y="16315"/>
                    <a:pt x="29188" y="771"/>
                    <a:pt x="19781" y="37"/>
                  </a:cubicBezTo>
                  <a:cubicBezTo>
                    <a:pt x="19503" y="13"/>
                    <a:pt x="19226" y="1"/>
                    <a:pt x="1895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358;p29">
              <a:extLst>
                <a:ext uri="{FF2B5EF4-FFF2-40B4-BE49-F238E27FC236}">
                  <a16:creationId xmlns:a16="http://schemas.microsoft.com/office/drawing/2014/main" id="{F774CE8F-0DEE-4055-86AE-60744906012D}"/>
                </a:ext>
              </a:extLst>
            </p:cNvPr>
            <p:cNvSpPr/>
            <p:nvPr/>
          </p:nvSpPr>
          <p:spPr>
            <a:xfrm>
              <a:off x="5688900" y="3812400"/>
              <a:ext cx="1025552" cy="213090"/>
            </a:xfrm>
            <a:custGeom>
              <a:avLst/>
              <a:gdLst/>
              <a:ahLst/>
              <a:cxnLst/>
              <a:rect l="l" t="t" r="r" b="b"/>
              <a:pathLst>
                <a:path w="30022" h="6238" extrusionOk="0">
                  <a:moveTo>
                    <a:pt x="334" y="0"/>
                  </a:moveTo>
                  <a:lnTo>
                    <a:pt x="0" y="3736"/>
                  </a:lnTo>
                  <a:lnTo>
                    <a:pt x="29722" y="6238"/>
                  </a:lnTo>
                  <a:lnTo>
                    <a:pt x="30022" y="246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359;p29">
              <a:extLst>
                <a:ext uri="{FF2B5EF4-FFF2-40B4-BE49-F238E27FC236}">
                  <a16:creationId xmlns:a16="http://schemas.microsoft.com/office/drawing/2014/main" id="{1388143A-1D83-4E45-A193-BD06B8546C8E}"/>
                </a:ext>
              </a:extLst>
            </p:cNvPr>
            <p:cNvSpPr/>
            <p:nvPr/>
          </p:nvSpPr>
          <p:spPr>
            <a:xfrm>
              <a:off x="6702098" y="3896706"/>
              <a:ext cx="234782" cy="147025"/>
            </a:xfrm>
            <a:custGeom>
              <a:avLst/>
              <a:gdLst/>
              <a:ahLst/>
              <a:cxnLst/>
              <a:rect l="l" t="t" r="r" b="b"/>
              <a:pathLst>
                <a:path w="6873" h="4304" extrusionOk="0">
                  <a:moveTo>
                    <a:pt x="301" y="1"/>
                  </a:moveTo>
                  <a:lnTo>
                    <a:pt x="1" y="3770"/>
                  </a:lnTo>
                  <a:lnTo>
                    <a:pt x="6572" y="4304"/>
                  </a:lnTo>
                  <a:lnTo>
                    <a:pt x="6872" y="534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360;p29">
              <a:extLst>
                <a:ext uri="{FF2B5EF4-FFF2-40B4-BE49-F238E27FC236}">
                  <a16:creationId xmlns:a16="http://schemas.microsoft.com/office/drawing/2014/main" id="{3CAC5F78-DB3A-4377-B3E7-7025E8CC7EB3}"/>
                </a:ext>
              </a:extLst>
            </p:cNvPr>
            <p:cNvSpPr/>
            <p:nvPr/>
          </p:nvSpPr>
          <p:spPr>
            <a:xfrm>
              <a:off x="6549403" y="4661310"/>
              <a:ext cx="70677" cy="70677"/>
            </a:xfrm>
            <a:custGeom>
              <a:avLst/>
              <a:gdLst/>
              <a:ahLst/>
              <a:cxnLst/>
              <a:rect l="l" t="t" r="r" b="b"/>
              <a:pathLst>
                <a:path w="2069" h="2069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68"/>
                    <a:pt x="1035" y="2068"/>
                  </a:cubicBezTo>
                  <a:cubicBezTo>
                    <a:pt x="1602" y="2068"/>
                    <a:pt x="2069" y="1601"/>
                    <a:pt x="2069" y="1034"/>
                  </a:cubicBezTo>
                  <a:cubicBezTo>
                    <a:pt x="2069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361;p29">
              <a:extLst>
                <a:ext uri="{FF2B5EF4-FFF2-40B4-BE49-F238E27FC236}">
                  <a16:creationId xmlns:a16="http://schemas.microsoft.com/office/drawing/2014/main" id="{79D7B7D8-CFB2-41FF-B9A8-9D76CB90718F}"/>
                </a:ext>
              </a:extLst>
            </p:cNvPr>
            <p:cNvSpPr/>
            <p:nvPr/>
          </p:nvSpPr>
          <p:spPr>
            <a:xfrm>
              <a:off x="7263859" y="4661310"/>
              <a:ext cx="80959" cy="70404"/>
            </a:xfrm>
            <a:custGeom>
              <a:avLst/>
              <a:gdLst/>
              <a:ahLst/>
              <a:cxnLst/>
              <a:rect l="l" t="t" r="r" b="b"/>
              <a:pathLst>
                <a:path w="2370" h="2061" extrusionOk="0">
                  <a:moveTo>
                    <a:pt x="1368" y="0"/>
                  </a:moveTo>
                  <a:cubicBezTo>
                    <a:pt x="434" y="0"/>
                    <a:pt x="1" y="1101"/>
                    <a:pt x="634" y="1768"/>
                  </a:cubicBezTo>
                  <a:cubicBezTo>
                    <a:pt x="836" y="1970"/>
                    <a:pt x="1086" y="2060"/>
                    <a:pt x="1332" y="2060"/>
                  </a:cubicBezTo>
                  <a:cubicBezTo>
                    <a:pt x="1858" y="2060"/>
                    <a:pt x="2369" y="1648"/>
                    <a:pt x="2369" y="1034"/>
                  </a:cubicBezTo>
                  <a:cubicBezTo>
                    <a:pt x="2369" y="467"/>
                    <a:pt x="1935" y="0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362;p29">
              <a:extLst>
                <a:ext uri="{FF2B5EF4-FFF2-40B4-BE49-F238E27FC236}">
                  <a16:creationId xmlns:a16="http://schemas.microsoft.com/office/drawing/2014/main" id="{5531268F-CD67-4F97-8889-DAF8F7DFC832}"/>
                </a:ext>
              </a:extLst>
            </p:cNvPr>
            <p:cNvSpPr/>
            <p:nvPr/>
          </p:nvSpPr>
          <p:spPr>
            <a:xfrm>
              <a:off x="6975583" y="4302357"/>
              <a:ext cx="82086" cy="70062"/>
            </a:xfrm>
            <a:custGeom>
              <a:avLst/>
              <a:gdLst/>
              <a:ahLst/>
              <a:cxnLst/>
              <a:rect l="l" t="t" r="r" b="b"/>
              <a:pathLst>
                <a:path w="2403" h="2051" extrusionOk="0">
                  <a:moveTo>
                    <a:pt x="1368" y="1"/>
                  </a:moveTo>
                  <a:cubicBezTo>
                    <a:pt x="467" y="1"/>
                    <a:pt x="0" y="1102"/>
                    <a:pt x="667" y="1735"/>
                  </a:cubicBezTo>
                  <a:cubicBezTo>
                    <a:pt x="875" y="1954"/>
                    <a:pt x="1132" y="2051"/>
                    <a:pt x="1385" y="2051"/>
                  </a:cubicBezTo>
                  <a:cubicBezTo>
                    <a:pt x="1904" y="2051"/>
                    <a:pt x="2402" y="1641"/>
                    <a:pt x="2402" y="1035"/>
                  </a:cubicBezTo>
                  <a:cubicBezTo>
                    <a:pt x="2402" y="468"/>
                    <a:pt x="1935" y="1"/>
                    <a:pt x="1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363;p29">
              <a:extLst>
                <a:ext uri="{FF2B5EF4-FFF2-40B4-BE49-F238E27FC236}">
                  <a16:creationId xmlns:a16="http://schemas.microsoft.com/office/drawing/2014/main" id="{39D7513F-B803-4A53-B5B0-F061C157B6EC}"/>
                </a:ext>
              </a:extLst>
            </p:cNvPr>
            <p:cNvSpPr/>
            <p:nvPr/>
          </p:nvSpPr>
          <p:spPr>
            <a:xfrm>
              <a:off x="6719178" y="2427929"/>
              <a:ext cx="69550" cy="69516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035" y="0"/>
                  </a:moveTo>
                  <a:cubicBezTo>
                    <a:pt x="468" y="0"/>
                    <a:pt x="1" y="467"/>
                    <a:pt x="1" y="1034"/>
                  </a:cubicBezTo>
                  <a:cubicBezTo>
                    <a:pt x="1" y="1601"/>
                    <a:pt x="468" y="2035"/>
                    <a:pt x="1035" y="2035"/>
                  </a:cubicBezTo>
                  <a:cubicBezTo>
                    <a:pt x="1602" y="2035"/>
                    <a:pt x="2036" y="1601"/>
                    <a:pt x="2036" y="1034"/>
                  </a:cubicBezTo>
                  <a:cubicBezTo>
                    <a:pt x="2036" y="467"/>
                    <a:pt x="1602" y="0"/>
                    <a:pt x="1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364;p29">
              <a:extLst>
                <a:ext uri="{FF2B5EF4-FFF2-40B4-BE49-F238E27FC236}">
                  <a16:creationId xmlns:a16="http://schemas.microsoft.com/office/drawing/2014/main" id="{5BF7EE25-C0A2-496F-9B21-AD294641F351}"/>
                </a:ext>
              </a:extLst>
            </p:cNvPr>
            <p:cNvSpPr/>
            <p:nvPr/>
          </p:nvSpPr>
          <p:spPr>
            <a:xfrm>
              <a:off x="6404701" y="3069454"/>
              <a:ext cx="82086" cy="70028"/>
            </a:xfrm>
            <a:custGeom>
              <a:avLst/>
              <a:gdLst/>
              <a:ahLst/>
              <a:cxnLst/>
              <a:rect l="l" t="t" r="r" b="b"/>
              <a:pathLst>
                <a:path w="2403" h="2050" extrusionOk="0">
                  <a:moveTo>
                    <a:pt x="1368" y="0"/>
                  </a:moveTo>
                  <a:cubicBezTo>
                    <a:pt x="467" y="0"/>
                    <a:pt x="0" y="1101"/>
                    <a:pt x="668" y="1735"/>
                  </a:cubicBezTo>
                  <a:cubicBezTo>
                    <a:pt x="875" y="1953"/>
                    <a:pt x="1132" y="2050"/>
                    <a:pt x="1385" y="2050"/>
                  </a:cubicBezTo>
                  <a:cubicBezTo>
                    <a:pt x="1904" y="2050"/>
                    <a:pt x="2402" y="1640"/>
                    <a:pt x="2402" y="1034"/>
                  </a:cubicBezTo>
                  <a:cubicBezTo>
                    <a:pt x="2402" y="467"/>
                    <a:pt x="1935" y="0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365;p29">
              <a:extLst>
                <a:ext uri="{FF2B5EF4-FFF2-40B4-BE49-F238E27FC236}">
                  <a16:creationId xmlns:a16="http://schemas.microsoft.com/office/drawing/2014/main" id="{A4C03747-10F6-4B2E-B167-544A6A252447}"/>
                </a:ext>
              </a:extLst>
            </p:cNvPr>
            <p:cNvSpPr/>
            <p:nvPr/>
          </p:nvSpPr>
          <p:spPr>
            <a:xfrm>
              <a:off x="7056474" y="3080829"/>
              <a:ext cx="69550" cy="70677"/>
            </a:xfrm>
            <a:custGeom>
              <a:avLst/>
              <a:gdLst/>
              <a:ahLst/>
              <a:cxnLst/>
              <a:rect l="l" t="t" r="r" b="b"/>
              <a:pathLst>
                <a:path w="2036" h="2069" extrusionOk="0">
                  <a:moveTo>
                    <a:pt x="1001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02"/>
                    <a:pt x="468" y="2069"/>
                    <a:pt x="1001" y="2069"/>
                  </a:cubicBezTo>
                  <a:cubicBezTo>
                    <a:pt x="1568" y="2069"/>
                    <a:pt x="2035" y="1602"/>
                    <a:pt x="2035" y="1035"/>
                  </a:cubicBezTo>
                  <a:cubicBezTo>
                    <a:pt x="2035" y="468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366;p29">
              <a:extLst>
                <a:ext uri="{FF2B5EF4-FFF2-40B4-BE49-F238E27FC236}">
                  <a16:creationId xmlns:a16="http://schemas.microsoft.com/office/drawing/2014/main" id="{4F181539-29B8-47AF-B6F4-B493EE4BB539}"/>
                </a:ext>
              </a:extLst>
            </p:cNvPr>
            <p:cNvSpPr/>
            <p:nvPr/>
          </p:nvSpPr>
          <p:spPr>
            <a:xfrm>
              <a:off x="6795525" y="4090428"/>
              <a:ext cx="69550" cy="6955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02" y="0"/>
                  </a:moveTo>
                  <a:cubicBezTo>
                    <a:pt x="435" y="0"/>
                    <a:pt x="1" y="467"/>
                    <a:pt x="1" y="1034"/>
                  </a:cubicBezTo>
                  <a:cubicBezTo>
                    <a:pt x="1" y="1601"/>
                    <a:pt x="435" y="2035"/>
                    <a:pt x="1002" y="2035"/>
                  </a:cubicBezTo>
                  <a:cubicBezTo>
                    <a:pt x="1569" y="2035"/>
                    <a:pt x="2036" y="1601"/>
                    <a:pt x="2036" y="1034"/>
                  </a:cubicBezTo>
                  <a:cubicBezTo>
                    <a:pt x="2036" y="467"/>
                    <a:pt x="1569" y="0"/>
                    <a:pt x="1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367;p29">
              <a:extLst>
                <a:ext uri="{FF2B5EF4-FFF2-40B4-BE49-F238E27FC236}">
                  <a16:creationId xmlns:a16="http://schemas.microsoft.com/office/drawing/2014/main" id="{B6BB2D59-07B2-4343-8E75-7C27C6440730}"/>
                </a:ext>
              </a:extLst>
            </p:cNvPr>
            <p:cNvSpPr/>
            <p:nvPr/>
          </p:nvSpPr>
          <p:spPr>
            <a:xfrm>
              <a:off x="7905008" y="2307617"/>
              <a:ext cx="1788276" cy="2203150"/>
            </a:xfrm>
            <a:custGeom>
              <a:avLst/>
              <a:gdLst/>
              <a:ahLst/>
              <a:cxnLst/>
              <a:rect l="l" t="t" r="r" b="b"/>
              <a:pathLst>
                <a:path w="52350" h="64495" extrusionOk="0">
                  <a:moveTo>
                    <a:pt x="2284" y="0"/>
                  </a:moveTo>
                  <a:cubicBezTo>
                    <a:pt x="329" y="0"/>
                    <a:pt x="0" y="2137"/>
                    <a:pt x="2914" y="8092"/>
                  </a:cubicBezTo>
                  <a:cubicBezTo>
                    <a:pt x="7284" y="16998"/>
                    <a:pt x="20727" y="41149"/>
                    <a:pt x="19926" y="41349"/>
                  </a:cubicBezTo>
                  <a:cubicBezTo>
                    <a:pt x="19665" y="41420"/>
                    <a:pt x="14750" y="41576"/>
                    <a:pt x="10565" y="41576"/>
                  </a:cubicBezTo>
                  <a:cubicBezTo>
                    <a:pt x="8863" y="41576"/>
                    <a:pt x="7282" y="41550"/>
                    <a:pt x="6183" y="41483"/>
                  </a:cubicBezTo>
                  <a:cubicBezTo>
                    <a:pt x="6169" y="41482"/>
                    <a:pt x="6156" y="41481"/>
                    <a:pt x="6142" y="41481"/>
                  </a:cubicBezTo>
                  <a:cubicBezTo>
                    <a:pt x="3031" y="41481"/>
                    <a:pt x="1192" y="64166"/>
                    <a:pt x="4115" y="64332"/>
                  </a:cubicBezTo>
                  <a:cubicBezTo>
                    <a:pt x="5787" y="64438"/>
                    <a:pt x="7847" y="64495"/>
                    <a:pt x="10150" y="64495"/>
                  </a:cubicBezTo>
                  <a:cubicBezTo>
                    <a:pt x="21629" y="64495"/>
                    <a:pt x="39148" y="63091"/>
                    <a:pt x="44844" y="59396"/>
                  </a:cubicBezTo>
                  <a:cubicBezTo>
                    <a:pt x="52349" y="54525"/>
                    <a:pt x="32168" y="20167"/>
                    <a:pt x="12321" y="5390"/>
                  </a:cubicBezTo>
                  <a:cubicBezTo>
                    <a:pt x="8434" y="2510"/>
                    <a:pt x="4404" y="0"/>
                    <a:pt x="2284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368;p29">
              <a:extLst>
                <a:ext uri="{FF2B5EF4-FFF2-40B4-BE49-F238E27FC236}">
                  <a16:creationId xmlns:a16="http://schemas.microsoft.com/office/drawing/2014/main" id="{26390A85-4B98-46D2-89D3-18042B4CF337}"/>
                </a:ext>
              </a:extLst>
            </p:cNvPr>
            <p:cNvSpPr/>
            <p:nvPr/>
          </p:nvSpPr>
          <p:spPr>
            <a:xfrm>
              <a:off x="7041682" y="3565764"/>
              <a:ext cx="1109858" cy="1037815"/>
            </a:xfrm>
            <a:custGeom>
              <a:avLst/>
              <a:gdLst/>
              <a:ahLst/>
              <a:cxnLst/>
              <a:rect l="l" t="t" r="r" b="b"/>
              <a:pathLst>
                <a:path w="32490" h="30381" extrusionOk="0">
                  <a:moveTo>
                    <a:pt x="13277" y="0"/>
                  </a:moveTo>
                  <a:cubicBezTo>
                    <a:pt x="13134" y="0"/>
                    <a:pt x="13000" y="5"/>
                    <a:pt x="12876" y="15"/>
                  </a:cubicBezTo>
                  <a:cubicBezTo>
                    <a:pt x="9407" y="249"/>
                    <a:pt x="2602" y="2150"/>
                    <a:pt x="1534" y="4685"/>
                  </a:cubicBezTo>
                  <a:cubicBezTo>
                    <a:pt x="567" y="6920"/>
                    <a:pt x="2502" y="8554"/>
                    <a:pt x="2502" y="8554"/>
                  </a:cubicBezTo>
                  <a:cubicBezTo>
                    <a:pt x="1501" y="9288"/>
                    <a:pt x="801" y="10289"/>
                    <a:pt x="467" y="11490"/>
                  </a:cubicBezTo>
                  <a:cubicBezTo>
                    <a:pt x="0" y="13558"/>
                    <a:pt x="3102" y="15226"/>
                    <a:pt x="3102" y="15226"/>
                  </a:cubicBezTo>
                  <a:cubicBezTo>
                    <a:pt x="2202" y="16160"/>
                    <a:pt x="1635" y="17361"/>
                    <a:pt x="1434" y="18628"/>
                  </a:cubicBezTo>
                  <a:cubicBezTo>
                    <a:pt x="1201" y="20663"/>
                    <a:pt x="4070" y="22798"/>
                    <a:pt x="4070" y="22798"/>
                  </a:cubicBezTo>
                  <a:cubicBezTo>
                    <a:pt x="3736" y="24099"/>
                    <a:pt x="3869" y="25500"/>
                    <a:pt x="4503" y="26701"/>
                  </a:cubicBezTo>
                  <a:cubicBezTo>
                    <a:pt x="6238" y="29870"/>
                    <a:pt x="11742" y="30137"/>
                    <a:pt x="15244" y="30370"/>
                  </a:cubicBezTo>
                  <a:cubicBezTo>
                    <a:pt x="15372" y="30377"/>
                    <a:pt x="15508" y="30381"/>
                    <a:pt x="15652" y="30381"/>
                  </a:cubicBezTo>
                  <a:cubicBezTo>
                    <a:pt x="19499" y="30381"/>
                    <a:pt x="28960" y="27891"/>
                    <a:pt x="30889" y="27601"/>
                  </a:cubicBezTo>
                  <a:lnTo>
                    <a:pt x="32490" y="5119"/>
                  </a:lnTo>
                  <a:cubicBezTo>
                    <a:pt x="32490" y="5119"/>
                    <a:pt x="17951" y="0"/>
                    <a:pt x="13277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369;p29">
              <a:extLst>
                <a:ext uri="{FF2B5EF4-FFF2-40B4-BE49-F238E27FC236}">
                  <a16:creationId xmlns:a16="http://schemas.microsoft.com/office/drawing/2014/main" id="{D68253FD-4142-4447-9045-7CE29E0D7187}"/>
                </a:ext>
              </a:extLst>
            </p:cNvPr>
            <p:cNvSpPr/>
            <p:nvPr/>
          </p:nvSpPr>
          <p:spPr>
            <a:xfrm>
              <a:off x="7129405" y="3795285"/>
              <a:ext cx="390893" cy="57013"/>
            </a:xfrm>
            <a:custGeom>
              <a:avLst/>
              <a:gdLst/>
              <a:ahLst/>
              <a:cxnLst/>
              <a:rect l="l" t="t" r="r" b="b"/>
              <a:pathLst>
                <a:path w="11443" h="1669" extrusionOk="0">
                  <a:moveTo>
                    <a:pt x="11375" y="1"/>
                  </a:moveTo>
                  <a:cubicBezTo>
                    <a:pt x="7573" y="234"/>
                    <a:pt x="3770" y="301"/>
                    <a:pt x="101" y="1502"/>
                  </a:cubicBezTo>
                  <a:cubicBezTo>
                    <a:pt x="1" y="1535"/>
                    <a:pt x="34" y="1669"/>
                    <a:pt x="134" y="1669"/>
                  </a:cubicBezTo>
                  <a:cubicBezTo>
                    <a:pt x="3903" y="1302"/>
                    <a:pt x="7606" y="368"/>
                    <a:pt x="11375" y="134"/>
                  </a:cubicBezTo>
                  <a:cubicBezTo>
                    <a:pt x="11442" y="101"/>
                    <a:pt x="11442" y="34"/>
                    <a:pt x="11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370;p29">
              <a:extLst>
                <a:ext uri="{FF2B5EF4-FFF2-40B4-BE49-F238E27FC236}">
                  <a16:creationId xmlns:a16="http://schemas.microsoft.com/office/drawing/2014/main" id="{02587406-BC4F-4FFA-8FF6-570B33AC654B}"/>
                </a:ext>
              </a:extLst>
            </p:cNvPr>
            <p:cNvSpPr/>
            <p:nvPr/>
          </p:nvSpPr>
          <p:spPr>
            <a:xfrm>
              <a:off x="7145358" y="4066789"/>
              <a:ext cx="382899" cy="19403"/>
            </a:xfrm>
            <a:custGeom>
              <a:avLst/>
              <a:gdLst/>
              <a:ahLst/>
              <a:cxnLst/>
              <a:rect l="l" t="t" r="r" b="b"/>
              <a:pathLst>
                <a:path w="11209" h="568" extrusionOk="0">
                  <a:moveTo>
                    <a:pt x="4154" y="0"/>
                  </a:moveTo>
                  <a:cubicBezTo>
                    <a:pt x="3695" y="0"/>
                    <a:pt x="3236" y="9"/>
                    <a:pt x="2769" y="25"/>
                  </a:cubicBezTo>
                  <a:cubicBezTo>
                    <a:pt x="2628" y="20"/>
                    <a:pt x="2487" y="17"/>
                    <a:pt x="2345" y="17"/>
                  </a:cubicBezTo>
                  <a:cubicBezTo>
                    <a:pt x="1611" y="17"/>
                    <a:pt x="866" y="91"/>
                    <a:pt x="167" y="259"/>
                  </a:cubicBezTo>
                  <a:cubicBezTo>
                    <a:pt x="1" y="292"/>
                    <a:pt x="1" y="492"/>
                    <a:pt x="167" y="492"/>
                  </a:cubicBezTo>
                  <a:cubicBezTo>
                    <a:pt x="601" y="542"/>
                    <a:pt x="1035" y="567"/>
                    <a:pt x="1468" y="567"/>
                  </a:cubicBezTo>
                  <a:cubicBezTo>
                    <a:pt x="1902" y="567"/>
                    <a:pt x="2336" y="542"/>
                    <a:pt x="2769" y="492"/>
                  </a:cubicBezTo>
                  <a:cubicBezTo>
                    <a:pt x="3703" y="459"/>
                    <a:pt x="4637" y="425"/>
                    <a:pt x="5571" y="392"/>
                  </a:cubicBezTo>
                  <a:cubicBezTo>
                    <a:pt x="7406" y="359"/>
                    <a:pt x="9274" y="359"/>
                    <a:pt x="11108" y="359"/>
                  </a:cubicBezTo>
                  <a:cubicBezTo>
                    <a:pt x="11209" y="359"/>
                    <a:pt x="11209" y="225"/>
                    <a:pt x="11108" y="225"/>
                  </a:cubicBezTo>
                  <a:cubicBezTo>
                    <a:pt x="9274" y="125"/>
                    <a:pt x="7406" y="59"/>
                    <a:pt x="5538" y="25"/>
                  </a:cubicBezTo>
                  <a:cubicBezTo>
                    <a:pt x="5071" y="9"/>
                    <a:pt x="4612" y="0"/>
                    <a:pt x="41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371;p29">
              <a:extLst>
                <a:ext uri="{FF2B5EF4-FFF2-40B4-BE49-F238E27FC236}">
                  <a16:creationId xmlns:a16="http://schemas.microsoft.com/office/drawing/2014/main" id="{E4CC5555-D973-46FB-A5D0-A4F0F3C40C87}"/>
                </a:ext>
              </a:extLst>
            </p:cNvPr>
            <p:cNvSpPr/>
            <p:nvPr/>
          </p:nvSpPr>
          <p:spPr>
            <a:xfrm>
              <a:off x="7182968" y="4338771"/>
              <a:ext cx="345289" cy="14313"/>
            </a:xfrm>
            <a:custGeom>
              <a:avLst/>
              <a:gdLst/>
              <a:ahLst/>
              <a:cxnLst/>
              <a:rect l="l" t="t" r="r" b="b"/>
              <a:pathLst>
                <a:path w="10108" h="419" extrusionOk="0">
                  <a:moveTo>
                    <a:pt x="1054" y="1"/>
                  </a:moveTo>
                  <a:cubicBezTo>
                    <a:pt x="694" y="1"/>
                    <a:pt x="344" y="32"/>
                    <a:pt x="34" y="136"/>
                  </a:cubicBezTo>
                  <a:cubicBezTo>
                    <a:pt x="0" y="136"/>
                    <a:pt x="0" y="202"/>
                    <a:pt x="0" y="202"/>
                  </a:cubicBezTo>
                  <a:cubicBezTo>
                    <a:pt x="421" y="382"/>
                    <a:pt x="913" y="419"/>
                    <a:pt x="1391" y="419"/>
                  </a:cubicBezTo>
                  <a:cubicBezTo>
                    <a:pt x="1710" y="419"/>
                    <a:pt x="2022" y="403"/>
                    <a:pt x="2302" y="403"/>
                  </a:cubicBezTo>
                  <a:lnTo>
                    <a:pt x="4837" y="403"/>
                  </a:lnTo>
                  <a:cubicBezTo>
                    <a:pt x="6572" y="403"/>
                    <a:pt x="8273" y="369"/>
                    <a:pt x="10007" y="336"/>
                  </a:cubicBezTo>
                  <a:cubicBezTo>
                    <a:pt x="10108" y="336"/>
                    <a:pt x="10074" y="202"/>
                    <a:pt x="10007" y="202"/>
                  </a:cubicBezTo>
                  <a:cubicBezTo>
                    <a:pt x="8306" y="202"/>
                    <a:pt x="6605" y="169"/>
                    <a:pt x="4937" y="136"/>
                  </a:cubicBezTo>
                  <a:lnTo>
                    <a:pt x="2402" y="69"/>
                  </a:lnTo>
                  <a:cubicBezTo>
                    <a:pt x="1975" y="50"/>
                    <a:pt x="1506" y="1"/>
                    <a:pt x="10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372;p29">
              <a:extLst>
                <a:ext uri="{FF2B5EF4-FFF2-40B4-BE49-F238E27FC236}">
                  <a16:creationId xmlns:a16="http://schemas.microsoft.com/office/drawing/2014/main" id="{C16C02F7-CE44-4E2F-961D-DED2F22EE907}"/>
                </a:ext>
              </a:extLst>
            </p:cNvPr>
            <p:cNvSpPr/>
            <p:nvPr/>
          </p:nvSpPr>
          <p:spPr>
            <a:xfrm>
              <a:off x="7886459" y="2273389"/>
              <a:ext cx="1729316" cy="2269523"/>
            </a:xfrm>
            <a:custGeom>
              <a:avLst/>
              <a:gdLst/>
              <a:ahLst/>
              <a:cxnLst/>
              <a:rect l="l" t="t" r="r" b="b"/>
              <a:pathLst>
                <a:path w="50624" h="66438" extrusionOk="0">
                  <a:moveTo>
                    <a:pt x="2004" y="1"/>
                  </a:moveTo>
                  <a:cubicBezTo>
                    <a:pt x="1" y="1"/>
                    <a:pt x="166" y="2528"/>
                    <a:pt x="2523" y="8027"/>
                  </a:cubicBezTo>
                  <a:cubicBezTo>
                    <a:pt x="6859" y="18067"/>
                    <a:pt x="20502" y="40617"/>
                    <a:pt x="19535" y="41784"/>
                  </a:cubicBezTo>
                  <a:cubicBezTo>
                    <a:pt x="19235" y="42151"/>
                    <a:pt x="8627" y="42318"/>
                    <a:pt x="8627" y="42318"/>
                  </a:cubicBezTo>
                  <a:lnTo>
                    <a:pt x="9461" y="66435"/>
                  </a:lnTo>
                  <a:cubicBezTo>
                    <a:pt x="9461" y="66435"/>
                    <a:pt x="9627" y="66438"/>
                    <a:pt x="9948" y="66438"/>
                  </a:cubicBezTo>
                  <a:cubicBezTo>
                    <a:pt x="12222" y="66438"/>
                    <a:pt x="22263" y="66310"/>
                    <a:pt x="35713" y="64234"/>
                  </a:cubicBezTo>
                  <a:cubicBezTo>
                    <a:pt x="50624" y="61899"/>
                    <a:pt x="48522" y="57529"/>
                    <a:pt x="46421" y="51258"/>
                  </a:cubicBezTo>
                  <a:cubicBezTo>
                    <a:pt x="39749" y="31210"/>
                    <a:pt x="21603" y="12030"/>
                    <a:pt x="11396" y="4924"/>
                  </a:cubicBezTo>
                  <a:cubicBezTo>
                    <a:pt x="6793" y="1725"/>
                    <a:pt x="3659" y="1"/>
                    <a:pt x="200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373;p29">
              <a:extLst>
                <a:ext uri="{FF2B5EF4-FFF2-40B4-BE49-F238E27FC236}">
                  <a16:creationId xmlns:a16="http://schemas.microsoft.com/office/drawing/2014/main" id="{A2C24C84-206F-4687-ADAF-80233E5AD16D}"/>
                </a:ext>
              </a:extLst>
            </p:cNvPr>
            <p:cNvSpPr/>
            <p:nvPr/>
          </p:nvSpPr>
          <p:spPr>
            <a:xfrm>
              <a:off x="8350933" y="3765088"/>
              <a:ext cx="46765" cy="743151"/>
            </a:xfrm>
            <a:custGeom>
              <a:avLst/>
              <a:gdLst/>
              <a:ahLst/>
              <a:cxnLst/>
              <a:rect l="l" t="t" r="r" b="b"/>
              <a:pathLst>
                <a:path w="1369" h="21755" extrusionOk="0">
                  <a:moveTo>
                    <a:pt x="67" y="1"/>
                  </a:moveTo>
                  <a:cubicBezTo>
                    <a:pt x="34" y="1"/>
                    <a:pt x="0" y="18"/>
                    <a:pt x="0" y="51"/>
                  </a:cubicBezTo>
                  <a:cubicBezTo>
                    <a:pt x="167" y="1819"/>
                    <a:pt x="234" y="13594"/>
                    <a:pt x="934" y="21666"/>
                  </a:cubicBezTo>
                  <a:cubicBezTo>
                    <a:pt x="934" y="21728"/>
                    <a:pt x="963" y="21754"/>
                    <a:pt x="994" y="21754"/>
                  </a:cubicBezTo>
                  <a:cubicBezTo>
                    <a:pt x="1030" y="21754"/>
                    <a:pt x="1068" y="21720"/>
                    <a:pt x="1068" y="21666"/>
                  </a:cubicBezTo>
                  <a:cubicBezTo>
                    <a:pt x="1368" y="12026"/>
                    <a:pt x="201" y="1852"/>
                    <a:pt x="134" y="51"/>
                  </a:cubicBezTo>
                  <a:cubicBezTo>
                    <a:pt x="134" y="18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374;p29">
              <a:extLst>
                <a:ext uri="{FF2B5EF4-FFF2-40B4-BE49-F238E27FC236}">
                  <a16:creationId xmlns:a16="http://schemas.microsoft.com/office/drawing/2014/main" id="{A4543FB5-0A74-46B2-AA86-9D7F8839C807}"/>
                </a:ext>
              </a:extLst>
            </p:cNvPr>
            <p:cNvSpPr/>
            <p:nvPr/>
          </p:nvSpPr>
          <p:spPr>
            <a:xfrm>
              <a:off x="8177741" y="3106927"/>
              <a:ext cx="775671" cy="616622"/>
            </a:xfrm>
            <a:custGeom>
              <a:avLst/>
              <a:gdLst/>
              <a:ahLst/>
              <a:cxnLst/>
              <a:rect l="l" t="t" r="r" b="b"/>
              <a:pathLst>
                <a:path w="22707" h="18051" extrusionOk="0">
                  <a:moveTo>
                    <a:pt x="2331" y="0"/>
                  </a:moveTo>
                  <a:cubicBezTo>
                    <a:pt x="2279" y="0"/>
                    <a:pt x="2449" y="420"/>
                    <a:pt x="2735" y="971"/>
                  </a:cubicBezTo>
                  <a:cubicBezTo>
                    <a:pt x="3169" y="1805"/>
                    <a:pt x="3536" y="2539"/>
                    <a:pt x="3936" y="3340"/>
                  </a:cubicBezTo>
                  <a:cubicBezTo>
                    <a:pt x="4737" y="4941"/>
                    <a:pt x="5537" y="6509"/>
                    <a:pt x="6371" y="8110"/>
                  </a:cubicBezTo>
                  <a:cubicBezTo>
                    <a:pt x="7205" y="9678"/>
                    <a:pt x="8006" y="11245"/>
                    <a:pt x="8806" y="12847"/>
                  </a:cubicBezTo>
                  <a:cubicBezTo>
                    <a:pt x="9574" y="14281"/>
                    <a:pt x="10241" y="15815"/>
                    <a:pt x="11075" y="17216"/>
                  </a:cubicBezTo>
                  <a:cubicBezTo>
                    <a:pt x="9273" y="17283"/>
                    <a:pt x="7505" y="17383"/>
                    <a:pt x="5738" y="17483"/>
                  </a:cubicBezTo>
                  <a:cubicBezTo>
                    <a:pt x="4837" y="17517"/>
                    <a:pt x="3936" y="17583"/>
                    <a:pt x="3002" y="17617"/>
                  </a:cubicBezTo>
                  <a:cubicBezTo>
                    <a:pt x="2035" y="17683"/>
                    <a:pt x="1034" y="17850"/>
                    <a:pt x="100" y="17850"/>
                  </a:cubicBezTo>
                  <a:cubicBezTo>
                    <a:pt x="0" y="17850"/>
                    <a:pt x="0" y="17984"/>
                    <a:pt x="100" y="17984"/>
                  </a:cubicBezTo>
                  <a:cubicBezTo>
                    <a:pt x="294" y="17970"/>
                    <a:pt x="487" y="17965"/>
                    <a:pt x="681" y="17965"/>
                  </a:cubicBezTo>
                  <a:cubicBezTo>
                    <a:pt x="1455" y="17965"/>
                    <a:pt x="2228" y="18050"/>
                    <a:pt x="3002" y="18050"/>
                  </a:cubicBezTo>
                  <a:lnTo>
                    <a:pt x="5738" y="18050"/>
                  </a:lnTo>
                  <a:cubicBezTo>
                    <a:pt x="7639" y="18050"/>
                    <a:pt x="9540" y="18050"/>
                    <a:pt x="11442" y="18017"/>
                  </a:cubicBezTo>
                  <a:cubicBezTo>
                    <a:pt x="13376" y="17984"/>
                    <a:pt x="15211" y="17884"/>
                    <a:pt x="17079" y="17750"/>
                  </a:cubicBezTo>
                  <a:cubicBezTo>
                    <a:pt x="18046" y="17717"/>
                    <a:pt x="18980" y="17650"/>
                    <a:pt x="19914" y="17583"/>
                  </a:cubicBezTo>
                  <a:cubicBezTo>
                    <a:pt x="20848" y="17583"/>
                    <a:pt x="21749" y="17483"/>
                    <a:pt x="22650" y="17350"/>
                  </a:cubicBezTo>
                  <a:cubicBezTo>
                    <a:pt x="22707" y="17350"/>
                    <a:pt x="22690" y="17276"/>
                    <a:pt x="22643" y="17276"/>
                  </a:cubicBezTo>
                  <a:cubicBezTo>
                    <a:pt x="22635" y="17276"/>
                    <a:pt x="22626" y="17278"/>
                    <a:pt x="22616" y="17283"/>
                  </a:cubicBezTo>
                  <a:cubicBezTo>
                    <a:pt x="21971" y="17194"/>
                    <a:pt x="21326" y="17165"/>
                    <a:pt x="20682" y="17165"/>
                  </a:cubicBezTo>
                  <a:cubicBezTo>
                    <a:pt x="20359" y="17165"/>
                    <a:pt x="20037" y="17172"/>
                    <a:pt x="19714" y="17183"/>
                  </a:cubicBezTo>
                  <a:cubicBezTo>
                    <a:pt x="18814" y="17183"/>
                    <a:pt x="17913" y="17183"/>
                    <a:pt x="17012" y="17150"/>
                  </a:cubicBezTo>
                  <a:lnTo>
                    <a:pt x="15845" y="17150"/>
                  </a:lnTo>
                  <a:lnTo>
                    <a:pt x="15945" y="17116"/>
                  </a:lnTo>
                  <a:lnTo>
                    <a:pt x="17413" y="16649"/>
                  </a:lnTo>
                  <a:cubicBezTo>
                    <a:pt x="17913" y="16483"/>
                    <a:pt x="18380" y="16282"/>
                    <a:pt x="18914" y="16149"/>
                  </a:cubicBezTo>
                  <a:cubicBezTo>
                    <a:pt x="18973" y="16119"/>
                    <a:pt x="18953" y="16010"/>
                    <a:pt x="18901" y="16010"/>
                  </a:cubicBezTo>
                  <a:cubicBezTo>
                    <a:pt x="18895" y="16010"/>
                    <a:pt x="18888" y="16012"/>
                    <a:pt x="18880" y="16016"/>
                  </a:cubicBezTo>
                  <a:cubicBezTo>
                    <a:pt x="18380" y="16182"/>
                    <a:pt x="17880" y="16249"/>
                    <a:pt x="17379" y="16382"/>
                  </a:cubicBezTo>
                  <a:cubicBezTo>
                    <a:pt x="16879" y="16516"/>
                    <a:pt x="16312" y="16649"/>
                    <a:pt x="15811" y="16783"/>
                  </a:cubicBezTo>
                  <a:cubicBezTo>
                    <a:pt x="15344" y="16883"/>
                    <a:pt x="14911" y="17016"/>
                    <a:pt x="14444" y="17150"/>
                  </a:cubicBezTo>
                  <a:cubicBezTo>
                    <a:pt x="13576" y="17150"/>
                    <a:pt x="12709" y="17150"/>
                    <a:pt x="11842" y="17183"/>
                  </a:cubicBezTo>
                  <a:cubicBezTo>
                    <a:pt x="11175" y="15582"/>
                    <a:pt x="10307" y="14047"/>
                    <a:pt x="9507" y="12513"/>
                  </a:cubicBezTo>
                  <a:cubicBezTo>
                    <a:pt x="8673" y="10879"/>
                    <a:pt x="7806" y="9277"/>
                    <a:pt x="6938" y="7676"/>
                  </a:cubicBezTo>
                  <a:cubicBezTo>
                    <a:pt x="6071" y="6108"/>
                    <a:pt x="5204" y="4541"/>
                    <a:pt x="4270" y="3073"/>
                  </a:cubicBezTo>
                  <a:cubicBezTo>
                    <a:pt x="3803" y="2306"/>
                    <a:pt x="3069" y="1138"/>
                    <a:pt x="2602" y="371"/>
                  </a:cubicBezTo>
                  <a:cubicBezTo>
                    <a:pt x="2444" y="111"/>
                    <a:pt x="2358" y="0"/>
                    <a:pt x="23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375;p29">
              <a:extLst>
                <a:ext uri="{FF2B5EF4-FFF2-40B4-BE49-F238E27FC236}">
                  <a16:creationId xmlns:a16="http://schemas.microsoft.com/office/drawing/2014/main" id="{B37ECBED-B02B-4765-9D25-F2E020790AE4}"/>
                </a:ext>
              </a:extLst>
            </p:cNvPr>
            <p:cNvSpPr/>
            <p:nvPr/>
          </p:nvSpPr>
          <p:spPr>
            <a:xfrm>
              <a:off x="8213063" y="4447093"/>
              <a:ext cx="1018720" cy="102309"/>
            </a:xfrm>
            <a:custGeom>
              <a:avLst/>
              <a:gdLst/>
              <a:ahLst/>
              <a:cxnLst/>
              <a:rect l="l" t="t" r="r" b="b"/>
              <a:pathLst>
                <a:path w="29822" h="2995" extrusionOk="0">
                  <a:moveTo>
                    <a:pt x="29621" y="0"/>
                  </a:moveTo>
                  <a:cubicBezTo>
                    <a:pt x="21549" y="1101"/>
                    <a:pt x="6905" y="2502"/>
                    <a:pt x="67" y="2769"/>
                  </a:cubicBezTo>
                  <a:cubicBezTo>
                    <a:pt x="6" y="2769"/>
                    <a:pt x="1" y="2907"/>
                    <a:pt x="50" y="2907"/>
                  </a:cubicBezTo>
                  <a:cubicBezTo>
                    <a:pt x="55" y="2907"/>
                    <a:pt x="61" y="2905"/>
                    <a:pt x="67" y="2902"/>
                  </a:cubicBezTo>
                  <a:cubicBezTo>
                    <a:pt x="1605" y="2964"/>
                    <a:pt x="3144" y="2995"/>
                    <a:pt x="4682" y="2995"/>
                  </a:cubicBezTo>
                  <a:cubicBezTo>
                    <a:pt x="13079" y="2995"/>
                    <a:pt x="21455" y="2077"/>
                    <a:pt x="29688" y="300"/>
                  </a:cubicBezTo>
                  <a:cubicBezTo>
                    <a:pt x="29821" y="234"/>
                    <a:pt x="29788" y="0"/>
                    <a:pt x="29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9" name="Graphic 98" descr="Microscope">
            <a:extLst>
              <a:ext uri="{FF2B5EF4-FFF2-40B4-BE49-F238E27FC236}">
                <a16:creationId xmlns:a16="http://schemas.microsoft.com/office/drawing/2014/main" id="{60CE1AFE-6797-4EC5-9084-B2C6A67E7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27698" y="-82915"/>
            <a:ext cx="1861641" cy="1843418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C3534FB-A63C-47B1-A4B9-0EE4D27ACFEF}"/>
              </a:ext>
            </a:extLst>
          </p:cNvPr>
          <p:cNvSpPr/>
          <p:nvPr/>
        </p:nvSpPr>
        <p:spPr>
          <a:xfrm>
            <a:off x="6495084" y="241421"/>
            <a:ext cx="2181199" cy="74255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282;p29">
            <a:extLst>
              <a:ext uri="{FF2B5EF4-FFF2-40B4-BE49-F238E27FC236}">
                <a16:creationId xmlns:a16="http://schemas.microsoft.com/office/drawing/2014/main" id="{C1107878-7B9C-480C-A1E5-AB860BA3F35D}"/>
              </a:ext>
            </a:extLst>
          </p:cNvPr>
          <p:cNvSpPr txBox="1">
            <a:spLocks/>
          </p:cNvSpPr>
          <p:nvPr/>
        </p:nvSpPr>
        <p:spPr>
          <a:xfrm>
            <a:off x="6495085" y="317966"/>
            <a:ext cx="2253868" cy="64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estrial"/>
              <a:buNone/>
              <a:defRPr sz="5000" b="1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Medium"/>
              <a:buNone/>
              <a:defRPr sz="5200" b="0" i="0" u="none" strike="noStrike" cap="none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Medium"/>
              <a:buNone/>
              <a:defRPr sz="5200" b="0" i="0" u="none" strike="noStrike" cap="none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Medium"/>
              <a:buNone/>
              <a:defRPr sz="5200" b="0" i="0" u="none" strike="noStrike" cap="none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Medium"/>
              <a:buNone/>
              <a:defRPr sz="5200" b="0" i="0" u="none" strike="noStrike" cap="none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Medium"/>
              <a:buNone/>
              <a:defRPr sz="5200" b="0" i="0" u="none" strike="noStrike" cap="none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Medium"/>
              <a:buNone/>
              <a:defRPr sz="5200" b="0" i="0" u="none" strike="noStrike" cap="none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Medium"/>
              <a:buNone/>
              <a:defRPr sz="5200" b="0" i="0" u="none" strike="noStrike" cap="none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ind Medium"/>
              <a:buNone/>
              <a:defRPr sz="5200" b="0" i="0" u="none" strike="noStrike" cap="none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defRPr>
            </a:lvl9pPr>
          </a:lstStyle>
          <a:p>
            <a:r>
              <a:rPr lang="en-US" sz="3333" dirty="0">
                <a:solidFill>
                  <a:srgbClr val="FFDC00"/>
                </a:solidFill>
              </a:rPr>
              <a:t>STD-</a:t>
            </a:r>
            <a:r>
              <a:rPr lang="gu-IN" sz="3333" dirty="0">
                <a:solidFill>
                  <a:srgbClr val="FFDC00"/>
                </a:solidFill>
              </a:rPr>
              <a:t>8</a:t>
            </a:r>
            <a:r>
              <a:rPr lang="en-US" sz="3333" dirty="0">
                <a:solidFill>
                  <a:srgbClr val="FFDC00"/>
                </a:solidFill>
              </a:rPr>
              <a:t> </a:t>
            </a:r>
          </a:p>
        </p:txBody>
      </p:sp>
      <p:sp>
        <p:nvSpPr>
          <p:cNvPr id="102" name="Google Shape;282;p29">
            <a:extLst>
              <a:ext uri="{FF2B5EF4-FFF2-40B4-BE49-F238E27FC236}">
                <a16:creationId xmlns:a16="http://schemas.microsoft.com/office/drawing/2014/main" id="{95DC4749-8FB9-405C-98C1-3AC1C89C3481}"/>
              </a:ext>
            </a:extLst>
          </p:cNvPr>
          <p:cNvSpPr txBox="1">
            <a:spLocks/>
          </p:cNvSpPr>
          <p:nvPr/>
        </p:nvSpPr>
        <p:spPr>
          <a:xfrm>
            <a:off x="308338" y="1452441"/>
            <a:ext cx="7895411" cy="10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u-IN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sp>
        <p:nvSpPr>
          <p:cNvPr id="103" name="Google Shape;284;p29">
            <a:extLst>
              <a:ext uri="{FF2B5EF4-FFF2-40B4-BE49-F238E27FC236}">
                <a16:creationId xmlns:a16="http://schemas.microsoft.com/office/drawing/2014/main" id="{1DC18F57-C503-4377-927F-56464BAA3C0E}"/>
              </a:ext>
            </a:extLst>
          </p:cNvPr>
          <p:cNvSpPr txBox="1">
            <a:spLocks/>
          </p:cNvSpPr>
          <p:nvPr/>
        </p:nvSpPr>
        <p:spPr>
          <a:xfrm>
            <a:off x="1258033" y="2562127"/>
            <a:ext cx="5652248" cy="7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u-IN" sz="133"/>
              <a:t>.</a:t>
            </a:r>
            <a:endParaRPr lang="gu-IN" sz="133" dirty="0"/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27A70356-42F8-4BF2-A9C6-8DDF603EA1C4}"/>
              </a:ext>
            </a:extLst>
          </p:cNvPr>
          <p:cNvSpPr txBox="1">
            <a:spLocks/>
          </p:cNvSpPr>
          <p:nvPr/>
        </p:nvSpPr>
        <p:spPr>
          <a:xfrm>
            <a:off x="1041783" y="2687308"/>
            <a:ext cx="5837377" cy="735524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gu-IN" sz="40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gu-IN" sz="4000" b="1" dirty="0">
                <a:ln>
                  <a:solidFill>
                    <a:srgbClr val="FFC000"/>
                  </a:solidFill>
                </a:ln>
                <a:solidFill>
                  <a:srgbClr val="FFD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સ્વાધ્યાયપોથી</a:t>
            </a:r>
            <a:r>
              <a:rPr lang="gu-IN" sz="40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4000" b="1" dirty="0">
                <a:ln>
                  <a:solidFill>
                    <a:srgbClr val="FFC000"/>
                  </a:solidFill>
                </a:ln>
                <a:solidFill>
                  <a:srgbClr val="FFD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સોલ્યુશન</a:t>
            </a:r>
            <a:r>
              <a:rPr lang="gu-IN" sz="40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gu-IN" sz="4000" b="1" dirty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gu-IN" sz="4000" b="1" dirty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gu-IN" sz="40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000" b="1" dirty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Right Triangle 105">
            <a:extLst>
              <a:ext uri="{FF2B5EF4-FFF2-40B4-BE49-F238E27FC236}">
                <a16:creationId xmlns:a16="http://schemas.microsoft.com/office/drawing/2014/main" id="{FE932981-3F4F-4C2D-9A68-3AB16F53D1B3}"/>
              </a:ext>
            </a:extLst>
          </p:cNvPr>
          <p:cNvSpPr/>
          <p:nvPr/>
        </p:nvSpPr>
        <p:spPr>
          <a:xfrm rot="5400000">
            <a:off x="-264110" y="254583"/>
            <a:ext cx="2093493" cy="1584326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29692-CCF9-48B1-B3E2-2B44A12FD190}"/>
              </a:ext>
            </a:extLst>
          </p:cNvPr>
          <p:cNvSpPr txBox="1"/>
          <p:nvPr/>
        </p:nvSpPr>
        <p:spPr>
          <a:xfrm>
            <a:off x="785087" y="1363515"/>
            <a:ext cx="75187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gu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કેટલીક કુદરતી ઘટનાવો 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" name="Graphic 104" descr="Flask">
            <a:extLst>
              <a:ext uri="{FF2B5EF4-FFF2-40B4-BE49-F238E27FC236}">
                <a16:creationId xmlns:a16="http://schemas.microsoft.com/office/drawing/2014/main" id="{D01CE8DD-AAAF-4003-AD49-96F927862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2157507">
            <a:off x="78428" y="63857"/>
            <a:ext cx="1672279" cy="16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827" y="756745"/>
            <a:ext cx="104788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(૩) વીજભારિત પદાર્થમાંથી વીજભારના પૃથ્વીમાં વહનની ક્રિયાને શું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કહે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આર્થિક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</a:t>
            </a:r>
            <a:endParaRPr lang="gu-IN" sz="2800" b="1" dirty="0" smtClean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4) કાચના સળિયાને રેશમના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કાપડ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સાથે ઘસવાથી તે વીજભાર મેળવે </a:t>
            </a:r>
            <a:endParaRPr lang="gu-IN" sz="2800" b="1" dirty="0" smtClean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/>
            </a:endParaRP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 છે.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સ્થિતિમાં કાચના સળિયાને કેવો પદાર્થ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કહેવાય?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વીજભારિત </a:t>
            </a: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પદાર્થ </a:t>
            </a:r>
            <a:endParaRPr lang="gu-IN" sz="2800" b="1" dirty="0" smtClean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5) વીજભારિત પ્લાસ્ટિકની સ્ટ્રૉનો વીજભાર કયા પ્રકારનો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ઋણ</a:t>
            </a:r>
            <a:r>
              <a:rPr lang="gu-IN" sz="2800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800" b="1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16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786" y="746235"/>
            <a:ext cx="106469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(6) બે પદાર્થોને ઘસવાથી તેમનામાં ઉત્પન્ન થતા વીજભારને કેવો</a:t>
            </a:r>
            <a:b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વીજભાર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કહે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સ્થિરવીજભાર</a:t>
            </a: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(7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વીજભારિત વસ્તુ પરથી શાની મારફતે બીજા પદાર્થ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સુધી વીજભારનું </a:t>
            </a: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વહન કરી શકાય છે.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વિધુતવાહક મારફતે </a:t>
            </a:r>
            <a:endParaRPr lang="gu-IN" sz="2800" b="1" dirty="0" smtClean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8) ભૂકંપના કેન્દ્રને શું કહે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એપિસેન્ટર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64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5213" y="924910"/>
            <a:ext cx="103526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ભૂજ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અને કશ્મીરમાં આવેલા વિનાશક ભૂકંપની તીવ્રતા કેટલી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હતી?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 કરતાં વધુ તીવ્રતા </a:t>
            </a: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10) પૃથ્વીમાં થતી ધ્રુજારીનાં તરંગોને માપવા કહ્યું સાધન વપરાય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સિસ્મોગ્રાફ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09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C75BDBC3-98A9-411E-9F6A-51AD595B4C81}"/>
              </a:ext>
            </a:extLst>
          </p:cNvPr>
          <p:cNvSpPr/>
          <p:nvPr/>
        </p:nvSpPr>
        <p:spPr>
          <a:xfrm>
            <a:off x="820153" y="756764"/>
            <a:ext cx="10551693" cy="719919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gu-IN" sz="3200" b="1" smtClean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૩. નીચેના પ્રશ્નોના માત્ર એક વાક્યમાં ઉત્તર લખો: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0153" y="1660634"/>
            <a:ext cx="10551693" cy="4616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(1) ભારતમાં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ભૂકંપની સૌથી વધુ શક્યતા હોય તેવાં ત્રણ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રાજયોનાં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નામ   </a:t>
            </a: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 આપો.</a:t>
            </a:r>
            <a:endParaRPr lang="gu-IN" sz="2800" b="1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ભારતમાં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ભૂકંપની સૌથી વધુ શક્યતા હોય તેવાં ત્રણ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રાજ્યો કશ્મીર,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 ગુજરાત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અને રાજસ્થાન છે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.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gu-IN" sz="2800" b="1" dirty="0" smtClean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 વીજભારના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પ્રકારો જણાવી તેમની આંતરપ્રક્રિયા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સમજાવો.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વીજભારના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બે પ્રકાર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છે: </a:t>
            </a: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ધન વીજભાર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2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ઋણ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વીજભાર</a:t>
            </a:r>
            <a:endParaRPr lang="en-US" sz="2800" b="1" dirty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631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1847" y="893379"/>
            <a:ext cx="103842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(3) પ્રાચીન સમયમાં લોકો વીજળીથી કેમ ડરતાં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હતાં?</a:t>
            </a:r>
            <a:endParaRPr lang="gu-IN" sz="2800" b="1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પ્રાચીન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સમયમાં લોકો માનતા હતા કે વીજળી એ ઈશ્વરનો કોપ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છે. તેથી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તેઓ વીજળીથી ડરતાં હતાં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.</a:t>
            </a:r>
            <a:endParaRPr lang="gu-IN" sz="2800" b="1" dirty="0" smtClean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4) પ્લાસ્ટિકની ફૂટપટ્ટીને કોરા વાળ સાથે ઘસવાથી તે કાગળના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 ટુકડાને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શા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કારણે આકર્ષે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છે?</a:t>
            </a:r>
            <a:endParaRPr lang="gu-IN" sz="2800" b="1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પ્લાસ્ટિકની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ફૂટપટ્ટીને કોરા વાળ સાથે ઘસવાથી તેમાં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ઉત્પન્ન થતા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વીજભારને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કારણે તે કાગળના ટુકડાને આકર્ષે છે.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15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5214" y="914400"/>
            <a:ext cx="107205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(5) વીજભારિત પદાર્થ એટલે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શું?</a:t>
            </a:r>
            <a:endParaRPr lang="gu-IN" sz="2800" b="1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વીજભાર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મેળવેલ પદાર્થને વીજભારિત પદાર્થ કહે છે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.</a:t>
            </a:r>
            <a:endParaRPr lang="gu-IN" sz="2800" b="1" dirty="0" smtClean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6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) ઇલેક્ટ્રોસ્કોપનો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ઉપયોગ શો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છે?</a:t>
            </a:r>
            <a:endParaRPr lang="gu-IN" sz="2800" b="1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ઇલેક્ટ્રૉસ્કોપનો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ઉપયોગ પદાર્થ પર વીજભાર છે કે નહિ તે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જાણવા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માટે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થાય છે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.</a:t>
            </a:r>
            <a:endParaRPr lang="gu-IN" sz="2800" b="1" dirty="0" smtClean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7) બે વીજભારો એકબીજા સાથે કઈ પ્રતિક્રિયા દર્શાવે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છે?</a:t>
            </a:r>
            <a:endParaRPr lang="gu-IN" sz="2800" b="1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જો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બે વીજભારો સમાન હોય તો તેમની વચ્ચે અપાકર્ષણ થાય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છે અને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અસમાન હોય તો તેમની વચ્ચે આકર્ષણ થાય છે.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53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4909" y="977462"/>
            <a:ext cx="104367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(8) બે ચોક્કસ પદાર્થોને ઘસવાથી ઉત્પન્ન થતા વીજભારને સ્થિર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વિદ્યુત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  શા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માટે કહે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છે?</a:t>
            </a:r>
            <a:endParaRPr lang="gu-IN" sz="2800" b="1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બે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ચોક્કસ પદાર્થોને ઘસવાથી ઉત્પન્ન થતો વીજભાર વહન પામતો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નથી, પણ સ્થિર હોય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છે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તેથી તેને સ્થિર વીજભાર કે સ્થિર વિદ્યુત કહે છે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.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gu-IN" sz="2800" b="1" dirty="0" smtClean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(9)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અર્થિંગ એટલે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શું?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વીજભારિત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પદાર્થ પરથી વીજવાહક દ્વારા પૃથ્વીમાં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વીજભારના વહનની ક્રિયાને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અર્થિંગ (</a:t>
            </a:r>
            <a:r>
              <a:rPr lang="en-US" sz="2800" b="1" dirty="0" err="1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Earthing</a:t>
            </a:r>
            <a:r>
              <a:rPr lang="en-US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કહે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છે.</a:t>
            </a:r>
          </a:p>
        </p:txBody>
      </p:sp>
    </p:spTree>
    <p:extLst>
      <p:ext uri="{BB962C8B-B14F-4D97-AF65-F5344CB8AC3E}">
        <p14:creationId xmlns:p14="http://schemas.microsoft.com/office/powerpoint/2010/main" val="32380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786" y="1250730"/>
            <a:ext cx="101845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ભૂકંપ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કોને કહે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પૃથ્વીનું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અચાનક હલવું કે ધ્રુજવું તેને ભૂકંપ કહે છે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(11) ભૂકંપ ની તીવ્રતા શામાં મપાય 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ભૂકંપ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ની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તીવ્રતા સિસ્મોગ્રાફ માં મપાય છે.</a:t>
            </a:r>
            <a:r>
              <a:rPr lang="gu-IN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</a:rPr>
              <a:t> </a:t>
            </a:r>
            <a:endParaRPr lang="gu-IN" dirty="0" smtClean="0">
              <a:ln>
                <a:solidFill>
                  <a:srgbClr val="CC00CC"/>
                </a:solidFill>
              </a:ln>
              <a:solidFill>
                <a:srgbClr val="CC00CC"/>
              </a:solidFill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(12) ભૂકંપ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થવાનું કારણ શું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ભૂકંપ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થવાનું મુખ્ય કારણ પૃથ્વીની પ્લેટોનું હલન-ચલન છે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gu-IN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</a:rPr>
              <a:t> </a:t>
            </a:r>
            <a:endParaRPr lang="gu-IN" dirty="0" smtClean="0">
              <a:ln>
                <a:solidFill>
                  <a:srgbClr val="CC00CC"/>
                </a:solidFill>
              </a:ln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2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277" y="767256"/>
            <a:ext cx="105628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13)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સિસ્મિક કે ફૉલ્ટ ઝોન કોને કહે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પૃથ્વીની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પ્લેટોની ધાર ઉપર ભૂકંપ થઈ શકે તેવા સૌથી નબળા વિસ્તારોને સિસ્મિક કે ફૉલ્ટ ઝોન કહે છે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gu-IN" sz="2800" b="1" dirty="0" smtClean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14) મોટા ભૂકંપને લીધે બીજી કઈ કુદરતી ઘટનાઓ બને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મોટા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ભૂકંપને લીધે પૂર, ભૂસ્મલન અને સુનામીની ઘટનાઓ </a:t>
            </a: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બને છે.</a:t>
            </a: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15) સિસ્મિક તરંગો એટલે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શું?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પૃથ્વીના 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પોપડાની ધ્રુજારીને લીધે પૃથ્વીની સપાટી પર તરંગો સર્જાય</a:t>
            </a: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rgbClr val="CC00CC"/>
                  </a:solidFill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 તે તરંગોને સિસ્મિક તરંગો કહે છે.</a:t>
            </a:r>
            <a:endParaRPr lang="en-US" sz="2800" b="1" dirty="0">
              <a:ln>
                <a:solidFill>
                  <a:srgbClr val="CC00CC"/>
                </a:solidFill>
              </a:ln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42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C75BDBC3-98A9-411E-9F6A-51AD595B4C81}"/>
              </a:ext>
            </a:extLst>
          </p:cNvPr>
          <p:cNvSpPr/>
          <p:nvPr/>
        </p:nvSpPr>
        <p:spPr>
          <a:xfrm>
            <a:off x="1083524" y="848219"/>
            <a:ext cx="9730663" cy="747215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gu-IN" sz="3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</a:rPr>
              <a:t>4</a:t>
            </a:r>
            <a:r>
              <a:rPr lang="gu-IN" sz="3200" b="1" dirty="0" smtClean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. </a:t>
            </a:r>
            <a:r>
              <a:rPr lang="gu-IN" sz="32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નીચેના પ્રશ્નોના </a:t>
            </a:r>
            <a:r>
              <a:rPr lang="gu-IN" sz="3200" b="1" dirty="0" smtClean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ટૂંક માં </a:t>
            </a:r>
            <a:r>
              <a:rPr lang="gu-IN" sz="32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ઉત્તર લખો: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359" y="1839310"/>
            <a:ext cx="82716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u-IN" smtClean="0">
                <a:solidFill>
                  <a:srgbClr val="202124"/>
                </a:solidFill>
                <a:latin typeface="Roboto" panose="02000000000000000000"/>
              </a:rPr>
              <a:t>(1) શિયાળામાં </a:t>
            </a:r>
            <a:r>
              <a:rPr lang="gu-IN" dirty="0">
                <a:solidFill>
                  <a:srgbClr val="202124"/>
                </a:solidFill>
                <a:latin typeface="Roboto" panose="02000000000000000000"/>
              </a:rPr>
              <a:t>સ્વેટર કાઢતી વખતે તડતડ અવાજ થાય છે. સમજાવો.</a:t>
            </a:r>
            <a:r>
              <a:rPr lang="gu-IN" dirty="0"/>
              <a:t/>
            </a:r>
            <a:br>
              <a:rPr lang="gu-IN" dirty="0"/>
            </a:br>
            <a:r>
              <a:rPr lang="gu-IN" dirty="0">
                <a:solidFill>
                  <a:srgbClr val="202124"/>
                </a:solidFill>
                <a:latin typeface="Roboto" panose="02000000000000000000"/>
              </a:rPr>
              <a:t>ઉત્તર : શિયાળામાં પહેરેલ ઊનનું સ્વેટર શરીર સાથે ઘર્ષણ થવાને કારણે</a:t>
            </a:r>
            <a:r>
              <a:rPr lang="gu-IN" dirty="0"/>
              <a:t/>
            </a:r>
            <a:br>
              <a:rPr lang="gu-IN" dirty="0"/>
            </a:br>
            <a:r>
              <a:rPr lang="gu-IN" dirty="0">
                <a:solidFill>
                  <a:srgbClr val="202124"/>
                </a:solidFill>
                <a:latin typeface="Roboto" panose="02000000000000000000"/>
              </a:rPr>
              <a:t>વીજભાર પેદા કરે છે. સ્વેટરને કાઢતી વખતે સ્વેટર અને શરીર વચ્ચે વીજવિભાર</a:t>
            </a:r>
            <a:r>
              <a:rPr lang="gu-IN" dirty="0"/>
              <a:t/>
            </a:r>
            <a:br>
              <a:rPr lang="gu-IN" dirty="0"/>
            </a:br>
            <a:r>
              <a:rPr lang="gu-IN" dirty="0">
                <a:solidFill>
                  <a:srgbClr val="202124"/>
                </a:solidFill>
                <a:latin typeface="Roboto" panose="02000000000000000000"/>
              </a:rPr>
              <a:t>થવાથી મુક્ત થતી ઊર્જાને કારણે તડતડ અવાજ ઉત્પન્ન થાય છે.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4637" y="2375338"/>
            <a:ext cx="10374147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i="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(1)નીચેનામાંથી કયું સરળતાથી ઘર્ષણ દ્વારા વીજભારિત થતું </a:t>
            </a:r>
            <a:r>
              <a:rPr lang="gu-IN" sz="2800" b="1" i="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નથી ?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A. </a:t>
            </a:r>
            <a:r>
              <a:rPr lang="gu-IN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પ્લાસ્ટિકની </a:t>
            </a:r>
            <a:r>
              <a:rPr lang="gu-IN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ફૂટપટ્ટી</a:t>
            </a:r>
            <a:endParaRPr lang="gu-IN" sz="2800" b="1" i="0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/>
            </a:endParaRPr>
          </a:p>
          <a:p>
            <a:pPr>
              <a:lnSpc>
                <a:spcPct val="150000"/>
              </a:lnSpc>
            </a:pPr>
            <a:r>
              <a:rPr lang="gu-IN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	</a:t>
            </a:r>
            <a:r>
              <a:rPr lang="en-US" sz="2800" b="1" i="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B. </a:t>
            </a:r>
            <a:r>
              <a:rPr lang="gu-IN" sz="2800" b="1" i="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તાંબાનો સળિયો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C. </a:t>
            </a:r>
            <a:r>
              <a:rPr lang="gu-IN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ફુલાવેલો ફુગ્ગો </a:t>
            </a:r>
          </a:p>
          <a:p>
            <a:pPr>
              <a:lnSpc>
                <a:spcPct val="150000"/>
              </a:lnSpc>
            </a:pPr>
            <a:r>
              <a:rPr lang="gu-IN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	</a:t>
            </a:r>
            <a:r>
              <a:rPr lang="en-US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D. </a:t>
            </a:r>
            <a:r>
              <a:rPr lang="gu-IN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ઊનનું કાપડ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75BDBC3-98A9-411E-9F6A-51AD595B4C81}"/>
              </a:ext>
            </a:extLst>
          </p:cNvPr>
          <p:cNvSpPr/>
          <p:nvPr/>
        </p:nvSpPr>
        <p:spPr>
          <a:xfrm>
            <a:off x="757091" y="756526"/>
            <a:ext cx="10551693" cy="143510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gu-IN" sz="24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 </a:t>
            </a:r>
            <a:r>
              <a:rPr lang="gu-IN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1. નીચેના દરેક પ્રશ્નના ઉત્તર માટે આપેલા વિકલ્પોમાંથી સાચો વિકલ્પ શોધી, તેનો </a:t>
            </a:r>
            <a:r>
              <a:rPr lang="gu-IN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gu-IN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gu-IN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  કમ-અક્ષર </a:t>
            </a:r>
            <a:r>
              <a:rPr lang="gu-IN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પ્રશ્નની સામે </a:t>
            </a:r>
            <a:r>
              <a:rPr lang="gu-IN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આપેલા </a:t>
            </a:r>
            <a:r>
              <a:rPr lang="en-US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      </a:t>
            </a:r>
            <a:r>
              <a:rPr lang="gu-IN" sz="2400" b="1" dirty="0" smtClean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માં </a:t>
            </a:r>
            <a:r>
              <a:rPr lang="gu-IN" sz="2400" b="1" dirty="0">
                <a:ln>
                  <a:solidFill>
                    <a:sysClr val="windowText" lastClr="000000"/>
                  </a:solidFill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લખો 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5311" y="1618540"/>
            <a:ext cx="423197" cy="32067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n-US" sz="36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67349" y="2585545"/>
            <a:ext cx="451946" cy="3573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9821" y="3699641"/>
            <a:ext cx="2764221" cy="53602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6424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41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95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516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75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07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80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235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293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85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973" y="1208690"/>
            <a:ext cx="102896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(2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) જ્યારે </a:t>
            </a: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કાચના સળિયાને રેશમના ટુકડા સાથે ઘસવામાં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આવે છે,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 ત્યારે </a:t>
            </a: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સળિયો ...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A</a:t>
            </a:r>
            <a:r>
              <a:rPr lang="en-US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.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અને કાપડ બંને ધનભાર મેળવે છે.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B</a:t>
            </a:r>
            <a:r>
              <a:rPr lang="en-US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.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ધનભારિત થાય છે, જ્યારે કાપડ ઋણભારિત થાય છે.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C</a:t>
            </a:r>
            <a:r>
              <a:rPr lang="en-US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.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અને કાપડ બંને ઋણભાર મેળવે છે.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D</a:t>
            </a:r>
            <a:r>
              <a:rPr lang="en-US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.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ઋણભારિત થાય છે, જ્યારે કાપડ ધનભારિત થાય છે.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70841" y="3205655"/>
            <a:ext cx="8040414" cy="49003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25654" y="1450428"/>
            <a:ext cx="451946" cy="3573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6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238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277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14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63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67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452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69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475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974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17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979" y="809297"/>
            <a:ext cx="10551693" cy="461664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i="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(3)બૉલપેનની વપરાયેલી રીફિલને જોરથી પૉલિથીનના ટુકડા સાથે   </a:t>
            </a: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</a:t>
            </a:r>
            <a:r>
              <a:rPr lang="gu-IN" sz="2800" b="1" i="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ઘસવામાં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i="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આવે છે. આ અંગે નીચેના પૈકી કયું વિધાન સત્ય </a:t>
            </a:r>
            <a:r>
              <a:rPr lang="gu-IN" sz="2800" b="1" i="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નથી ?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A. </a:t>
            </a:r>
            <a:r>
              <a:rPr lang="gu-IN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રીફિલ વીજભારિત બને છે.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B. </a:t>
            </a:r>
            <a:r>
              <a:rPr lang="gu-IN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પૉલિથીન વીજભારિત બને છે.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i="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C. </a:t>
            </a:r>
            <a:r>
              <a:rPr lang="gu-IN" sz="2800" b="1" i="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રીફિલ અને પૉલિથીન પર ઉત્પન્ન થતા વીજભારો સમાન   </a:t>
            </a: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      </a:t>
            </a:r>
            <a:r>
              <a:rPr lang="gu-IN" sz="2800" b="1" i="0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પ્રકારના હોય છે.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D. </a:t>
            </a:r>
            <a:r>
              <a:rPr lang="gu-IN" sz="2800" b="1" i="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રીફિલ કાગળના નાના ટુકડાઓને આકર્ષે છે.</a:t>
            </a:r>
            <a:endParaRPr lang="en-US" sz="28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0482" y="3436882"/>
            <a:ext cx="8560677" cy="51500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1559" y="4109545"/>
            <a:ext cx="2448910" cy="48347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8947" y="1015552"/>
            <a:ext cx="451946" cy="3573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sz="2800" b="1" dirty="0">
              <a:ln>
                <a:solidFill>
                  <a:schemeClr val="tx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7055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421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517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676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677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532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304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115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82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27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4910" y="935422"/>
            <a:ext cx="1028962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(6) કાંચના સળિયાને રેશમના કાપડ સાથે ઘસવાથી કાચના સળિયા પર </a:t>
            </a: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કયો </a:t>
            </a: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વીજભાર ઉત્પન્ન થાય છે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ધન.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endParaRPr lang="en-US" sz="2800" b="1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</a:t>
            </a:r>
            <a:r>
              <a:rPr lang="en-US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ઋણ.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ધન કે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ઋણ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ગમે તે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એક.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endParaRPr lang="en-US" sz="2800" b="1" dirty="0" smtClean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D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વીજભાર ઉત્પન્ન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થતો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નથી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70842" y="2375338"/>
            <a:ext cx="1198179" cy="388883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2592" y="1566042"/>
            <a:ext cx="451946" cy="33238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437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7255" y="630620"/>
            <a:ext cx="104683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800" b="1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ગાજવીજ સાથેના તોફાન વખતે બહાર હોઈએ ત્યારે આપણે શું કરવું </a:t>
            </a: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જોઈએ ?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ઊંચાં વૃક્ષો નીચે જવું જોઈએ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નીચાં વૃક્ષો નીચે આશ્રય લેવો.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પતરાંના છાપરાં નીચે જવું જોઈએ.</a:t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ખુલ્લા મેદાનમાં જવું જોઈએ.</a:t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2800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34206" y="3273267"/>
            <a:ext cx="4803228" cy="53667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83610" y="1940462"/>
            <a:ext cx="451946" cy="3573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617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2055" y="987972"/>
            <a:ext cx="973257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ઊંચી ઇમારતોને વીજળીની અસરથી બચાવવા શું વ્યવસ્થા </a:t>
            </a:r>
            <a:endParaRPr lang="gu-IN" sz="2800" b="1" dirty="0" smtClean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કરવામાં </a:t>
            </a: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આવે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 ?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ઇમારત પર વીજળીના અવાહક લગાડવામાં આવે છે.</a:t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ઇમારત પર વીજળીના વાહક લગાડવામાં આવે છે.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ઇમારત પર શેડ કરવામાં આવે છે.</a:t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ઇમારત પર પાણીની ટાંકી રાખવામાં આવે છે.</a:t>
            </a:r>
            <a:br>
              <a:rPr lang="gu-IN" sz="28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6455" y="2995448"/>
            <a:ext cx="7725104" cy="47952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94275" y="1173207"/>
            <a:ext cx="451946" cy="3573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36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9504" y="851339"/>
            <a:ext cx="100268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નીચેના પૈકી કઈ કુદરતી ઘટનાનું પૂર્વાનુમાન શક્ય નથી ?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ચક્રવાત 			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વંટોળ </a:t>
            </a: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ગાજવીજ સાથે વરસાદ 	</a:t>
            </a:r>
            <a:r>
              <a:rPr lang="en-US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ભૂકંપ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તીવ્રતાવાળા ભૂકંપ કરતાં 6 તીવ્રતાવાળો ભૂકંપ કેટલા ગણી </a:t>
            </a: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વિનાશક શક્તિ ધરાવે </a:t>
            </a:r>
            <a:r>
              <a:rPr lang="gu-IN" sz="28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છે ?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દોઢ ગણી 		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બે ગણી </a:t>
            </a: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100 </a:t>
            </a:r>
            <a:r>
              <a:rPr lang="gu-IN" sz="2800" b="1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ગણી 				</a:t>
            </a:r>
            <a:r>
              <a:rPr lang="en-US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 1000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ગણી</a:t>
            </a: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3863" y="2212430"/>
            <a:ext cx="1460938" cy="50975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47946" y="4771697"/>
            <a:ext cx="1965433" cy="50449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31213" y="1127887"/>
            <a:ext cx="451946" cy="3573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31213" y="2926124"/>
            <a:ext cx="451946" cy="35735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16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2206" y="1633241"/>
            <a:ext cx="103106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1) વીજભારિત કાચના સળિયાને પોલિથીન સાથે ધસેલી પ્લાસ્ટિકની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સ્ટ્રો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નજીક 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લાવવામાં આવે ત્યારે શું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થાય?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આકર્ષક</a:t>
            </a:r>
            <a:endParaRPr lang="gu-IN" sz="2800" b="1" dirty="0" smtClean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(2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) કાચના સળિયાને કોની સાથે ઘસવાથી કાચના સળિયામાં ધન  </a:t>
            </a:r>
            <a:endParaRPr lang="gu-IN" sz="2800" b="1" dirty="0" smtClean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/>
            </a:endParaRPr>
          </a:p>
          <a:p>
            <a:pPr>
              <a:lnSpc>
                <a:spcPct val="150000"/>
              </a:lnSpc>
            </a:pP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   વીજભાર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gu-IN" sz="2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મળે છે?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gu-IN" sz="2800" b="1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રેશમ</a:t>
            </a:r>
            <a: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gu-IN" sz="28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75BDBC3-98A9-411E-9F6A-51AD595B4C81}"/>
              </a:ext>
            </a:extLst>
          </p:cNvPr>
          <p:cNvSpPr/>
          <p:nvPr/>
        </p:nvSpPr>
        <p:spPr>
          <a:xfrm>
            <a:off x="851684" y="831435"/>
            <a:ext cx="10551693" cy="801806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gu-IN" sz="3200" b="1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 </a:t>
            </a:r>
            <a:r>
              <a:rPr lang="gu-IN" sz="3200" b="1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2. નીચેના પ્રશ્નોના માત્ર ઉત્તર લખો: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48990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607</Words>
  <Application>Microsoft Office PowerPoint</Application>
  <PresentationFormat>Widescreen</PresentationFormat>
  <Paragraphs>101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Calibri Light</vt:lpstr>
      <vt:lpstr>Garamond</vt:lpstr>
      <vt:lpstr>Hind</vt:lpstr>
      <vt:lpstr>Questrial</vt:lpstr>
      <vt:lpstr>Roboto</vt:lpstr>
      <vt:lpstr>Shruti</vt:lpstr>
      <vt:lpstr>Wingdings</vt:lpstr>
      <vt:lpstr>Office Theme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Rit's Thummar</dc:creator>
  <cp:lastModifiedBy>Rit's Thummar</cp:lastModifiedBy>
  <cp:revision>40</cp:revision>
  <dcterms:created xsi:type="dcterms:W3CDTF">2022-01-06T09:19:21Z</dcterms:created>
  <dcterms:modified xsi:type="dcterms:W3CDTF">2022-01-07T12:09:34Z</dcterms:modified>
</cp:coreProperties>
</file>