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5" r:id="rId3"/>
    <p:sldId id="257" r:id="rId4"/>
    <p:sldId id="277" r:id="rId5"/>
    <p:sldId id="278" r:id="rId6"/>
    <p:sldId id="281" r:id="rId7"/>
    <p:sldId id="279" r:id="rId8"/>
    <p:sldId id="280" r:id="rId9"/>
    <p:sldId id="26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F18EC-EAA7-4DFB-A568-F4AF55AF790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42F8-CE45-4788-AD38-F48B00ED85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37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47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46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標題， 2 個小物件與1 個大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825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TW" altLang="en-US" smtClean="0"/>
              <a:t>按一下圖示以新增表格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3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50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70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65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63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4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5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34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C9E41EDD-DD34-4101-BDA1-91CEAEB722E3}" type="datetimeFigureOut">
              <a:rPr lang="zh-TW" altLang="en-US" smtClean="0"/>
              <a:t>2017/6/12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E2759B4B-3E9B-4577-8CE4-D16590A306D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/>
          <a:lstStyle/>
          <a:p>
            <a:r>
              <a:rPr lang="zh-TW" altLang="zh-TW" b="1" dirty="0"/>
              <a:t>績效管理系統半年度考核測試操作</a:t>
            </a:r>
            <a:r>
              <a:rPr lang="zh-TW" altLang="zh-TW" b="1" dirty="0" smtClean="0"/>
              <a:t>手冊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主管篇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zh-TW" dirty="0"/>
              <a:t/>
            </a:r>
            <a:br>
              <a:rPr lang="zh-TW" altLang="zh-TW" dirty="0"/>
            </a:b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7537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考核結果檢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</a:t>
            </a:r>
          </a:p>
        </p:txBody>
      </p:sp>
    </p:spTree>
    <p:extLst>
      <p:ext uri="{BB962C8B-B14F-4D97-AF65-F5344CB8AC3E}">
        <p14:creationId xmlns:p14="http://schemas.microsoft.com/office/powerpoint/2010/main" val="2202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壹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zh-TW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主管複評</a:t>
            </a:r>
            <a:endParaRPr lang="zh-TW" alt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387540"/>
            <a:ext cx="8229600" cy="139675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所屬同仁完成自評，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即通知主管複評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進入績效考核系統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輸入個人帳號及密碼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5" t="31917" r="36543" b="38711"/>
          <a:stretch/>
        </p:blipFill>
        <p:spPr bwMode="auto">
          <a:xfrm>
            <a:off x="5061098" y="3022191"/>
            <a:ext cx="3759374" cy="3366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7758" r="-585" b="4938"/>
          <a:stretch/>
        </p:blipFill>
        <p:spPr bwMode="auto">
          <a:xfrm>
            <a:off x="611559" y="3022191"/>
            <a:ext cx="4320481" cy="3306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987824" y="3253085"/>
            <a:ext cx="1296144" cy="28803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8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441803" y="836712"/>
            <a:ext cx="8229600" cy="13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績效考核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主管複評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，列示所屬員工自評已完成之清單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" t="11864" r="316" b="27291"/>
          <a:stretch/>
        </p:blipFill>
        <p:spPr bwMode="auto">
          <a:xfrm>
            <a:off x="558761" y="2708920"/>
            <a:ext cx="7995684" cy="2753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3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" t="11393" r="49" b="9907"/>
          <a:stretch/>
        </p:blipFill>
        <p:spPr bwMode="auto">
          <a:xfrm>
            <a:off x="539552" y="2348880"/>
            <a:ext cx="8048847" cy="3561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441803" y="692696"/>
            <a:ext cx="8229600" cy="13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依同仁所自評項目，逐一檢視及給予評語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若需要同仁再補充說明或修改，可按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，表單即退回給同仁。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24128" y="3068960"/>
            <a:ext cx="1368152" cy="15841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99592" y="4725144"/>
            <a:ext cx="2016224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912" y="5445224"/>
            <a:ext cx="360040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1"/>
          <p:cNvSpPr txBox="1">
            <a:spLocks/>
          </p:cNvSpPr>
          <p:nvPr/>
        </p:nvSpPr>
        <p:spPr bwMode="auto">
          <a:xfrm>
            <a:off x="402432" y="692696"/>
            <a:ext cx="822960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退回後，同仁收到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通知，與主管溝通後進行自評修改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t="11168" b="40348"/>
          <a:stretch/>
        </p:blipFill>
        <p:spPr bwMode="auto">
          <a:xfrm>
            <a:off x="487496" y="1988840"/>
            <a:ext cx="8375508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580244" y="2708920"/>
            <a:ext cx="3088100" cy="258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" t="11393" r="49" b="9907"/>
          <a:stretch/>
        </p:blipFill>
        <p:spPr bwMode="auto">
          <a:xfrm>
            <a:off x="539552" y="2348880"/>
            <a:ext cx="8048847" cy="3561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441803" y="692696"/>
            <a:ext cx="8229600" cy="13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主管檢視若中途需退出，按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全部檢視完畢，按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即送至下一層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主管。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一旦送審即無法再進行任何編輯及修改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1434" y="5445224"/>
            <a:ext cx="360040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600927" y="5776729"/>
            <a:ext cx="79928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最高主管畫面「送審」功能鍵為「核定」，核定即完成績效考核流程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63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" t="12099" r="315" b="62702"/>
          <a:stretch/>
        </p:blipFill>
        <p:spPr bwMode="auto">
          <a:xfrm>
            <a:off x="623583" y="1916832"/>
            <a:ext cx="8027582" cy="1140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1"/>
          <p:cNvSpPr txBox="1">
            <a:spLocks/>
          </p:cNvSpPr>
          <p:nvPr/>
        </p:nvSpPr>
        <p:spPr bwMode="auto">
          <a:xfrm>
            <a:off x="379036" y="620688"/>
            <a:ext cx="822960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同仁複評後，複評清單即為空白。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可至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績效查詢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，查看轄下同仁目前考核進度，已完成複評按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可查看撰寫的內容。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12333" r="1106" b="6618"/>
          <a:stretch/>
        </p:blipFill>
        <p:spPr bwMode="auto">
          <a:xfrm>
            <a:off x="666115" y="3281620"/>
            <a:ext cx="7942521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41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TW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貮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zh-TW" altLang="en-US" b="1" u="sng" dirty="0" smtClean="0">
                <a:solidFill>
                  <a:schemeClr val="accent6">
                    <a:lumMod val="75000"/>
                  </a:schemeClr>
                </a:solidFill>
              </a:rPr>
              <a:t>考核結果檢視</a:t>
            </a:r>
            <a:endParaRPr lang="zh-TW" altLang="en-US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" t="11865" r="1238" b="45614"/>
          <a:stretch/>
        </p:blipFill>
        <p:spPr bwMode="auto">
          <a:xfrm>
            <a:off x="616687" y="2132856"/>
            <a:ext cx="7878726" cy="1924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1"/>
          <p:cNvSpPr txBox="1">
            <a:spLocks/>
          </p:cNvSpPr>
          <p:nvPr/>
        </p:nvSpPr>
        <p:spPr bwMode="auto">
          <a:xfrm>
            <a:off x="373832" y="1124744"/>
            <a:ext cx="82296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全公司績效考核完成後，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通知同仁查看考核結果。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同仁至績效考核系統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績效查詢，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可檢視結果及列印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" t="11465" r="2259" b="56887"/>
          <a:stretch/>
        </p:blipFill>
        <p:spPr bwMode="auto">
          <a:xfrm>
            <a:off x="616687" y="4392712"/>
            <a:ext cx="7954846" cy="1484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25130" y="5525332"/>
            <a:ext cx="863293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5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838</TotalTime>
  <Words>245</Words>
  <Application>Microsoft Office PowerPoint</Application>
  <PresentationFormat>如螢幕大小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績效管理系統半年度考核測試操作手冊-主管篇  </vt:lpstr>
      <vt:lpstr>目錄</vt:lpstr>
      <vt:lpstr>壹.主管複評</vt:lpstr>
      <vt:lpstr>PowerPoint 簡報</vt:lpstr>
      <vt:lpstr>PowerPoint 簡報</vt:lpstr>
      <vt:lpstr>PowerPoint 簡報</vt:lpstr>
      <vt:lpstr>PowerPoint 簡報</vt:lpstr>
      <vt:lpstr>PowerPoint 簡報</vt:lpstr>
      <vt:lpstr>貮.考核結果檢視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林慧玲</dc:creator>
  <cp:lastModifiedBy>林慧玲</cp:lastModifiedBy>
  <cp:revision>59</cp:revision>
  <dcterms:created xsi:type="dcterms:W3CDTF">2017-06-01T02:33:04Z</dcterms:created>
  <dcterms:modified xsi:type="dcterms:W3CDTF">2017-06-12T05:14:54Z</dcterms:modified>
</cp:coreProperties>
</file>