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point.com/javascript/javascript_overview.htm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JavaScript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nsights.stackoverflow.com/survey/2019" TargetMode="External"/><Relationship Id="rId3" Type="http://schemas.openxmlformats.org/officeDocument/2006/relationships/hyperlink" Target="http://pypl.github.io/PYPL.html" TargetMode="External"/><Relationship Id="rId4" Type="http://schemas.openxmlformats.org/officeDocument/2006/relationships/hyperlink" Target="https://githut.info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-flair.training/blogs/features-of-javascript/" TargetMode="External"/><Relationship Id="rId3" Type="http://schemas.openxmlformats.org/officeDocument/2006/relationships/hyperlink" Target="https://medium.com/@aakash.bachheriya123/8-amazing-features-of-javascript-just-for-you-9660ca1301a6" TargetMode="External"/><Relationship Id="rId4" Type="http://schemas.openxmlformats.org/officeDocument/2006/relationships/hyperlink" Target="https://www.webdesign.org/web-programming/javascript/4-powerful-features-of-javascript-programming-language.17008.html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point.com/javascript/javascript_overview.htm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a11f9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a11f9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93a11f9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93a11f9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https://www.tutorialspoint.com/javascript/javascript_overview.htm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3a11f9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93a11f9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2"/>
              </a:rPr>
              <a:t>https://en.wikipedia.org/wiki/JavaScript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9bca34b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9bca34b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9bca34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a9bca34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93a11f9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93a11f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https://insights.stackoverflow.com/survey/2019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Trends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http://pypl.github.io/PYPL.html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https://githut.info/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93a11f9e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93a11f9e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https://data-flair.training/blogs/features-of-javascript/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https://medium.com/@aakash.bachheriya123/8-amazing-features-of-javascript-just-for-you-9660ca1301a6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https://www.webdesign.org/web-programming/javascript/4-powerful-features-of-javascript-programming-language.17008.html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9ac660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a9ac660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93a11f9e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93a11f9e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93a11f9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93a11f9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3eaf055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3eaf055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https://www.tutorialspoint.com/javascript/javascript_overview.htm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a8682d6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a8682d6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a8682d6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a8682d6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a8682d65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a8682d65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93a11f9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93a11f9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a62db97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aa62db97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aa62db9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aa62db9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aa62db9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aa62db9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a8682d6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a8682d6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c835d4e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c835d4e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c835d4e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c835d4e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3e1e3e3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3e1e3e3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c835d4e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c835d4e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c835d4ec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c835d4e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fc835d4e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fc835d4e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8682d6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a8682d6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arksky.n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arkskyapp.github.io/skycon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s.do/code/36893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Javascript: Stage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LiQuan (Edmond) Situ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Shea Bautista-Capol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Chang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Ocean Lu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Javascript: Stage 5</a:t>
            </a:r>
            <a:endParaRPr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671250" y="3174874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LiQuan (Edmond) Situ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Shea Bautista-Capol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Chang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Ocean Lu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a dynamic computer programming language.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lightweight and most commonly used as a part of web pages, whose implementations allow client-side script to interact with the user and make dynamic pages.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675" y="2571750"/>
            <a:ext cx="4172650" cy="234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Evolution: Origin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was created by Brendan Eich in 10 days, in May 1995 at Netscape Communications.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scripting language that would have a similar syntax and complement Java.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Developed under the name Mocha, then officially called LiveScript in beta releases, renamed to JavaScript when deployed in the Netscape Navigator.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325" y="1490862"/>
            <a:ext cx="4111974" cy="27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Evolution: Purpose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to turn the Web into an application platform and designed to complement 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 - server side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Javascript - client side applications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Evolution: Versions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Official name: </a:t>
            </a:r>
            <a:r>
              <a:rPr lang="en"/>
              <a:t>ECMAScript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ECMA - European Computer Manufacturers Association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ECMAScript 1 (1997) - First Edition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ECMAScript 10 (2019) - Latest Version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ECMAScript 3 is fully supported in all browsers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ECMAScript 5 is fully supported in all modern browsers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Evolution: Popularity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50" y="1150026"/>
            <a:ext cx="3722664" cy="194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299" y="1198912"/>
            <a:ext cx="4572001" cy="184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3180278"/>
            <a:ext cx="4572000" cy="18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Features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613" y="1152476"/>
            <a:ext cx="6670776" cy="34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Features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for both functional and object-oriented approaches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Supported on all browsers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 Features - Code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let/const: alternative to “var,” only accessible in code block initially defined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Arrow functions: alternative way to define functions, shortens code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 literals: safer, cleaner alternative to basic strings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Parameters: allow default values to be assigned to a functions parameters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 Shorthand: define object properties with less code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338" y="1867513"/>
            <a:ext cx="51149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700" y="2872425"/>
            <a:ext cx="6071575" cy="6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2347" y="3882922"/>
            <a:ext cx="4059227" cy="6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 - Notes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display location on top, display weather on bottom, and change Fahrenheit and </a:t>
            </a:r>
            <a:r>
              <a:rPr lang="en"/>
              <a:t>Celsius on click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app.js: we ask the user to allow us location (navigator.geolocation) because we need to get our longitude and latitude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Darksky API is free (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https://darksky.net/</a:t>
            </a:r>
            <a:r>
              <a:rPr lang="en"/>
              <a:t>) &amp; allows us to look up the weather anywhere on the globe</a:t>
            </a:r>
            <a:r>
              <a:rPr lang="en"/>
              <a:t>. To call this, we need the lat and long at the end of the url, that we found with our user’s position.coords.latitude/longitude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we get our location with the API and receive a JSON file, so we can use it in our Javascript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onClick function with  specific formulas that match Celcius and Farenheit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a dynamic computer programming language.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lightweight and most commonly used as a part of web pages, whose implementations allow client-side script to interact with the user and make dynamic pages.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 - Styling 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Styling: we have container that fills the background, allowing full screen, aligned center.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color is a linear gradient, inside .container (matches our div class="container" in index.html)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Icons used from skycons which are canvas elements and you define a sky con and you add a canvas in your HTML and you say what kind of SVG you want to use in your canvas.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declared skycons = new Skycons and then add an icon by skycons.add("icon1" (the ID), (and then what kind of icon it should display) Skycons.PARTLY_CLOUDY_DAY),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Icons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https://darkskyapp.github.io/skycons/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Demo Code - Get longitude &amp; latitude → weather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if(navigator.geolocation) {</a:t>
            </a:r>
            <a:br>
              <a:rPr lang="en" sz="1000"/>
            </a:br>
            <a:r>
              <a:rPr lang="en" sz="1000"/>
              <a:t>	navigator.geolocation.getCurrentPosition(position =&gt; {</a:t>
            </a:r>
            <a:br>
              <a:rPr lang="en" sz="1000"/>
            </a:br>
            <a:r>
              <a:rPr lang="en" sz="1000"/>
              <a:t>		long = position.coords.longitude;</a:t>
            </a:r>
            <a:br>
              <a:rPr lang="en" sz="1000"/>
            </a:br>
            <a:r>
              <a:rPr lang="en" sz="1000"/>
              <a:t>		lat = position.coords.latitude; </a:t>
            </a:r>
            <a:br>
              <a:rPr lang="en" sz="1000"/>
            </a:br>
            <a:r>
              <a:rPr lang="en" sz="1000"/>
              <a:t>		const proxy = 'https://cors-anywhere.herokuapp.com/';</a:t>
            </a:r>
            <a:br>
              <a:rPr lang="en" sz="1000"/>
            </a:br>
            <a:r>
              <a:rPr lang="en" sz="1000"/>
              <a:t>		const api = `${proxy}https://api.darksky.net/forecast/03af9c9f856c8c0e0408cda48b335ea9/${lat},${long}`;</a:t>
            </a:r>
            <a:br>
              <a:rPr lang="en" sz="1000"/>
            </a:br>
            <a:r>
              <a:rPr lang="en" sz="1000"/>
              <a:t>		fetch(api)</a:t>
            </a:r>
            <a:br>
              <a:rPr lang="en" sz="1000"/>
            </a:br>
            <a:r>
              <a:rPr lang="en" sz="1000"/>
              <a:t>		.then(response =&gt;{</a:t>
            </a:r>
            <a:br>
              <a:rPr lang="en" sz="1000"/>
            </a:br>
            <a:r>
              <a:rPr lang="en" sz="1000"/>
              <a:t>			return response.json();</a:t>
            </a:r>
            <a:br>
              <a:rPr lang="en" sz="1000"/>
            </a:br>
            <a:r>
              <a:rPr lang="en" sz="1000"/>
              <a:t>		})</a:t>
            </a:r>
            <a:br>
              <a:rPr lang="en" sz="1000"/>
            </a:br>
            <a:r>
              <a:rPr lang="en" sz="1000"/>
              <a:t>		.then(data =&gt; {</a:t>
            </a:r>
            <a:br>
              <a:rPr lang="en" sz="1000"/>
            </a:br>
            <a:r>
              <a:rPr lang="en" sz="1000"/>
              <a:t>			const {temperature,summary, icon} = data.currently;</a:t>
            </a:r>
            <a:br>
              <a:rPr lang="en" sz="1000"/>
            </a:br>
            <a:r>
              <a:rPr lang="en" sz="1000"/>
              <a:t>			temperatureDegree.textContent = temperature;</a:t>
            </a:r>
            <a:br>
              <a:rPr lang="en" sz="1000"/>
            </a:br>
            <a:r>
              <a:rPr lang="en" sz="1000"/>
              <a:t>			temperatureDescription.textContent = summary;</a:t>
            </a:r>
            <a:br>
              <a:rPr lang="en" sz="1000"/>
            </a:br>
            <a:r>
              <a:rPr lang="en" sz="1000"/>
              <a:t>			locationTimeZone.textContent = data.timezone;</a:t>
            </a:r>
            <a:br>
              <a:rPr lang="en" sz="1000"/>
            </a:br>
            <a:r>
              <a:rPr lang="en" sz="1000"/>
              <a:t>			setIcons(icon, document.querySelector('.icon'));</a:t>
            </a:r>
            <a:br>
              <a:rPr lang="en" sz="1000"/>
            </a:br>
            <a:r>
              <a:rPr lang="en" sz="1000"/>
              <a:t>		});</a:t>
            </a:r>
            <a:br>
              <a:rPr lang="en" sz="1000"/>
            </a:br>
            <a:r>
              <a:rPr lang="en" sz="1000"/>
              <a:t>	});</a:t>
            </a:r>
            <a:br>
              <a:rPr lang="en" sz="1000"/>
            </a:br>
            <a:r>
              <a:rPr lang="en" sz="1000"/>
              <a:t>}</a:t>
            </a:r>
            <a:br>
              <a:rPr lang="en" sz="1000"/>
            </a:br>
            <a:r>
              <a:rPr lang="en" sz="1000"/>
              <a:t>else {</a:t>
            </a:r>
            <a:br>
              <a:rPr lang="en" sz="1000"/>
            </a:br>
            <a:r>
              <a:rPr lang="en" sz="1000"/>
              <a:t>	h1.textContent = "Location is not enabled";</a:t>
            </a:r>
            <a:br>
              <a:rPr lang="en" sz="1000"/>
            </a:br>
            <a:r>
              <a:rPr lang="en" sz="1000"/>
              <a:t>}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Demo Code - Styling &amp; Celcius/Farhenheit </a:t>
            </a:r>
            <a:r>
              <a:rPr lang="en"/>
              <a:t>switch 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temperatureDegree.addEventListener("click", tempConverter);</a:t>
            </a:r>
            <a:br>
              <a:rPr lang="en" sz="1000"/>
            </a:br>
            <a:r>
              <a:rPr lang="en" sz="1000"/>
              <a:t>	function setIcons(icon, iconID) {</a:t>
            </a:r>
            <a:br>
              <a:rPr lang="en" sz="1000"/>
            </a:br>
            <a:r>
              <a:rPr lang="en" sz="1000"/>
              <a:t>		const skycons = new Skycons({color: "white"});</a:t>
            </a:r>
            <a:br>
              <a:rPr lang="en" sz="1000"/>
            </a:br>
            <a:r>
              <a:rPr lang="en" sz="1000"/>
              <a:t>		const currentIcon = icon.replace(/-/g,"_").toUpperCase();</a:t>
            </a:r>
            <a:br>
              <a:rPr lang="en" sz="1000"/>
            </a:br>
            <a:r>
              <a:rPr lang="en" sz="1000"/>
              <a:t>		skycons.play();</a:t>
            </a:r>
            <a:br>
              <a:rPr lang="en" sz="1000"/>
            </a:br>
            <a:r>
              <a:rPr lang="en" sz="1000"/>
              <a:t>		return skycons.set(iconID, skycons[currentIcon]);</a:t>
            </a:r>
            <a:br>
              <a:rPr lang="en" sz="1000"/>
            </a:br>
            <a:r>
              <a:rPr lang="en" sz="1000"/>
              <a:t>	}</a:t>
            </a:r>
            <a:br>
              <a:rPr lang="en" sz="1000"/>
            </a:br>
            <a:r>
              <a:rPr lang="en" sz="1000"/>
              <a:t>	function tempConverter() {</a:t>
            </a:r>
            <a:br>
              <a:rPr lang="en" sz="1000"/>
            </a:br>
            <a:r>
              <a:rPr lang="en" sz="1000"/>
              <a:t>	    var temp = parseFloat(temperatureDegree.textContent);</a:t>
            </a:r>
            <a:br>
              <a:rPr lang="en" sz="1000"/>
            </a:br>
            <a:r>
              <a:rPr lang="en" sz="1000"/>
              <a:t>	    var newTemp;</a:t>
            </a:r>
            <a:br>
              <a:rPr lang="en" sz="1000"/>
            </a:br>
            <a:r>
              <a:rPr lang="en" sz="1000"/>
              <a:t>	    if (fahrenheit) {</a:t>
            </a:r>
            <a:br>
              <a:rPr lang="en" sz="1000"/>
            </a:br>
            <a:r>
              <a:rPr lang="en" sz="1000"/>
              <a:t>	        newTemp = (temp-32) * (5/9);</a:t>
            </a:r>
            <a:br>
              <a:rPr lang="en" sz="1000"/>
            </a:br>
            <a:r>
              <a:rPr lang="en" sz="1000"/>
              <a:t>	        temperatureType.textContent = "C";</a:t>
            </a:r>
            <a:br>
              <a:rPr lang="en" sz="1000"/>
            </a:br>
            <a:r>
              <a:rPr lang="en" sz="1000"/>
              <a:t>	        fahrenheit = false;</a:t>
            </a:r>
            <a:br>
              <a:rPr lang="en" sz="1000"/>
            </a:br>
            <a:r>
              <a:rPr lang="en" sz="1000"/>
              <a:t>	    }</a:t>
            </a:r>
            <a:br>
              <a:rPr lang="en" sz="1000"/>
            </a:br>
            <a:r>
              <a:rPr lang="en" sz="1000"/>
              <a:t>	    else {</a:t>
            </a:r>
            <a:br>
              <a:rPr lang="en" sz="1000"/>
            </a:br>
            <a:r>
              <a:rPr lang="en" sz="1000"/>
              <a:t>	        newTemp = temp * (9/5) + 32;</a:t>
            </a:r>
            <a:br>
              <a:rPr lang="en" sz="1000"/>
            </a:br>
            <a:r>
              <a:rPr lang="en" sz="1000"/>
              <a:t>	        temperatureType.textContent = "F";</a:t>
            </a:r>
            <a:br>
              <a:rPr lang="en" sz="1000"/>
            </a:br>
            <a:r>
              <a:rPr lang="en" sz="1000"/>
              <a:t>	        fahrenheit = true;</a:t>
            </a:r>
            <a:br>
              <a:rPr lang="en" sz="1000"/>
            </a:br>
            <a:r>
              <a:rPr lang="en" sz="1000"/>
              <a:t>	    }</a:t>
            </a:r>
            <a:br>
              <a:rPr lang="en" sz="1000"/>
            </a:br>
            <a:r>
              <a:rPr lang="en" sz="1000"/>
              <a:t>	    temperatureDegree.textContent = newTemp.toFixed(2);</a:t>
            </a:r>
            <a:br>
              <a:rPr lang="en" sz="1000"/>
            </a:br>
            <a:r>
              <a:rPr lang="en" sz="1000"/>
              <a:t>	} </a:t>
            </a:r>
            <a:br>
              <a:rPr lang="en" sz="1000"/>
            </a:br>
            <a:r>
              <a:rPr lang="en" sz="1000"/>
              <a:t>});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 - Weather App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Screenshots: Ask for User location</a:t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150" y="1017725"/>
            <a:ext cx="711568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Screenshots: F</a:t>
            </a:r>
            <a:r>
              <a:rPr lang="en"/>
              <a:t>ahrenheit </a:t>
            </a:r>
            <a:r>
              <a:rPr lang="en"/>
              <a:t>Display (default)</a:t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00" y="1017725"/>
            <a:ext cx="71087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Screenshots: </a:t>
            </a:r>
            <a:r>
              <a:rPr lang="en"/>
              <a:t>Celsius</a:t>
            </a:r>
            <a:r>
              <a:rPr lang="en"/>
              <a:t> Display (on click)</a:t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238" y="1017725"/>
            <a:ext cx="71295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  <p:sp>
        <p:nvSpPr>
          <p:cNvPr id="226" name="Google Shape;226;p3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great day :-)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Features: Data Type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</a:t>
            </a:r>
            <a:r>
              <a:rPr lang="en"/>
              <a:t>Data Types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Formal list: ✓ </a:t>
            </a:r>
            <a:r>
              <a:rPr lang="en"/>
              <a:t>Boolean, ✓ Null, ✓ Undefined, ✓ Number, ✓ String, ✓ Symbol, ✓Object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String Types: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Design: </a:t>
            </a:r>
            <a:r>
              <a:rPr lang="en"/>
              <a:t>JavaScript treats primitive values as objects when executing methods and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Operations: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.length(); indexOf(“”); lastIndexOf(“”); search(“”); replace(“”, “”); slice(#, #); substring(#, #); substr(#, #); toUpperCase(); toLowerCase(); concat(“”,str); trim(); charAt(“”); charCodeAt(#); []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Types: In Javascript, arrays are a special type of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Subscripts are integers, and are range checked; jagged and </a:t>
            </a:r>
            <a:r>
              <a:rPr lang="en"/>
              <a:t>multidimensional</a:t>
            </a:r>
            <a:r>
              <a:rPr lang="en"/>
              <a:t> arrays are allowed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Arrays can be initialized when they have their storage allocated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length(); sort(); push(); toString(); pop(); shift(); unshift(); splice(); concat();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Features: Control Structures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If-statements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Loops(for, while, do-while)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and Continue statements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Syntax for all is very similar to java.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and Continue Statement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25"/>
            <a:ext cx="85206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break; —&gt; breaks out of switch statement or ends loop at current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continue;  —&gt; skips current step in loop without breaking entirely out of it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829825" y="1986450"/>
            <a:ext cx="19593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Example: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871925" y="1986450"/>
            <a:ext cx="1333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Prints out: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25" y="2401350"/>
            <a:ext cx="4036662" cy="10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925" y="2401350"/>
            <a:ext cx="16764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Features: Function Definitions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1437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03150" y="2243325"/>
            <a:ext cx="81852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Uses “function” keyword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 need to specify return type, will return whatever you need it to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If no return statement is used, returns undefined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750925" y="540950"/>
            <a:ext cx="532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https://js.do/code/368936</a:t>
            </a:r>
            <a:r>
              <a:rPr lang="en"/>
              <a:t>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0" y="-83250"/>
            <a:ext cx="526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&lt;script&gt;</a:t>
            </a:r>
            <a:br>
              <a:rPr lang="en" sz="1000"/>
            </a:br>
            <a:r>
              <a:rPr b="1" lang="en" sz="1000"/>
              <a:t>document.write("&lt;b&gt;#1: PRINT HELLO WORLD USING VARIABLES&lt;/b&gt;&lt;br&gt;&lt;br&gt;");</a:t>
            </a:r>
            <a:br>
              <a:rPr lang="en" sz="1000"/>
            </a:br>
            <a:r>
              <a:rPr lang="en" sz="1000"/>
              <a:t>// To start we will create 2 variables:</a:t>
            </a:r>
            <a:br>
              <a:rPr lang="en" sz="1000"/>
            </a:br>
            <a:r>
              <a:rPr lang="en" sz="1000"/>
              <a:t>var variable1 = 'Hello ';</a:t>
            </a:r>
            <a:br>
              <a:rPr lang="en" sz="1000"/>
            </a:br>
            <a:r>
              <a:rPr lang="en" sz="1000"/>
              <a:t>var variable2 = 'World!&lt;br&gt;&lt;br&gt;'; // &lt;br&gt; means line break in html</a:t>
            </a:r>
            <a:br>
              <a:rPr lang="en" sz="1000"/>
            </a:br>
            <a:r>
              <a:rPr lang="en" sz="1000"/>
              <a:t>// Create a third variable by adding both variables:</a:t>
            </a:r>
            <a:br>
              <a:rPr lang="en" sz="1000"/>
            </a:br>
            <a:r>
              <a:rPr lang="en" sz="1000"/>
              <a:t>var final_text = variable1 + variable2;</a:t>
            </a:r>
            <a:br>
              <a:rPr lang="en" sz="1000"/>
            </a:br>
            <a:r>
              <a:rPr lang="en" sz="1000"/>
              <a:t>// Print the final result:</a:t>
            </a:r>
            <a:br>
              <a:rPr lang="en" sz="1000"/>
            </a:br>
            <a:r>
              <a:rPr lang="en" sz="1000"/>
              <a:t>document.write(final_text);</a:t>
            </a:r>
            <a:br>
              <a:rPr lang="en" sz="1000"/>
            </a:br>
            <a:r>
              <a:rPr b="1" lang="en" sz="1000"/>
              <a:t>document.write("&lt;b&gt;# 2: SOLVE AN EQUATION&lt;/b&gt;&lt;br&gt;&lt;br&gt;");</a:t>
            </a:r>
            <a:br>
              <a:rPr lang="en" sz="1000"/>
            </a:br>
            <a:r>
              <a:rPr lang="en" sz="1000"/>
              <a:t>var n = 9;</a:t>
            </a:r>
            <a:br>
              <a:rPr lang="en" sz="1000"/>
            </a:br>
            <a:r>
              <a:rPr lang="en" sz="1000"/>
              <a:t>var x = n*n;</a:t>
            </a:r>
            <a:br>
              <a:rPr lang="en" sz="1000"/>
            </a:br>
            <a:r>
              <a:rPr lang="en" sz="1000"/>
              <a:t>document.write("Result of n*n=" + x);</a:t>
            </a:r>
            <a:br>
              <a:rPr lang="en" sz="1000"/>
            </a:br>
            <a:r>
              <a:rPr b="1" lang="en" sz="1000"/>
              <a:t>document.write("&lt;br&gt;&lt;br&gt;&lt;b&gt;#3: PRINT NUMBERS FROM 1 TO 10&lt;/b&gt;&lt;br&gt;&lt;br&gt;");</a:t>
            </a:r>
            <a:br>
              <a:rPr lang="en" sz="1000"/>
            </a:br>
            <a:r>
              <a:rPr lang="en" sz="1000"/>
              <a:t>// Create a loop of 10 elements.</a:t>
            </a:r>
            <a:br>
              <a:rPr lang="en" sz="1000"/>
            </a:br>
            <a:r>
              <a:rPr lang="en" sz="1000"/>
              <a:t>// Variable "i" starts with value 1 and while i&lt;=10 it will increment 1 (i=i+1) </a:t>
            </a:r>
            <a:br>
              <a:rPr lang="en" sz="1000"/>
            </a:br>
            <a:r>
              <a:rPr lang="en" sz="1000"/>
              <a:t>for (var i=1; i&lt;=10; i=i+1) {</a:t>
            </a:r>
            <a:br>
              <a:rPr lang="en" sz="1000"/>
            </a:br>
            <a:r>
              <a:rPr lang="en" sz="1000"/>
              <a:t>  document.write(i); // Print the current "i" number</a:t>
            </a:r>
            <a:br>
              <a:rPr lang="en" sz="1000"/>
            </a:br>
            <a:r>
              <a:rPr lang="en" sz="1000"/>
              <a:t>  // Print a comma followed by a space if i &lt; 10</a:t>
            </a:r>
            <a:br>
              <a:rPr lang="en" sz="1000"/>
            </a:br>
            <a:r>
              <a:rPr lang="en" sz="1000"/>
              <a:t>  if (i&lt;10) {</a:t>
            </a:r>
            <a:br>
              <a:rPr lang="en" sz="1000"/>
            </a:br>
            <a:r>
              <a:rPr lang="en" sz="1000"/>
              <a:t>    document.write(", ");</a:t>
            </a:r>
            <a:br>
              <a:rPr lang="en" sz="1000"/>
            </a:br>
            <a:r>
              <a:rPr lang="en" sz="1000"/>
              <a:t>  }</a:t>
            </a:r>
            <a:br>
              <a:rPr lang="en" sz="1000"/>
            </a:br>
            <a:r>
              <a:rPr lang="en" sz="1000"/>
              <a:t>}</a:t>
            </a:r>
            <a:br>
              <a:rPr lang="en" sz="1000"/>
            </a:br>
            <a:r>
              <a:rPr lang="en" sz="1000"/>
              <a:t>function show_random_number() {</a:t>
            </a:r>
            <a:br>
              <a:rPr lang="en" sz="1000"/>
            </a:br>
            <a:r>
              <a:rPr lang="en" sz="1000"/>
              <a:t>  var random_number = Math.random(); // generate random number between 0 and 1</a:t>
            </a:r>
            <a:br>
              <a:rPr lang="en" sz="1000"/>
            </a:br>
            <a:r>
              <a:rPr lang="en" sz="1000"/>
              <a:t>  alert(random_number); // show popup with a random number </a:t>
            </a:r>
            <a:br>
              <a:rPr lang="en" sz="1000"/>
            </a:br>
            <a:r>
              <a:rPr lang="en" sz="1000"/>
              <a:t>}</a:t>
            </a:r>
            <a:br>
              <a:rPr lang="en" sz="1000"/>
            </a:br>
            <a:r>
              <a:rPr lang="en" sz="1000"/>
              <a:t>&lt;</a:t>
            </a:r>
            <a:r>
              <a:rPr lang="en" sz="1000"/>
              <a:t>/script&gt;</a:t>
            </a:r>
            <a:br>
              <a:rPr lang="en" sz="1000"/>
            </a:br>
            <a:r>
              <a:rPr lang="en" sz="1000"/>
              <a:t>&lt;br&gt;</a:t>
            </a:r>
            <a:r>
              <a:rPr b="1" lang="en" sz="1000"/>
              <a:t>&lt;b&gt;#4: CALL A JAVASCRIPT FUNCTION:&lt;/b&gt;</a:t>
            </a:r>
            <a:br>
              <a:rPr lang="en" sz="1000"/>
            </a:br>
            <a:r>
              <a:rPr lang="en" sz="1000"/>
              <a:t>&lt;input type=button onClick="show_random_number()" value="Generate random number"&gt;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great day :-)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Breaker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