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0" r:id="rId4"/>
    <p:sldId id="271" r:id="rId5"/>
    <p:sldId id="275" r:id="rId6"/>
    <p:sldId id="258" r:id="rId7"/>
    <p:sldId id="280" r:id="rId8"/>
    <p:sldId id="274" r:id="rId9"/>
    <p:sldId id="276" r:id="rId10"/>
    <p:sldId id="265" r:id="rId11"/>
    <p:sldId id="281" r:id="rId12"/>
    <p:sldId id="277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95B1F-375B-4C12-BB06-B9A1AD6A738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958C33-9B18-430D-9A39-B783266672B3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Introduction to data science</a:t>
          </a:r>
        </a:p>
      </dgm:t>
    </dgm:pt>
    <dgm:pt modelId="{EA11378F-9897-40D3-8CBB-E197EC99E032}" type="parTrans" cxnId="{E007D88D-41DC-46CC-B93B-C95FEF70658B}">
      <dgm:prSet/>
      <dgm:spPr/>
      <dgm:t>
        <a:bodyPr/>
        <a:lstStyle/>
        <a:p>
          <a:endParaRPr lang="en-US"/>
        </a:p>
      </dgm:t>
    </dgm:pt>
    <dgm:pt modelId="{4262C1B5-4191-4A9A-8AF5-CDD6D37D4C9F}" type="sibTrans" cxnId="{E007D88D-41DC-46CC-B93B-C95FEF70658B}">
      <dgm:prSet/>
      <dgm:spPr/>
      <dgm:t>
        <a:bodyPr/>
        <a:lstStyle/>
        <a:p>
          <a:endParaRPr lang="en-US"/>
        </a:p>
      </dgm:t>
    </dgm:pt>
    <dgm:pt modelId="{16ABC823-2089-4C84-927D-001BB2BBB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collection, preparation, modeling, implementation and visualization</a:t>
          </a:r>
        </a:p>
      </dgm:t>
    </dgm:pt>
    <dgm:pt modelId="{6640AB40-C9FA-41A5-A221-3F482DCD01A6}" type="parTrans" cxnId="{2231734F-0752-435B-8AC4-48507CAD433B}">
      <dgm:prSet/>
      <dgm:spPr/>
      <dgm:t>
        <a:bodyPr/>
        <a:lstStyle/>
        <a:p>
          <a:endParaRPr lang="en-US"/>
        </a:p>
      </dgm:t>
    </dgm:pt>
    <dgm:pt modelId="{39D24CE8-42DC-4BCB-B482-4D98A45DCF73}" type="sibTrans" cxnId="{2231734F-0752-435B-8AC4-48507CAD433B}">
      <dgm:prSet/>
      <dgm:spPr/>
      <dgm:t>
        <a:bodyPr/>
        <a:lstStyle/>
        <a:p>
          <a:endParaRPr lang="en-US"/>
        </a:p>
      </dgm:t>
    </dgm:pt>
    <dgm:pt modelId="{3EFFFEB5-F084-4C7B-8D12-DC1DA717E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statistical approaches</a:t>
          </a:r>
        </a:p>
      </dgm:t>
    </dgm:pt>
    <dgm:pt modelId="{9F983658-3668-4C14-8071-1D49C1ECA7B0}" type="parTrans" cxnId="{D7D7FE89-4CD0-4064-BAF2-8FD27C13238A}">
      <dgm:prSet/>
      <dgm:spPr/>
      <dgm:t>
        <a:bodyPr/>
        <a:lstStyle/>
        <a:p>
          <a:endParaRPr lang="en-US"/>
        </a:p>
      </dgm:t>
    </dgm:pt>
    <dgm:pt modelId="{3C46FB79-C0F2-4FF3-9DAA-305DA7EBD38A}" type="sibTrans" cxnId="{D7D7FE89-4CD0-4064-BAF2-8FD27C13238A}">
      <dgm:prSet/>
      <dgm:spPr/>
      <dgm:t>
        <a:bodyPr/>
        <a:lstStyle/>
        <a:p>
          <a:endParaRPr lang="en-US"/>
        </a:p>
      </dgm:t>
    </dgm:pt>
    <dgm:pt modelId="{B305872B-75DC-45AC-9439-E58192867BFF}">
      <dgm:prSet/>
      <dgm:spPr/>
      <dgm:t>
        <a:bodyPr/>
        <a:lstStyle/>
        <a:p>
          <a:r>
            <a:rPr lang="en-US"/>
            <a:t>Basic knowledge in Statistics</a:t>
          </a:r>
        </a:p>
      </dgm:t>
    </dgm:pt>
    <dgm:pt modelId="{9086B438-4F39-4DD2-913F-75F7817117BE}" type="parTrans" cxnId="{FEA000CE-F47C-435C-9119-54EEDB4B1799}">
      <dgm:prSet/>
      <dgm:spPr/>
      <dgm:t>
        <a:bodyPr/>
        <a:lstStyle/>
        <a:p>
          <a:endParaRPr lang="en-US"/>
        </a:p>
      </dgm:t>
    </dgm:pt>
    <dgm:pt modelId="{612D382F-5EAB-487C-8D86-E379298043A6}" type="sibTrans" cxnId="{FEA000CE-F47C-435C-9119-54EEDB4B1799}">
      <dgm:prSet/>
      <dgm:spPr/>
      <dgm:t>
        <a:bodyPr/>
        <a:lstStyle/>
        <a:p>
          <a:endParaRPr lang="en-US"/>
        </a:p>
      </dgm:t>
    </dgm:pt>
    <dgm:pt modelId="{71BD66B6-BB98-4AD0-B3BE-170A9C9919D4}">
      <dgm:prSet/>
      <dgm:spPr/>
      <dgm:t>
        <a:bodyPr/>
        <a:lstStyle/>
        <a:p>
          <a:r>
            <a:rPr lang="en-US"/>
            <a:t>Tools and Environments</a:t>
          </a:r>
          <a:endParaRPr lang="en-US" dirty="0"/>
        </a:p>
      </dgm:t>
    </dgm:pt>
    <dgm:pt modelId="{B9D51F8B-B7F2-4044-9907-6A88200A347B}" type="parTrans" cxnId="{4D9C5688-FDC4-4DF8-A1C4-2171385D7608}">
      <dgm:prSet/>
      <dgm:spPr/>
      <dgm:t>
        <a:bodyPr/>
        <a:lstStyle/>
        <a:p>
          <a:endParaRPr lang="en-US"/>
        </a:p>
      </dgm:t>
    </dgm:pt>
    <dgm:pt modelId="{C32B981E-E59C-4688-9879-05A60FC60091}" type="sibTrans" cxnId="{4D9C5688-FDC4-4DF8-A1C4-2171385D7608}">
      <dgm:prSet/>
      <dgm:spPr/>
      <dgm:t>
        <a:bodyPr/>
        <a:lstStyle/>
        <a:p>
          <a:endParaRPr lang="en-US"/>
        </a:p>
      </dgm:t>
    </dgm:pt>
    <dgm:pt modelId="{C3EA5F79-CEFE-432E-965A-334BCBF8B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Pandas – Anaconda (Know Python or not: no worries!)</a:t>
          </a:r>
        </a:p>
      </dgm:t>
    </dgm:pt>
    <dgm:pt modelId="{A15D1EC4-A733-4C49-9616-F937E36B67EF}" type="parTrans" cxnId="{2BAB3E99-44A9-4692-91EE-219E730C4998}">
      <dgm:prSet/>
      <dgm:spPr/>
      <dgm:t>
        <a:bodyPr/>
        <a:lstStyle/>
        <a:p>
          <a:endParaRPr lang="en-US"/>
        </a:p>
      </dgm:t>
    </dgm:pt>
    <dgm:pt modelId="{DA3BC291-001B-4D61-A8B4-F70E43DA1493}" type="sibTrans" cxnId="{2BAB3E99-44A9-4692-91EE-219E730C4998}">
      <dgm:prSet/>
      <dgm:spPr/>
      <dgm:t>
        <a:bodyPr/>
        <a:lstStyle/>
        <a:p>
          <a:endParaRPr lang="en-US"/>
        </a:p>
      </dgm:t>
    </dgm:pt>
    <dgm:pt modelId="{0574A86F-83A6-4E76-A249-61377E0B0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Your own machines and/or machines in CS Labs</a:t>
          </a:r>
        </a:p>
      </dgm:t>
    </dgm:pt>
    <dgm:pt modelId="{A0C983C6-D5AC-45FC-A215-CB0022505964}" type="parTrans" cxnId="{74602BCD-9B1C-4B12-B8A0-74E7AAEF8B6D}">
      <dgm:prSet/>
      <dgm:spPr/>
      <dgm:t>
        <a:bodyPr/>
        <a:lstStyle/>
        <a:p>
          <a:endParaRPr lang="en-US"/>
        </a:p>
      </dgm:t>
    </dgm:pt>
    <dgm:pt modelId="{A355375B-1D70-492B-9CFC-6E4C05745F15}" type="sibTrans" cxnId="{74602BCD-9B1C-4B12-B8A0-74E7AAEF8B6D}">
      <dgm:prSet/>
      <dgm:spPr/>
      <dgm:t>
        <a:bodyPr/>
        <a:lstStyle/>
        <a:p>
          <a:endParaRPr lang="en-US"/>
        </a:p>
      </dgm:t>
    </dgm:pt>
    <dgm:pt modelId="{940EAB48-1BBB-4993-B30E-1CADF2FAD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Colab</a:t>
          </a:r>
        </a:p>
      </dgm:t>
    </dgm:pt>
    <dgm:pt modelId="{430B6F3A-E46F-44FA-9677-A6C85BF45664}" type="parTrans" cxnId="{FFBFEBE7-A0AC-4EDD-B215-6FB5B2AF5BE6}">
      <dgm:prSet/>
      <dgm:spPr/>
      <dgm:t>
        <a:bodyPr/>
        <a:lstStyle/>
        <a:p>
          <a:endParaRPr lang="en-US"/>
        </a:p>
      </dgm:t>
    </dgm:pt>
    <dgm:pt modelId="{61D60718-1873-4F2B-B15B-545515C5E88D}" type="sibTrans" cxnId="{FFBFEBE7-A0AC-4EDD-B215-6FB5B2AF5BE6}">
      <dgm:prSet/>
      <dgm:spPr/>
      <dgm:t>
        <a:bodyPr/>
        <a:lstStyle/>
        <a:p>
          <a:endParaRPr lang="en-US"/>
        </a:p>
      </dgm:t>
    </dgm:pt>
    <dgm:pt modelId="{AD452D49-0B76-4570-8F57-41504F7FCEC1}" type="pres">
      <dgm:prSet presAssocID="{2D395B1F-375B-4C12-BB06-B9A1AD6A7388}" presName="linear" presStyleCnt="0">
        <dgm:presLayoutVars>
          <dgm:dir/>
          <dgm:animLvl val="lvl"/>
          <dgm:resizeHandles val="exact"/>
        </dgm:presLayoutVars>
      </dgm:prSet>
      <dgm:spPr/>
    </dgm:pt>
    <dgm:pt modelId="{8FDFEB61-0F02-421C-BC80-AE8DC89A4C61}" type="pres">
      <dgm:prSet presAssocID="{C3958C33-9B18-430D-9A39-B783266672B3}" presName="parentLin" presStyleCnt="0"/>
      <dgm:spPr/>
    </dgm:pt>
    <dgm:pt modelId="{CEC8CB8C-A27C-44D3-9E2D-4C64F325E3EE}" type="pres">
      <dgm:prSet presAssocID="{C3958C33-9B18-430D-9A39-B783266672B3}" presName="parentLeftMargin" presStyleLbl="node1" presStyleIdx="0" presStyleCnt="2"/>
      <dgm:spPr/>
    </dgm:pt>
    <dgm:pt modelId="{81ED0F6B-F611-4E11-AF46-80C3A1184799}" type="pres">
      <dgm:prSet presAssocID="{C3958C33-9B18-430D-9A39-B783266672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B12B0D-5C8C-4E96-9FE5-553806165135}" type="pres">
      <dgm:prSet presAssocID="{C3958C33-9B18-430D-9A39-B783266672B3}" presName="negativeSpace" presStyleCnt="0"/>
      <dgm:spPr/>
    </dgm:pt>
    <dgm:pt modelId="{BF211F69-67DD-436D-B429-18796535C5A0}" type="pres">
      <dgm:prSet presAssocID="{C3958C33-9B18-430D-9A39-B783266672B3}" presName="childText" presStyleLbl="conFgAcc1" presStyleIdx="0" presStyleCnt="2">
        <dgm:presLayoutVars>
          <dgm:bulletEnabled val="1"/>
        </dgm:presLayoutVars>
      </dgm:prSet>
      <dgm:spPr/>
    </dgm:pt>
    <dgm:pt modelId="{8C597827-BE59-43BD-BDAA-2F8987F01B9C}" type="pres">
      <dgm:prSet presAssocID="{4262C1B5-4191-4A9A-8AF5-CDD6D37D4C9F}" presName="spaceBetweenRectangles" presStyleCnt="0"/>
      <dgm:spPr/>
    </dgm:pt>
    <dgm:pt modelId="{40AE1F13-3662-4537-8642-50CFE7081FC5}" type="pres">
      <dgm:prSet presAssocID="{71BD66B6-BB98-4AD0-B3BE-170A9C9919D4}" presName="parentLin" presStyleCnt="0"/>
      <dgm:spPr/>
    </dgm:pt>
    <dgm:pt modelId="{C4360F10-CA23-45F9-B501-4AE853A9A80F}" type="pres">
      <dgm:prSet presAssocID="{71BD66B6-BB98-4AD0-B3BE-170A9C9919D4}" presName="parentLeftMargin" presStyleLbl="node1" presStyleIdx="0" presStyleCnt="2"/>
      <dgm:spPr/>
    </dgm:pt>
    <dgm:pt modelId="{7F7D9673-C9F4-4ABD-88EA-19FD8219104F}" type="pres">
      <dgm:prSet presAssocID="{71BD66B6-BB98-4AD0-B3BE-170A9C9919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8A881E-FDA8-4D37-AD5C-F7C0E6FDE97E}" type="pres">
      <dgm:prSet presAssocID="{71BD66B6-BB98-4AD0-B3BE-170A9C9919D4}" presName="negativeSpace" presStyleCnt="0"/>
      <dgm:spPr/>
    </dgm:pt>
    <dgm:pt modelId="{5906B245-329F-4CF6-913A-9E289E57D737}" type="pres">
      <dgm:prSet presAssocID="{71BD66B6-BB98-4AD0-B3BE-170A9C9919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7C4323-3F76-4DC0-9F3F-0733A7219D45}" type="presOf" srcId="{C3958C33-9B18-430D-9A39-B783266672B3}" destId="{81ED0F6B-F611-4E11-AF46-80C3A1184799}" srcOrd="1" destOrd="0" presId="urn:microsoft.com/office/officeart/2005/8/layout/list1"/>
    <dgm:cxn modelId="{6E24E13D-0000-49F8-AB01-4A934E9C75F8}" type="presOf" srcId="{2D395B1F-375B-4C12-BB06-B9A1AD6A7388}" destId="{AD452D49-0B76-4570-8F57-41504F7FCEC1}" srcOrd="0" destOrd="0" presId="urn:microsoft.com/office/officeart/2005/8/layout/list1"/>
    <dgm:cxn modelId="{2231734F-0752-435B-8AC4-48507CAD433B}" srcId="{C3958C33-9B18-430D-9A39-B783266672B3}" destId="{16ABC823-2089-4C84-927D-001BB2BBBD7B}" srcOrd="0" destOrd="0" parTransId="{6640AB40-C9FA-41A5-A221-3F482DCD01A6}" sibTransId="{39D24CE8-42DC-4BCB-B482-4D98A45DCF73}"/>
    <dgm:cxn modelId="{4D9C5688-FDC4-4DF8-A1C4-2171385D7608}" srcId="{2D395B1F-375B-4C12-BB06-B9A1AD6A7388}" destId="{71BD66B6-BB98-4AD0-B3BE-170A9C9919D4}" srcOrd="1" destOrd="0" parTransId="{B9D51F8B-B7F2-4044-9907-6A88200A347B}" sibTransId="{C32B981E-E59C-4688-9879-05A60FC60091}"/>
    <dgm:cxn modelId="{D7D7FE89-4CD0-4064-BAF2-8FD27C13238A}" srcId="{C3958C33-9B18-430D-9A39-B783266672B3}" destId="{3EFFFEB5-F084-4C7B-8D12-DC1DA717E48C}" srcOrd="1" destOrd="0" parTransId="{9F983658-3668-4C14-8071-1D49C1ECA7B0}" sibTransId="{3C46FB79-C0F2-4FF3-9DAA-305DA7EBD38A}"/>
    <dgm:cxn modelId="{E007D88D-41DC-46CC-B93B-C95FEF70658B}" srcId="{2D395B1F-375B-4C12-BB06-B9A1AD6A7388}" destId="{C3958C33-9B18-430D-9A39-B783266672B3}" srcOrd="0" destOrd="0" parTransId="{EA11378F-9897-40D3-8CBB-E197EC99E032}" sibTransId="{4262C1B5-4191-4A9A-8AF5-CDD6D37D4C9F}"/>
    <dgm:cxn modelId="{0FEB1893-FA88-48F1-8B8E-A3BE97C7D58A}" type="presOf" srcId="{B305872B-75DC-45AC-9439-E58192867BFF}" destId="{BF211F69-67DD-436D-B429-18796535C5A0}" srcOrd="0" destOrd="2" presId="urn:microsoft.com/office/officeart/2005/8/layout/list1"/>
    <dgm:cxn modelId="{FE69AE93-A6F3-4D8F-9774-9A70205929D4}" type="presOf" srcId="{71BD66B6-BB98-4AD0-B3BE-170A9C9919D4}" destId="{7F7D9673-C9F4-4ABD-88EA-19FD8219104F}" srcOrd="1" destOrd="0" presId="urn:microsoft.com/office/officeart/2005/8/layout/list1"/>
    <dgm:cxn modelId="{E7BF9097-2EB6-42D4-BD62-DFCDCD28D6CC}" type="presOf" srcId="{C3958C33-9B18-430D-9A39-B783266672B3}" destId="{CEC8CB8C-A27C-44D3-9E2D-4C64F325E3EE}" srcOrd="0" destOrd="0" presId="urn:microsoft.com/office/officeart/2005/8/layout/list1"/>
    <dgm:cxn modelId="{2BAB3E99-44A9-4692-91EE-219E730C4998}" srcId="{71BD66B6-BB98-4AD0-B3BE-170A9C9919D4}" destId="{C3EA5F79-CEFE-432E-965A-334BCBF8B961}" srcOrd="0" destOrd="0" parTransId="{A15D1EC4-A733-4C49-9616-F937E36B67EF}" sibTransId="{DA3BC291-001B-4D61-A8B4-F70E43DA1493}"/>
    <dgm:cxn modelId="{EAF4B5B4-DA02-4600-A002-7720DE1525C4}" type="presOf" srcId="{0574A86F-83A6-4E76-A249-61377E0B00E5}" destId="{5906B245-329F-4CF6-913A-9E289E57D737}" srcOrd="0" destOrd="1" presId="urn:microsoft.com/office/officeart/2005/8/layout/list1"/>
    <dgm:cxn modelId="{6A6F89C6-1D46-4562-A003-0032BE429845}" type="presOf" srcId="{16ABC823-2089-4C84-927D-001BB2BBBD7B}" destId="{BF211F69-67DD-436D-B429-18796535C5A0}" srcOrd="0" destOrd="0" presId="urn:microsoft.com/office/officeart/2005/8/layout/list1"/>
    <dgm:cxn modelId="{74602BCD-9B1C-4B12-B8A0-74E7AAEF8B6D}" srcId="{71BD66B6-BB98-4AD0-B3BE-170A9C9919D4}" destId="{0574A86F-83A6-4E76-A249-61377E0B00E5}" srcOrd="1" destOrd="0" parTransId="{A0C983C6-D5AC-45FC-A215-CB0022505964}" sibTransId="{A355375B-1D70-492B-9CFC-6E4C05745F15}"/>
    <dgm:cxn modelId="{FEA000CE-F47C-435C-9119-54EEDB4B1799}" srcId="{3EFFFEB5-F084-4C7B-8D12-DC1DA717E48C}" destId="{B305872B-75DC-45AC-9439-E58192867BFF}" srcOrd="0" destOrd="0" parTransId="{9086B438-4F39-4DD2-913F-75F7817117BE}" sibTransId="{612D382F-5EAB-487C-8D86-E379298043A6}"/>
    <dgm:cxn modelId="{FFCC9FD0-3C49-4FDE-B732-84DF32C1D547}" type="presOf" srcId="{C3EA5F79-CEFE-432E-965A-334BCBF8B961}" destId="{5906B245-329F-4CF6-913A-9E289E57D737}" srcOrd="0" destOrd="0" presId="urn:microsoft.com/office/officeart/2005/8/layout/list1"/>
    <dgm:cxn modelId="{6F1D0AE2-09F5-4AC2-AC4D-7CE55D93EF37}" type="presOf" srcId="{940EAB48-1BBB-4993-B30E-1CADF2FAD45A}" destId="{5906B245-329F-4CF6-913A-9E289E57D737}" srcOrd="0" destOrd="2" presId="urn:microsoft.com/office/officeart/2005/8/layout/list1"/>
    <dgm:cxn modelId="{4F59FEE5-1128-44CB-88A2-054FC35B3EF0}" type="presOf" srcId="{3EFFFEB5-F084-4C7B-8D12-DC1DA717E48C}" destId="{BF211F69-67DD-436D-B429-18796535C5A0}" srcOrd="0" destOrd="1" presId="urn:microsoft.com/office/officeart/2005/8/layout/list1"/>
    <dgm:cxn modelId="{FFBFEBE7-A0AC-4EDD-B215-6FB5B2AF5BE6}" srcId="{71BD66B6-BB98-4AD0-B3BE-170A9C9919D4}" destId="{940EAB48-1BBB-4993-B30E-1CADF2FAD45A}" srcOrd="2" destOrd="0" parTransId="{430B6F3A-E46F-44FA-9677-A6C85BF45664}" sibTransId="{61D60718-1873-4F2B-B15B-545515C5E88D}"/>
    <dgm:cxn modelId="{1CD65AF6-F21A-4382-BDE7-316FD6157169}" type="presOf" srcId="{71BD66B6-BB98-4AD0-B3BE-170A9C9919D4}" destId="{C4360F10-CA23-45F9-B501-4AE853A9A80F}" srcOrd="0" destOrd="0" presId="urn:microsoft.com/office/officeart/2005/8/layout/list1"/>
    <dgm:cxn modelId="{BEC534C7-9EB6-42BA-80BC-7F739E965FE6}" type="presParOf" srcId="{AD452D49-0B76-4570-8F57-41504F7FCEC1}" destId="{8FDFEB61-0F02-421C-BC80-AE8DC89A4C61}" srcOrd="0" destOrd="0" presId="urn:microsoft.com/office/officeart/2005/8/layout/list1"/>
    <dgm:cxn modelId="{45CE7A68-C26F-4434-AF23-9266CF5ED016}" type="presParOf" srcId="{8FDFEB61-0F02-421C-BC80-AE8DC89A4C61}" destId="{CEC8CB8C-A27C-44D3-9E2D-4C64F325E3EE}" srcOrd="0" destOrd="0" presId="urn:microsoft.com/office/officeart/2005/8/layout/list1"/>
    <dgm:cxn modelId="{B68503D9-58BD-4351-9674-34C4E24767D6}" type="presParOf" srcId="{8FDFEB61-0F02-421C-BC80-AE8DC89A4C61}" destId="{81ED0F6B-F611-4E11-AF46-80C3A1184799}" srcOrd="1" destOrd="0" presId="urn:microsoft.com/office/officeart/2005/8/layout/list1"/>
    <dgm:cxn modelId="{8C80EF66-68E2-478B-96E7-09CA168FDB4B}" type="presParOf" srcId="{AD452D49-0B76-4570-8F57-41504F7FCEC1}" destId="{9AB12B0D-5C8C-4E96-9FE5-553806165135}" srcOrd="1" destOrd="0" presId="urn:microsoft.com/office/officeart/2005/8/layout/list1"/>
    <dgm:cxn modelId="{DB0AAAF9-8E5A-47AC-BF0C-00DA08D443D6}" type="presParOf" srcId="{AD452D49-0B76-4570-8F57-41504F7FCEC1}" destId="{BF211F69-67DD-436D-B429-18796535C5A0}" srcOrd="2" destOrd="0" presId="urn:microsoft.com/office/officeart/2005/8/layout/list1"/>
    <dgm:cxn modelId="{450B1281-23A2-4A3E-A43B-42CE01F81CAE}" type="presParOf" srcId="{AD452D49-0B76-4570-8F57-41504F7FCEC1}" destId="{8C597827-BE59-43BD-BDAA-2F8987F01B9C}" srcOrd="3" destOrd="0" presId="urn:microsoft.com/office/officeart/2005/8/layout/list1"/>
    <dgm:cxn modelId="{4A08C3FE-8A00-4C71-94F9-327C293E0E65}" type="presParOf" srcId="{AD452D49-0B76-4570-8F57-41504F7FCEC1}" destId="{40AE1F13-3662-4537-8642-50CFE7081FC5}" srcOrd="4" destOrd="0" presId="urn:microsoft.com/office/officeart/2005/8/layout/list1"/>
    <dgm:cxn modelId="{AB478C2C-B11C-410F-8803-F4ECE22A9602}" type="presParOf" srcId="{40AE1F13-3662-4537-8642-50CFE7081FC5}" destId="{C4360F10-CA23-45F9-B501-4AE853A9A80F}" srcOrd="0" destOrd="0" presId="urn:microsoft.com/office/officeart/2005/8/layout/list1"/>
    <dgm:cxn modelId="{933F9DBF-F269-42D8-908D-AB1C9C84CA5D}" type="presParOf" srcId="{40AE1F13-3662-4537-8642-50CFE7081FC5}" destId="{7F7D9673-C9F4-4ABD-88EA-19FD8219104F}" srcOrd="1" destOrd="0" presId="urn:microsoft.com/office/officeart/2005/8/layout/list1"/>
    <dgm:cxn modelId="{DA6906A0-33CE-431E-A410-9C6525EBD7F8}" type="presParOf" srcId="{AD452D49-0B76-4570-8F57-41504F7FCEC1}" destId="{C58A881E-FDA8-4D37-AD5C-F7C0E6FDE97E}" srcOrd="5" destOrd="0" presId="urn:microsoft.com/office/officeart/2005/8/layout/list1"/>
    <dgm:cxn modelId="{79435802-F526-4B8D-AF23-9816C5A3C027}" type="presParOf" srcId="{AD452D49-0B76-4570-8F57-41504F7FCEC1}" destId="{5906B245-329F-4CF6-913A-9E289E57D7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2319C-C6E3-4E7B-918C-C2E8579BE86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E3EE81-3519-4151-A8B9-172D4EE48E85}">
      <dgm:prSet/>
      <dgm:spPr/>
      <dgm:t>
        <a:bodyPr/>
        <a:lstStyle/>
        <a:p>
          <a:r>
            <a:rPr lang="en-US" dirty="0"/>
            <a:t>Activity based assignments</a:t>
          </a:r>
        </a:p>
      </dgm:t>
    </dgm:pt>
    <dgm:pt modelId="{C9759BF0-9B38-42CB-B78C-7FB95596B702}" type="parTrans" cxnId="{CB5E0E0C-F660-4AB3-AB5B-164F43F37FE3}">
      <dgm:prSet/>
      <dgm:spPr/>
      <dgm:t>
        <a:bodyPr/>
        <a:lstStyle/>
        <a:p>
          <a:endParaRPr lang="en-US"/>
        </a:p>
      </dgm:t>
    </dgm:pt>
    <dgm:pt modelId="{E1E7E205-4869-4F93-B0EE-3F24A1A0C6D4}" type="sibTrans" cxnId="{CB5E0E0C-F660-4AB3-AB5B-164F43F37FE3}">
      <dgm:prSet/>
      <dgm:spPr/>
      <dgm:t>
        <a:bodyPr/>
        <a:lstStyle/>
        <a:p>
          <a:endParaRPr lang="en-US"/>
        </a:p>
      </dgm:t>
    </dgm:pt>
    <dgm:pt modelId="{B3A6BEEA-4994-466A-8FD1-3E1B923B5222}">
      <dgm:prSet/>
      <dgm:spPr/>
      <dgm:t>
        <a:bodyPr/>
        <a:lstStyle/>
        <a:p>
          <a:r>
            <a:rPr lang="en-US"/>
            <a:t>Individual/group; discussion and/or write-up</a:t>
          </a:r>
        </a:p>
      </dgm:t>
    </dgm:pt>
    <dgm:pt modelId="{CB47A301-4774-457E-842B-74A42C0106E6}" type="parTrans" cxnId="{2CA61422-B4CD-4292-89FF-BDDF7E05C1C9}">
      <dgm:prSet/>
      <dgm:spPr/>
      <dgm:t>
        <a:bodyPr/>
        <a:lstStyle/>
        <a:p>
          <a:endParaRPr lang="en-US"/>
        </a:p>
      </dgm:t>
    </dgm:pt>
    <dgm:pt modelId="{4D01CCB8-8650-4A25-A7BE-411480E3CB13}" type="sibTrans" cxnId="{2CA61422-B4CD-4292-89FF-BDDF7E05C1C9}">
      <dgm:prSet/>
      <dgm:spPr/>
      <dgm:t>
        <a:bodyPr/>
        <a:lstStyle/>
        <a:p>
          <a:endParaRPr lang="en-US"/>
        </a:p>
      </dgm:t>
    </dgm:pt>
    <dgm:pt modelId="{7D387E0B-A3AA-42F1-A7A4-67DACAAA94F0}">
      <dgm:prSet/>
      <dgm:spPr/>
      <dgm:t>
        <a:bodyPr/>
        <a:lstStyle/>
        <a:p>
          <a:r>
            <a:rPr lang="en-US"/>
            <a:t>May require submission on blackboard discussion board</a:t>
          </a:r>
        </a:p>
      </dgm:t>
    </dgm:pt>
    <dgm:pt modelId="{F4D1C45B-2045-4042-9617-7C3253DD8224}" type="parTrans" cxnId="{8FE62BE6-21F1-4646-9FE4-FA6CDCEA1835}">
      <dgm:prSet/>
      <dgm:spPr/>
      <dgm:t>
        <a:bodyPr/>
        <a:lstStyle/>
        <a:p>
          <a:endParaRPr lang="en-US"/>
        </a:p>
      </dgm:t>
    </dgm:pt>
    <dgm:pt modelId="{973849E8-CDFE-45A7-9273-AD189ED84C01}" type="sibTrans" cxnId="{8FE62BE6-21F1-4646-9FE4-FA6CDCEA1835}">
      <dgm:prSet/>
      <dgm:spPr/>
      <dgm:t>
        <a:bodyPr/>
        <a:lstStyle/>
        <a:p>
          <a:endParaRPr lang="en-US"/>
        </a:p>
      </dgm:t>
    </dgm:pt>
    <dgm:pt modelId="{89D4828D-9896-450E-A7C4-5ED3F4B95159}">
      <dgm:prSet/>
      <dgm:spPr/>
      <dgm:t>
        <a:bodyPr/>
        <a:lstStyle/>
        <a:p>
          <a:r>
            <a:rPr lang="en-US"/>
            <a:t>Projects</a:t>
          </a:r>
        </a:p>
      </dgm:t>
    </dgm:pt>
    <dgm:pt modelId="{67C5F430-5049-4456-B3C1-618E6A7E08A4}" type="parTrans" cxnId="{8C227093-5EF8-4501-B19F-20DF17F65BA9}">
      <dgm:prSet/>
      <dgm:spPr/>
      <dgm:t>
        <a:bodyPr/>
        <a:lstStyle/>
        <a:p>
          <a:endParaRPr lang="en-US"/>
        </a:p>
      </dgm:t>
    </dgm:pt>
    <dgm:pt modelId="{DD81D247-2BB3-4A7C-82AD-E431C1BF9430}" type="sibTrans" cxnId="{8C227093-5EF8-4501-B19F-20DF17F65BA9}">
      <dgm:prSet/>
      <dgm:spPr/>
      <dgm:t>
        <a:bodyPr/>
        <a:lstStyle/>
        <a:p>
          <a:endParaRPr lang="en-US"/>
        </a:p>
      </dgm:t>
    </dgm:pt>
    <dgm:pt modelId="{D94940D3-9083-4A3E-BCF1-0A7515AFCABB}">
      <dgm:prSet/>
      <dgm:spPr/>
      <dgm:t>
        <a:bodyPr/>
        <a:lstStyle/>
        <a:p>
          <a:r>
            <a:rPr lang="en-US"/>
            <a:t>Individual programming assignments: practice</a:t>
          </a:r>
        </a:p>
      </dgm:t>
    </dgm:pt>
    <dgm:pt modelId="{DAE6EF04-8DD7-4FC8-ADB2-84066704E648}" type="parTrans" cxnId="{87E66F66-335A-478B-AA01-6221F52B2881}">
      <dgm:prSet/>
      <dgm:spPr/>
      <dgm:t>
        <a:bodyPr/>
        <a:lstStyle/>
        <a:p>
          <a:endParaRPr lang="en-US"/>
        </a:p>
      </dgm:t>
    </dgm:pt>
    <dgm:pt modelId="{77387347-13B8-4F09-B11D-5898B55066D9}" type="sibTrans" cxnId="{87E66F66-335A-478B-AA01-6221F52B2881}">
      <dgm:prSet/>
      <dgm:spPr/>
      <dgm:t>
        <a:bodyPr/>
        <a:lstStyle/>
        <a:p>
          <a:endParaRPr lang="en-US"/>
        </a:p>
      </dgm:t>
    </dgm:pt>
    <dgm:pt modelId="{34BCF1BB-7459-41ED-A338-BBF66DD36337}">
      <dgm:prSet/>
      <dgm:spPr/>
      <dgm:t>
        <a:bodyPr/>
        <a:lstStyle/>
        <a:p>
          <a:r>
            <a:rPr lang="en-US"/>
            <a:t>Team based big data analysis project: application</a:t>
          </a:r>
        </a:p>
      </dgm:t>
    </dgm:pt>
    <dgm:pt modelId="{C482BECB-61B0-4C9E-830D-41BC8C6E5715}" type="parTrans" cxnId="{9A2D1202-899E-4F97-90BB-A49E5B63476A}">
      <dgm:prSet/>
      <dgm:spPr/>
      <dgm:t>
        <a:bodyPr/>
        <a:lstStyle/>
        <a:p>
          <a:endParaRPr lang="en-US"/>
        </a:p>
      </dgm:t>
    </dgm:pt>
    <dgm:pt modelId="{0CCCB317-7975-4DBE-BA57-454632924CA7}" type="sibTrans" cxnId="{9A2D1202-899E-4F97-90BB-A49E5B63476A}">
      <dgm:prSet/>
      <dgm:spPr/>
      <dgm:t>
        <a:bodyPr/>
        <a:lstStyle/>
        <a:p>
          <a:endParaRPr lang="en-US"/>
        </a:p>
      </dgm:t>
    </dgm:pt>
    <dgm:pt modelId="{DB330786-5707-4853-8343-80AD44B8509E}">
      <dgm:prSet/>
      <dgm:spPr/>
      <dgm:t>
        <a:bodyPr/>
        <a:lstStyle/>
        <a:p>
          <a:r>
            <a:rPr lang="en-US"/>
            <a:t>Exam #1</a:t>
          </a:r>
        </a:p>
      </dgm:t>
    </dgm:pt>
    <dgm:pt modelId="{55FC04A5-D12D-459D-84AB-5D9E56517CA9}" type="parTrans" cxnId="{5A10A59A-4472-4350-8D8B-0396856E982C}">
      <dgm:prSet/>
      <dgm:spPr/>
      <dgm:t>
        <a:bodyPr/>
        <a:lstStyle/>
        <a:p>
          <a:endParaRPr lang="en-US"/>
        </a:p>
      </dgm:t>
    </dgm:pt>
    <dgm:pt modelId="{EA985608-082D-4BC5-ACE2-D8B3C970C410}" type="sibTrans" cxnId="{5A10A59A-4472-4350-8D8B-0396856E982C}">
      <dgm:prSet/>
      <dgm:spPr/>
      <dgm:t>
        <a:bodyPr/>
        <a:lstStyle/>
        <a:p>
          <a:endParaRPr lang="en-US"/>
        </a:p>
      </dgm:t>
    </dgm:pt>
    <dgm:pt modelId="{D143AFB7-DE8D-4383-904D-34BFC924DAA8}">
      <dgm:prSet/>
      <dgm:spPr/>
      <dgm:t>
        <a:bodyPr/>
        <a:lstStyle/>
        <a:p>
          <a:r>
            <a:rPr lang="en-US"/>
            <a:t>Fundamental concepts of big data and analytics</a:t>
          </a:r>
        </a:p>
      </dgm:t>
    </dgm:pt>
    <dgm:pt modelId="{E210A0FA-569D-4083-BEED-36EBFD460052}" type="parTrans" cxnId="{953A282B-47B3-4642-8B61-E499468E6F4A}">
      <dgm:prSet/>
      <dgm:spPr/>
      <dgm:t>
        <a:bodyPr/>
        <a:lstStyle/>
        <a:p>
          <a:endParaRPr lang="en-US"/>
        </a:p>
      </dgm:t>
    </dgm:pt>
    <dgm:pt modelId="{0D47F0CA-E3A0-42E4-8A72-A18E3E566748}" type="sibTrans" cxnId="{953A282B-47B3-4642-8B61-E499468E6F4A}">
      <dgm:prSet/>
      <dgm:spPr/>
      <dgm:t>
        <a:bodyPr/>
        <a:lstStyle/>
        <a:p>
          <a:endParaRPr lang="en-US"/>
        </a:p>
      </dgm:t>
    </dgm:pt>
    <dgm:pt modelId="{945C32A2-A37B-4868-9F28-3FDB0F29E1E3}">
      <dgm:prSet/>
      <dgm:spPr/>
      <dgm:t>
        <a:bodyPr/>
        <a:lstStyle/>
        <a:p>
          <a:r>
            <a:rPr lang="en-US"/>
            <a:t>… </a:t>
          </a:r>
        </a:p>
      </dgm:t>
    </dgm:pt>
    <dgm:pt modelId="{558EA8C3-4C9F-474F-B251-4D7634347A60}" type="parTrans" cxnId="{2182CC16-F272-4D8E-B8FC-9B9DB0A48748}">
      <dgm:prSet/>
      <dgm:spPr/>
      <dgm:t>
        <a:bodyPr/>
        <a:lstStyle/>
        <a:p>
          <a:endParaRPr lang="en-US"/>
        </a:p>
      </dgm:t>
    </dgm:pt>
    <dgm:pt modelId="{2BA21D5E-E101-49A8-8EAA-97A7C93AD3C1}" type="sibTrans" cxnId="{2182CC16-F272-4D8E-B8FC-9B9DB0A48748}">
      <dgm:prSet/>
      <dgm:spPr/>
      <dgm:t>
        <a:bodyPr/>
        <a:lstStyle/>
        <a:p>
          <a:endParaRPr lang="en-US"/>
        </a:p>
      </dgm:t>
    </dgm:pt>
    <dgm:pt modelId="{FF77B987-FB20-4413-A390-66345F2E643C}" type="pres">
      <dgm:prSet presAssocID="{0692319C-C6E3-4E7B-918C-C2E8579BE8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42DE38-A789-4923-9855-75AE4D26FD08}" type="pres">
      <dgm:prSet presAssocID="{B6E3EE81-3519-4151-A8B9-172D4EE48E85}" presName="root" presStyleCnt="0"/>
      <dgm:spPr/>
    </dgm:pt>
    <dgm:pt modelId="{F99A4804-72B4-44E2-A093-CD8091B402E2}" type="pres">
      <dgm:prSet presAssocID="{B6E3EE81-3519-4151-A8B9-172D4EE48E85}" presName="rootComposite" presStyleCnt="0"/>
      <dgm:spPr/>
    </dgm:pt>
    <dgm:pt modelId="{BD983F0E-0430-4BE5-9882-493929DDE2E0}" type="pres">
      <dgm:prSet presAssocID="{B6E3EE81-3519-4151-A8B9-172D4EE48E85}" presName="rootText" presStyleLbl="node1" presStyleIdx="0" presStyleCnt="4"/>
      <dgm:spPr/>
    </dgm:pt>
    <dgm:pt modelId="{1855A1DE-8550-4D58-80F6-C8A32F5D5477}" type="pres">
      <dgm:prSet presAssocID="{B6E3EE81-3519-4151-A8B9-172D4EE48E85}" presName="rootConnector" presStyleLbl="node1" presStyleIdx="0" presStyleCnt="4"/>
      <dgm:spPr/>
    </dgm:pt>
    <dgm:pt modelId="{415B019D-1E17-4806-AC99-2D4F44926878}" type="pres">
      <dgm:prSet presAssocID="{B6E3EE81-3519-4151-A8B9-172D4EE48E85}" presName="childShape" presStyleCnt="0"/>
      <dgm:spPr/>
    </dgm:pt>
    <dgm:pt modelId="{B5EBCA51-081F-42A9-90D2-E26FF57B080C}" type="pres">
      <dgm:prSet presAssocID="{CB47A301-4774-457E-842B-74A42C0106E6}" presName="Name13" presStyleLbl="parChTrans1D2" presStyleIdx="0" presStyleCnt="5"/>
      <dgm:spPr/>
    </dgm:pt>
    <dgm:pt modelId="{C669FF11-3660-40B8-962E-97122F964019}" type="pres">
      <dgm:prSet presAssocID="{B3A6BEEA-4994-466A-8FD1-3E1B923B5222}" presName="childText" presStyleLbl="bgAcc1" presStyleIdx="0" presStyleCnt="5">
        <dgm:presLayoutVars>
          <dgm:bulletEnabled val="1"/>
        </dgm:presLayoutVars>
      </dgm:prSet>
      <dgm:spPr/>
    </dgm:pt>
    <dgm:pt modelId="{5AA73F7E-4DCB-434A-A0AA-54766E84EFF1}" type="pres">
      <dgm:prSet presAssocID="{F4D1C45B-2045-4042-9617-7C3253DD8224}" presName="Name13" presStyleLbl="parChTrans1D2" presStyleIdx="1" presStyleCnt="5"/>
      <dgm:spPr/>
    </dgm:pt>
    <dgm:pt modelId="{99A3BF2D-1FEA-46B3-8F50-1642C7187766}" type="pres">
      <dgm:prSet presAssocID="{7D387E0B-A3AA-42F1-A7A4-67DACAAA94F0}" presName="childText" presStyleLbl="bgAcc1" presStyleIdx="1" presStyleCnt="5">
        <dgm:presLayoutVars>
          <dgm:bulletEnabled val="1"/>
        </dgm:presLayoutVars>
      </dgm:prSet>
      <dgm:spPr/>
    </dgm:pt>
    <dgm:pt modelId="{0C4C1CBB-8C1B-4C9A-ABA2-C42A1C8C2242}" type="pres">
      <dgm:prSet presAssocID="{89D4828D-9896-450E-A7C4-5ED3F4B95159}" presName="root" presStyleCnt="0"/>
      <dgm:spPr/>
    </dgm:pt>
    <dgm:pt modelId="{70E8F6EE-CD22-4D15-BADA-019C568E450E}" type="pres">
      <dgm:prSet presAssocID="{89D4828D-9896-450E-A7C4-5ED3F4B95159}" presName="rootComposite" presStyleCnt="0"/>
      <dgm:spPr/>
    </dgm:pt>
    <dgm:pt modelId="{C022F4D5-5C9A-4CCD-ABCA-74E6AED78546}" type="pres">
      <dgm:prSet presAssocID="{89D4828D-9896-450E-A7C4-5ED3F4B95159}" presName="rootText" presStyleLbl="node1" presStyleIdx="1" presStyleCnt="4"/>
      <dgm:spPr/>
    </dgm:pt>
    <dgm:pt modelId="{8742E7A1-6152-49B3-B521-2FB7D4478D6F}" type="pres">
      <dgm:prSet presAssocID="{89D4828D-9896-450E-A7C4-5ED3F4B95159}" presName="rootConnector" presStyleLbl="node1" presStyleIdx="1" presStyleCnt="4"/>
      <dgm:spPr/>
    </dgm:pt>
    <dgm:pt modelId="{66568D63-5C85-4A57-B515-F04686051D9C}" type="pres">
      <dgm:prSet presAssocID="{89D4828D-9896-450E-A7C4-5ED3F4B95159}" presName="childShape" presStyleCnt="0"/>
      <dgm:spPr/>
    </dgm:pt>
    <dgm:pt modelId="{3CDEF508-E575-461F-879F-C859CDAD4887}" type="pres">
      <dgm:prSet presAssocID="{DAE6EF04-8DD7-4FC8-ADB2-84066704E648}" presName="Name13" presStyleLbl="parChTrans1D2" presStyleIdx="2" presStyleCnt="5"/>
      <dgm:spPr/>
    </dgm:pt>
    <dgm:pt modelId="{163E5522-3145-4527-823D-596710AE8B35}" type="pres">
      <dgm:prSet presAssocID="{D94940D3-9083-4A3E-BCF1-0A7515AFCABB}" presName="childText" presStyleLbl="bgAcc1" presStyleIdx="2" presStyleCnt="5">
        <dgm:presLayoutVars>
          <dgm:bulletEnabled val="1"/>
        </dgm:presLayoutVars>
      </dgm:prSet>
      <dgm:spPr/>
    </dgm:pt>
    <dgm:pt modelId="{F589DAD3-6D39-49D8-95E6-68307A3F39DD}" type="pres">
      <dgm:prSet presAssocID="{C482BECB-61B0-4C9E-830D-41BC8C6E5715}" presName="Name13" presStyleLbl="parChTrans1D2" presStyleIdx="3" presStyleCnt="5"/>
      <dgm:spPr/>
    </dgm:pt>
    <dgm:pt modelId="{C1FDB5EA-FF57-46D0-91C8-4D39651A9A0D}" type="pres">
      <dgm:prSet presAssocID="{34BCF1BB-7459-41ED-A338-BBF66DD36337}" presName="childText" presStyleLbl="bgAcc1" presStyleIdx="3" presStyleCnt="5">
        <dgm:presLayoutVars>
          <dgm:bulletEnabled val="1"/>
        </dgm:presLayoutVars>
      </dgm:prSet>
      <dgm:spPr/>
    </dgm:pt>
    <dgm:pt modelId="{83C0E25D-154E-4310-95DA-FE552389F3D4}" type="pres">
      <dgm:prSet presAssocID="{DB330786-5707-4853-8343-80AD44B8509E}" presName="root" presStyleCnt="0"/>
      <dgm:spPr/>
    </dgm:pt>
    <dgm:pt modelId="{37253343-FC26-441F-AB49-7F7826FB7F15}" type="pres">
      <dgm:prSet presAssocID="{DB330786-5707-4853-8343-80AD44B8509E}" presName="rootComposite" presStyleCnt="0"/>
      <dgm:spPr/>
    </dgm:pt>
    <dgm:pt modelId="{9F8E5B68-DC9E-4D46-9BDF-64CC7013A292}" type="pres">
      <dgm:prSet presAssocID="{DB330786-5707-4853-8343-80AD44B8509E}" presName="rootText" presStyleLbl="node1" presStyleIdx="2" presStyleCnt="4"/>
      <dgm:spPr/>
    </dgm:pt>
    <dgm:pt modelId="{F86E0279-866B-4868-B4E9-1B6BE9AE975A}" type="pres">
      <dgm:prSet presAssocID="{DB330786-5707-4853-8343-80AD44B8509E}" presName="rootConnector" presStyleLbl="node1" presStyleIdx="2" presStyleCnt="4"/>
      <dgm:spPr/>
    </dgm:pt>
    <dgm:pt modelId="{D0DD7C67-02E4-44DB-AE2B-40F8E78EC2EE}" type="pres">
      <dgm:prSet presAssocID="{DB330786-5707-4853-8343-80AD44B8509E}" presName="childShape" presStyleCnt="0"/>
      <dgm:spPr/>
    </dgm:pt>
    <dgm:pt modelId="{0363F436-622D-4A87-990A-0FEFF8A38BF2}" type="pres">
      <dgm:prSet presAssocID="{E210A0FA-569D-4083-BEED-36EBFD460052}" presName="Name13" presStyleLbl="parChTrans1D2" presStyleIdx="4" presStyleCnt="5"/>
      <dgm:spPr/>
    </dgm:pt>
    <dgm:pt modelId="{1D51A174-4DB0-4435-9E73-EDE8A1C29534}" type="pres">
      <dgm:prSet presAssocID="{D143AFB7-DE8D-4383-904D-34BFC924DAA8}" presName="childText" presStyleLbl="bgAcc1" presStyleIdx="4" presStyleCnt="5">
        <dgm:presLayoutVars>
          <dgm:bulletEnabled val="1"/>
        </dgm:presLayoutVars>
      </dgm:prSet>
      <dgm:spPr/>
    </dgm:pt>
    <dgm:pt modelId="{7B3ACCAD-8ABC-45A3-96F5-7BE42EC3135E}" type="pres">
      <dgm:prSet presAssocID="{945C32A2-A37B-4868-9F28-3FDB0F29E1E3}" presName="root" presStyleCnt="0"/>
      <dgm:spPr/>
    </dgm:pt>
    <dgm:pt modelId="{A89209B7-B974-4B47-AE76-13967B4CF7AC}" type="pres">
      <dgm:prSet presAssocID="{945C32A2-A37B-4868-9F28-3FDB0F29E1E3}" presName="rootComposite" presStyleCnt="0"/>
      <dgm:spPr/>
    </dgm:pt>
    <dgm:pt modelId="{5B17E44F-E4BE-42FF-B2CC-0FF713A3AAFF}" type="pres">
      <dgm:prSet presAssocID="{945C32A2-A37B-4868-9F28-3FDB0F29E1E3}" presName="rootText" presStyleLbl="node1" presStyleIdx="3" presStyleCnt="4"/>
      <dgm:spPr/>
    </dgm:pt>
    <dgm:pt modelId="{A3F18C16-C448-4D81-801D-91F2C04EE373}" type="pres">
      <dgm:prSet presAssocID="{945C32A2-A37B-4868-9F28-3FDB0F29E1E3}" presName="rootConnector" presStyleLbl="node1" presStyleIdx="3" presStyleCnt="4"/>
      <dgm:spPr/>
    </dgm:pt>
    <dgm:pt modelId="{4A6378BD-E1A1-42C7-9508-1A921E5EF220}" type="pres">
      <dgm:prSet presAssocID="{945C32A2-A37B-4868-9F28-3FDB0F29E1E3}" presName="childShape" presStyleCnt="0"/>
      <dgm:spPr/>
    </dgm:pt>
  </dgm:ptLst>
  <dgm:cxnLst>
    <dgm:cxn modelId="{9A2D1202-899E-4F97-90BB-A49E5B63476A}" srcId="{89D4828D-9896-450E-A7C4-5ED3F4B95159}" destId="{34BCF1BB-7459-41ED-A338-BBF66DD36337}" srcOrd="1" destOrd="0" parTransId="{C482BECB-61B0-4C9E-830D-41BC8C6E5715}" sibTransId="{0CCCB317-7975-4DBE-BA57-454632924CA7}"/>
    <dgm:cxn modelId="{CB5E0E0C-F660-4AB3-AB5B-164F43F37FE3}" srcId="{0692319C-C6E3-4E7B-918C-C2E8579BE863}" destId="{B6E3EE81-3519-4151-A8B9-172D4EE48E85}" srcOrd="0" destOrd="0" parTransId="{C9759BF0-9B38-42CB-B78C-7FB95596B702}" sibTransId="{E1E7E205-4869-4F93-B0EE-3F24A1A0C6D4}"/>
    <dgm:cxn modelId="{2182CC16-F272-4D8E-B8FC-9B9DB0A48748}" srcId="{0692319C-C6E3-4E7B-918C-C2E8579BE863}" destId="{945C32A2-A37B-4868-9F28-3FDB0F29E1E3}" srcOrd="3" destOrd="0" parTransId="{558EA8C3-4C9F-474F-B251-4D7634347A60}" sibTransId="{2BA21D5E-E101-49A8-8EAA-97A7C93AD3C1}"/>
    <dgm:cxn modelId="{E1796818-8311-422D-B48E-985DA8E8DDF4}" type="presOf" srcId="{F4D1C45B-2045-4042-9617-7C3253DD8224}" destId="{5AA73F7E-4DCB-434A-A0AA-54766E84EFF1}" srcOrd="0" destOrd="0" presId="urn:microsoft.com/office/officeart/2005/8/layout/hierarchy3"/>
    <dgm:cxn modelId="{299EB819-1570-4BF0-9E4B-61DB7450EEDE}" type="presOf" srcId="{B6E3EE81-3519-4151-A8B9-172D4EE48E85}" destId="{1855A1DE-8550-4D58-80F6-C8A32F5D5477}" srcOrd="1" destOrd="0" presId="urn:microsoft.com/office/officeart/2005/8/layout/hierarchy3"/>
    <dgm:cxn modelId="{2CA61422-B4CD-4292-89FF-BDDF7E05C1C9}" srcId="{B6E3EE81-3519-4151-A8B9-172D4EE48E85}" destId="{B3A6BEEA-4994-466A-8FD1-3E1B923B5222}" srcOrd="0" destOrd="0" parTransId="{CB47A301-4774-457E-842B-74A42C0106E6}" sibTransId="{4D01CCB8-8650-4A25-A7BE-411480E3CB13}"/>
    <dgm:cxn modelId="{BF200B29-2116-4C7C-833E-6507B050A913}" type="presOf" srcId="{D143AFB7-DE8D-4383-904D-34BFC924DAA8}" destId="{1D51A174-4DB0-4435-9E73-EDE8A1C29534}" srcOrd="0" destOrd="0" presId="urn:microsoft.com/office/officeart/2005/8/layout/hierarchy3"/>
    <dgm:cxn modelId="{953A282B-47B3-4642-8B61-E499468E6F4A}" srcId="{DB330786-5707-4853-8343-80AD44B8509E}" destId="{D143AFB7-DE8D-4383-904D-34BFC924DAA8}" srcOrd="0" destOrd="0" parTransId="{E210A0FA-569D-4083-BEED-36EBFD460052}" sibTransId="{0D47F0CA-E3A0-42E4-8A72-A18E3E566748}"/>
    <dgm:cxn modelId="{ADE5EC32-070B-4AAC-A0CE-BD4947A7F147}" type="presOf" srcId="{DAE6EF04-8DD7-4FC8-ADB2-84066704E648}" destId="{3CDEF508-E575-461F-879F-C859CDAD4887}" srcOrd="0" destOrd="0" presId="urn:microsoft.com/office/officeart/2005/8/layout/hierarchy3"/>
    <dgm:cxn modelId="{D39CDA3D-336D-4B7F-971A-8C2CAC9260E4}" type="presOf" srcId="{B3A6BEEA-4994-466A-8FD1-3E1B923B5222}" destId="{C669FF11-3660-40B8-962E-97122F964019}" srcOrd="0" destOrd="0" presId="urn:microsoft.com/office/officeart/2005/8/layout/hierarchy3"/>
    <dgm:cxn modelId="{844E465D-121E-49F1-9157-6EDA44D046A9}" type="presOf" srcId="{945C32A2-A37B-4868-9F28-3FDB0F29E1E3}" destId="{A3F18C16-C448-4D81-801D-91F2C04EE373}" srcOrd="1" destOrd="0" presId="urn:microsoft.com/office/officeart/2005/8/layout/hierarchy3"/>
    <dgm:cxn modelId="{94004845-86DC-4F97-BC29-ABE555077FFA}" type="presOf" srcId="{89D4828D-9896-450E-A7C4-5ED3F4B95159}" destId="{C022F4D5-5C9A-4CCD-ABCA-74E6AED78546}" srcOrd="0" destOrd="0" presId="urn:microsoft.com/office/officeart/2005/8/layout/hierarchy3"/>
    <dgm:cxn modelId="{87E66F66-335A-478B-AA01-6221F52B2881}" srcId="{89D4828D-9896-450E-A7C4-5ED3F4B95159}" destId="{D94940D3-9083-4A3E-BCF1-0A7515AFCABB}" srcOrd="0" destOrd="0" parTransId="{DAE6EF04-8DD7-4FC8-ADB2-84066704E648}" sibTransId="{77387347-13B8-4F09-B11D-5898B55066D9}"/>
    <dgm:cxn modelId="{51A4E352-8CA9-4440-AD7D-6AAEFEF6FE67}" type="presOf" srcId="{34BCF1BB-7459-41ED-A338-BBF66DD36337}" destId="{C1FDB5EA-FF57-46D0-91C8-4D39651A9A0D}" srcOrd="0" destOrd="0" presId="urn:microsoft.com/office/officeart/2005/8/layout/hierarchy3"/>
    <dgm:cxn modelId="{C145F377-7EE1-4E2B-B51F-F4446CB44CB9}" type="presOf" srcId="{CB47A301-4774-457E-842B-74A42C0106E6}" destId="{B5EBCA51-081F-42A9-90D2-E26FF57B080C}" srcOrd="0" destOrd="0" presId="urn:microsoft.com/office/officeart/2005/8/layout/hierarchy3"/>
    <dgm:cxn modelId="{E21CA389-3C9D-45CD-B5E9-5849FF1A4EA2}" type="presOf" srcId="{DB330786-5707-4853-8343-80AD44B8509E}" destId="{F86E0279-866B-4868-B4E9-1B6BE9AE975A}" srcOrd="1" destOrd="0" presId="urn:microsoft.com/office/officeart/2005/8/layout/hierarchy3"/>
    <dgm:cxn modelId="{8C227093-5EF8-4501-B19F-20DF17F65BA9}" srcId="{0692319C-C6E3-4E7B-918C-C2E8579BE863}" destId="{89D4828D-9896-450E-A7C4-5ED3F4B95159}" srcOrd="1" destOrd="0" parTransId="{67C5F430-5049-4456-B3C1-618E6A7E08A4}" sibTransId="{DD81D247-2BB3-4A7C-82AD-E431C1BF9430}"/>
    <dgm:cxn modelId="{5A10A59A-4472-4350-8D8B-0396856E982C}" srcId="{0692319C-C6E3-4E7B-918C-C2E8579BE863}" destId="{DB330786-5707-4853-8343-80AD44B8509E}" srcOrd="2" destOrd="0" parTransId="{55FC04A5-D12D-459D-84AB-5D9E56517CA9}" sibTransId="{EA985608-082D-4BC5-ACE2-D8B3C970C410}"/>
    <dgm:cxn modelId="{E29B9C9B-045A-43D8-BE15-81CBE764B6BB}" type="presOf" srcId="{E210A0FA-569D-4083-BEED-36EBFD460052}" destId="{0363F436-622D-4A87-990A-0FEFF8A38BF2}" srcOrd="0" destOrd="0" presId="urn:microsoft.com/office/officeart/2005/8/layout/hierarchy3"/>
    <dgm:cxn modelId="{9209CD9F-31F7-485F-B482-8A35B0872C9F}" type="presOf" srcId="{DB330786-5707-4853-8343-80AD44B8509E}" destId="{9F8E5B68-DC9E-4D46-9BDF-64CC7013A292}" srcOrd="0" destOrd="0" presId="urn:microsoft.com/office/officeart/2005/8/layout/hierarchy3"/>
    <dgm:cxn modelId="{AE34C7B4-D36C-4F6E-9E81-0706C08C7F4F}" type="presOf" srcId="{89D4828D-9896-450E-A7C4-5ED3F4B95159}" destId="{8742E7A1-6152-49B3-B521-2FB7D4478D6F}" srcOrd="1" destOrd="0" presId="urn:microsoft.com/office/officeart/2005/8/layout/hierarchy3"/>
    <dgm:cxn modelId="{C3F1F9BD-125E-422D-9B0B-3D08158FA052}" type="presOf" srcId="{C482BECB-61B0-4C9E-830D-41BC8C6E5715}" destId="{F589DAD3-6D39-49D8-95E6-68307A3F39DD}" srcOrd="0" destOrd="0" presId="urn:microsoft.com/office/officeart/2005/8/layout/hierarchy3"/>
    <dgm:cxn modelId="{0542FECA-DC03-49A6-ABF1-105CDE218AE0}" type="presOf" srcId="{B6E3EE81-3519-4151-A8B9-172D4EE48E85}" destId="{BD983F0E-0430-4BE5-9882-493929DDE2E0}" srcOrd="0" destOrd="0" presId="urn:microsoft.com/office/officeart/2005/8/layout/hierarchy3"/>
    <dgm:cxn modelId="{8563D0D2-BB03-49BE-85EE-F675DB713EF5}" type="presOf" srcId="{0692319C-C6E3-4E7B-918C-C2E8579BE863}" destId="{FF77B987-FB20-4413-A390-66345F2E643C}" srcOrd="0" destOrd="0" presId="urn:microsoft.com/office/officeart/2005/8/layout/hierarchy3"/>
    <dgm:cxn modelId="{1097C5D5-9DCE-42F2-9EE1-6393846271D7}" type="presOf" srcId="{7D387E0B-A3AA-42F1-A7A4-67DACAAA94F0}" destId="{99A3BF2D-1FEA-46B3-8F50-1642C7187766}" srcOrd="0" destOrd="0" presId="urn:microsoft.com/office/officeart/2005/8/layout/hierarchy3"/>
    <dgm:cxn modelId="{FCDDAEE3-0F86-418B-A3B2-2222B3390A1B}" type="presOf" srcId="{945C32A2-A37B-4868-9F28-3FDB0F29E1E3}" destId="{5B17E44F-E4BE-42FF-B2CC-0FF713A3AAFF}" srcOrd="0" destOrd="0" presId="urn:microsoft.com/office/officeart/2005/8/layout/hierarchy3"/>
    <dgm:cxn modelId="{8FE62BE6-21F1-4646-9FE4-FA6CDCEA1835}" srcId="{B6E3EE81-3519-4151-A8B9-172D4EE48E85}" destId="{7D387E0B-A3AA-42F1-A7A4-67DACAAA94F0}" srcOrd="1" destOrd="0" parTransId="{F4D1C45B-2045-4042-9617-7C3253DD8224}" sibTransId="{973849E8-CDFE-45A7-9273-AD189ED84C01}"/>
    <dgm:cxn modelId="{09E066F2-1CAD-45BD-BDA6-21325F170E27}" type="presOf" srcId="{D94940D3-9083-4A3E-BCF1-0A7515AFCABB}" destId="{163E5522-3145-4527-823D-596710AE8B35}" srcOrd="0" destOrd="0" presId="urn:microsoft.com/office/officeart/2005/8/layout/hierarchy3"/>
    <dgm:cxn modelId="{84589E14-3EF6-43C4-93F4-611D7591F73C}" type="presParOf" srcId="{FF77B987-FB20-4413-A390-66345F2E643C}" destId="{7A42DE38-A789-4923-9855-75AE4D26FD08}" srcOrd="0" destOrd="0" presId="urn:microsoft.com/office/officeart/2005/8/layout/hierarchy3"/>
    <dgm:cxn modelId="{3F241C61-F015-42F1-86A7-D9B88D7D9E12}" type="presParOf" srcId="{7A42DE38-A789-4923-9855-75AE4D26FD08}" destId="{F99A4804-72B4-44E2-A093-CD8091B402E2}" srcOrd="0" destOrd="0" presId="urn:microsoft.com/office/officeart/2005/8/layout/hierarchy3"/>
    <dgm:cxn modelId="{F12AE0F6-B408-4A73-9598-464B0219C51B}" type="presParOf" srcId="{F99A4804-72B4-44E2-A093-CD8091B402E2}" destId="{BD983F0E-0430-4BE5-9882-493929DDE2E0}" srcOrd="0" destOrd="0" presId="urn:microsoft.com/office/officeart/2005/8/layout/hierarchy3"/>
    <dgm:cxn modelId="{17211D1B-3C3E-4C1F-A131-89170457CBBD}" type="presParOf" srcId="{F99A4804-72B4-44E2-A093-CD8091B402E2}" destId="{1855A1DE-8550-4D58-80F6-C8A32F5D5477}" srcOrd="1" destOrd="0" presId="urn:microsoft.com/office/officeart/2005/8/layout/hierarchy3"/>
    <dgm:cxn modelId="{C61B85A0-FB28-4B8D-88AF-8BDDC2D8A746}" type="presParOf" srcId="{7A42DE38-A789-4923-9855-75AE4D26FD08}" destId="{415B019D-1E17-4806-AC99-2D4F44926878}" srcOrd="1" destOrd="0" presId="urn:microsoft.com/office/officeart/2005/8/layout/hierarchy3"/>
    <dgm:cxn modelId="{9FA8531F-75FD-4E96-A587-A353E9B0C5A4}" type="presParOf" srcId="{415B019D-1E17-4806-AC99-2D4F44926878}" destId="{B5EBCA51-081F-42A9-90D2-E26FF57B080C}" srcOrd="0" destOrd="0" presId="urn:microsoft.com/office/officeart/2005/8/layout/hierarchy3"/>
    <dgm:cxn modelId="{1C423847-2312-43A9-9D2F-58F01FDCCD58}" type="presParOf" srcId="{415B019D-1E17-4806-AC99-2D4F44926878}" destId="{C669FF11-3660-40B8-962E-97122F964019}" srcOrd="1" destOrd="0" presId="urn:microsoft.com/office/officeart/2005/8/layout/hierarchy3"/>
    <dgm:cxn modelId="{03DD5C47-708C-4FA1-8FB4-95E54D009239}" type="presParOf" srcId="{415B019D-1E17-4806-AC99-2D4F44926878}" destId="{5AA73F7E-4DCB-434A-A0AA-54766E84EFF1}" srcOrd="2" destOrd="0" presId="urn:microsoft.com/office/officeart/2005/8/layout/hierarchy3"/>
    <dgm:cxn modelId="{18ED8021-619D-4276-8A5A-9980A28A9D2A}" type="presParOf" srcId="{415B019D-1E17-4806-AC99-2D4F44926878}" destId="{99A3BF2D-1FEA-46B3-8F50-1642C7187766}" srcOrd="3" destOrd="0" presId="urn:microsoft.com/office/officeart/2005/8/layout/hierarchy3"/>
    <dgm:cxn modelId="{3489986A-2BFA-420C-8918-D78F6219169E}" type="presParOf" srcId="{FF77B987-FB20-4413-A390-66345F2E643C}" destId="{0C4C1CBB-8C1B-4C9A-ABA2-C42A1C8C2242}" srcOrd="1" destOrd="0" presId="urn:microsoft.com/office/officeart/2005/8/layout/hierarchy3"/>
    <dgm:cxn modelId="{C9194D6F-31C4-4E63-A5C1-BDD532238B01}" type="presParOf" srcId="{0C4C1CBB-8C1B-4C9A-ABA2-C42A1C8C2242}" destId="{70E8F6EE-CD22-4D15-BADA-019C568E450E}" srcOrd="0" destOrd="0" presId="urn:microsoft.com/office/officeart/2005/8/layout/hierarchy3"/>
    <dgm:cxn modelId="{A8A26F8F-1A4D-4760-BD7A-DB675082E123}" type="presParOf" srcId="{70E8F6EE-CD22-4D15-BADA-019C568E450E}" destId="{C022F4D5-5C9A-4CCD-ABCA-74E6AED78546}" srcOrd="0" destOrd="0" presId="urn:microsoft.com/office/officeart/2005/8/layout/hierarchy3"/>
    <dgm:cxn modelId="{1B556732-8869-4392-B877-ECF927F8D438}" type="presParOf" srcId="{70E8F6EE-CD22-4D15-BADA-019C568E450E}" destId="{8742E7A1-6152-49B3-B521-2FB7D4478D6F}" srcOrd="1" destOrd="0" presId="urn:microsoft.com/office/officeart/2005/8/layout/hierarchy3"/>
    <dgm:cxn modelId="{E80F646C-4B0F-4F82-A240-E99F12AD21A2}" type="presParOf" srcId="{0C4C1CBB-8C1B-4C9A-ABA2-C42A1C8C2242}" destId="{66568D63-5C85-4A57-B515-F04686051D9C}" srcOrd="1" destOrd="0" presId="urn:microsoft.com/office/officeart/2005/8/layout/hierarchy3"/>
    <dgm:cxn modelId="{501D6F67-8FA6-4C31-B731-64B261A7DC9B}" type="presParOf" srcId="{66568D63-5C85-4A57-B515-F04686051D9C}" destId="{3CDEF508-E575-461F-879F-C859CDAD4887}" srcOrd="0" destOrd="0" presId="urn:microsoft.com/office/officeart/2005/8/layout/hierarchy3"/>
    <dgm:cxn modelId="{C4D77422-EC94-4C5C-BBF7-7257C2068E89}" type="presParOf" srcId="{66568D63-5C85-4A57-B515-F04686051D9C}" destId="{163E5522-3145-4527-823D-596710AE8B35}" srcOrd="1" destOrd="0" presId="urn:microsoft.com/office/officeart/2005/8/layout/hierarchy3"/>
    <dgm:cxn modelId="{607B48E7-0832-4AC1-B9C3-5F07F2D72E97}" type="presParOf" srcId="{66568D63-5C85-4A57-B515-F04686051D9C}" destId="{F589DAD3-6D39-49D8-95E6-68307A3F39DD}" srcOrd="2" destOrd="0" presId="urn:microsoft.com/office/officeart/2005/8/layout/hierarchy3"/>
    <dgm:cxn modelId="{EA7D2810-DC73-4FA1-9C52-22576D04AA56}" type="presParOf" srcId="{66568D63-5C85-4A57-B515-F04686051D9C}" destId="{C1FDB5EA-FF57-46D0-91C8-4D39651A9A0D}" srcOrd="3" destOrd="0" presId="urn:microsoft.com/office/officeart/2005/8/layout/hierarchy3"/>
    <dgm:cxn modelId="{0145E09E-9266-48FD-B7B1-29836750CE7F}" type="presParOf" srcId="{FF77B987-FB20-4413-A390-66345F2E643C}" destId="{83C0E25D-154E-4310-95DA-FE552389F3D4}" srcOrd="2" destOrd="0" presId="urn:microsoft.com/office/officeart/2005/8/layout/hierarchy3"/>
    <dgm:cxn modelId="{FCC8D72D-4953-4C94-8E11-5135025AAC03}" type="presParOf" srcId="{83C0E25D-154E-4310-95DA-FE552389F3D4}" destId="{37253343-FC26-441F-AB49-7F7826FB7F15}" srcOrd="0" destOrd="0" presId="urn:microsoft.com/office/officeart/2005/8/layout/hierarchy3"/>
    <dgm:cxn modelId="{C78907A0-407A-4AFE-87D2-9F933EE681C6}" type="presParOf" srcId="{37253343-FC26-441F-AB49-7F7826FB7F15}" destId="{9F8E5B68-DC9E-4D46-9BDF-64CC7013A292}" srcOrd="0" destOrd="0" presId="urn:microsoft.com/office/officeart/2005/8/layout/hierarchy3"/>
    <dgm:cxn modelId="{FAD146F3-DE94-4119-8B0C-F717483866A9}" type="presParOf" srcId="{37253343-FC26-441F-AB49-7F7826FB7F15}" destId="{F86E0279-866B-4868-B4E9-1B6BE9AE975A}" srcOrd="1" destOrd="0" presId="urn:microsoft.com/office/officeart/2005/8/layout/hierarchy3"/>
    <dgm:cxn modelId="{8EFF167F-0B6A-4153-8C7D-D83743A8B92F}" type="presParOf" srcId="{83C0E25D-154E-4310-95DA-FE552389F3D4}" destId="{D0DD7C67-02E4-44DB-AE2B-40F8E78EC2EE}" srcOrd="1" destOrd="0" presId="urn:microsoft.com/office/officeart/2005/8/layout/hierarchy3"/>
    <dgm:cxn modelId="{F29DE603-CD8D-403F-80FB-338DB173250A}" type="presParOf" srcId="{D0DD7C67-02E4-44DB-AE2B-40F8E78EC2EE}" destId="{0363F436-622D-4A87-990A-0FEFF8A38BF2}" srcOrd="0" destOrd="0" presId="urn:microsoft.com/office/officeart/2005/8/layout/hierarchy3"/>
    <dgm:cxn modelId="{D8E94DED-5927-45BF-BA8E-180602FB8355}" type="presParOf" srcId="{D0DD7C67-02E4-44DB-AE2B-40F8E78EC2EE}" destId="{1D51A174-4DB0-4435-9E73-EDE8A1C29534}" srcOrd="1" destOrd="0" presId="urn:microsoft.com/office/officeart/2005/8/layout/hierarchy3"/>
    <dgm:cxn modelId="{A544D9CC-8065-4FD8-83F1-4C44A94DEF6C}" type="presParOf" srcId="{FF77B987-FB20-4413-A390-66345F2E643C}" destId="{7B3ACCAD-8ABC-45A3-96F5-7BE42EC3135E}" srcOrd="3" destOrd="0" presId="urn:microsoft.com/office/officeart/2005/8/layout/hierarchy3"/>
    <dgm:cxn modelId="{BD187C1F-3D1F-4ECB-B385-B110EA1DE928}" type="presParOf" srcId="{7B3ACCAD-8ABC-45A3-96F5-7BE42EC3135E}" destId="{A89209B7-B974-4B47-AE76-13967B4CF7AC}" srcOrd="0" destOrd="0" presId="urn:microsoft.com/office/officeart/2005/8/layout/hierarchy3"/>
    <dgm:cxn modelId="{F6424255-D66A-4818-8B33-B823E04EC95D}" type="presParOf" srcId="{A89209B7-B974-4B47-AE76-13967B4CF7AC}" destId="{5B17E44F-E4BE-42FF-B2CC-0FF713A3AAFF}" srcOrd="0" destOrd="0" presId="urn:microsoft.com/office/officeart/2005/8/layout/hierarchy3"/>
    <dgm:cxn modelId="{F45FAF1C-C9A2-44F0-B550-231C8A25C8A6}" type="presParOf" srcId="{A89209B7-B974-4B47-AE76-13967B4CF7AC}" destId="{A3F18C16-C448-4D81-801D-91F2C04EE373}" srcOrd="1" destOrd="0" presId="urn:microsoft.com/office/officeart/2005/8/layout/hierarchy3"/>
    <dgm:cxn modelId="{11AAC9E3-F66B-4351-B3F6-8C14E6242867}" type="presParOf" srcId="{7B3ACCAD-8ABC-45A3-96F5-7BE42EC3135E}" destId="{4A6378BD-E1A1-42C7-9508-1A921E5EF22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2DC2F-6702-4422-89AA-5380DB656DF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B451E7-DB3B-4C00-90C2-BD8CA139AB05}">
      <dgm:prSet custT="1"/>
      <dgm:spPr>
        <a:solidFill>
          <a:srgbClr val="002060"/>
        </a:solidFill>
      </dgm:spPr>
      <dgm:t>
        <a:bodyPr/>
        <a:lstStyle/>
        <a:p>
          <a:r>
            <a:rPr lang="en-US" sz="1800" dirty="0"/>
            <a:t>Basics of the emerging cloud computing paradigm</a:t>
          </a:r>
        </a:p>
      </dgm:t>
    </dgm:pt>
    <dgm:pt modelId="{35D9DB3C-D2BC-4EB4-9472-6D3F33D95C71}" type="parTrans" cxnId="{A9B40B5F-7E32-40F4-B7A8-3E11B20B1EA4}">
      <dgm:prSet/>
      <dgm:spPr/>
      <dgm:t>
        <a:bodyPr/>
        <a:lstStyle/>
        <a:p>
          <a:endParaRPr lang="en-US"/>
        </a:p>
      </dgm:t>
    </dgm:pt>
    <dgm:pt modelId="{2C15FD48-FCF4-4228-AB76-E4C71A5D1730}" type="sibTrans" cxnId="{A9B40B5F-7E32-40F4-B7A8-3E11B20B1EA4}">
      <dgm:prSet/>
      <dgm:spPr/>
      <dgm:t>
        <a:bodyPr/>
        <a:lstStyle/>
        <a:p>
          <a:endParaRPr lang="en-US"/>
        </a:p>
      </dgm:t>
    </dgm:pt>
    <dgm:pt modelId="{027EF1F2-E221-435B-B44A-0BFACA61437E}">
      <dgm:prSet custT="1"/>
      <dgm:spPr/>
      <dgm:t>
        <a:bodyPr/>
        <a:lstStyle/>
        <a:p>
          <a:r>
            <a:rPr lang="en-US" sz="1800" dirty="0"/>
            <a:t>Brief history, definitions, characteristics, service levels, …</a:t>
          </a:r>
        </a:p>
      </dgm:t>
    </dgm:pt>
    <dgm:pt modelId="{D1FC3F3E-4DD3-4355-9498-B56DDE58472E}" type="parTrans" cxnId="{76FF27AA-7C0E-4890-A9F0-7060316193C6}">
      <dgm:prSet/>
      <dgm:spPr/>
      <dgm:t>
        <a:bodyPr/>
        <a:lstStyle/>
        <a:p>
          <a:endParaRPr lang="en-US"/>
        </a:p>
      </dgm:t>
    </dgm:pt>
    <dgm:pt modelId="{BD81DF4B-A78A-41C2-9B01-3E96C1E113E1}" type="sibTrans" cxnId="{76FF27AA-7C0E-4890-A9F0-7060316193C6}">
      <dgm:prSet/>
      <dgm:spPr/>
      <dgm:t>
        <a:bodyPr/>
        <a:lstStyle/>
        <a:p>
          <a:endParaRPr lang="en-US"/>
        </a:p>
      </dgm:t>
    </dgm:pt>
    <dgm:pt modelId="{50D6CADC-6249-442A-957D-4D8217942101}">
      <dgm:prSet custT="1"/>
      <dgm:spPr/>
      <dgm:t>
        <a:bodyPr/>
        <a:lstStyle/>
        <a:p>
          <a:r>
            <a:rPr lang="en-US" sz="1800" dirty="0"/>
            <a:t>Current technologies and popular services</a:t>
          </a:r>
        </a:p>
      </dgm:t>
    </dgm:pt>
    <dgm:pt modelId="{ECFDB75D-3C80-46B5-AB09-B9DEE2D84582}" type="parTrans" cxnId="{883D1C05-2BC7-4A9A-B04B-744E2A96446E}">
      <dgm:prSet/>
      <dgm:spPr/>
      <dgm:t>
        <a:bodyPr/>
        <a:lstStyle/>
        <a:p>
          <a:endParaRPr lang="en-US"/>
        </a:p>
      </dgm:t>
    </dgm:pt>
    <dgm:pt modelId="{F7DD7A00-A6A1-4B8D-9F67-8BD3A282FF07}" type="sibTrans" cxnId="{883D1C05-2BC7-4A9A-B04B-744E2A96446E}">
      <dgm:prSet/>
      <dgm:spPr/>
      <dgm:t>
        <a:bodyPr/>
        <a:lstStyle/>
        <a:p>
          <a:endParaRPr lang="en-US"/>
        </a:p>
      </dgm:t>
    </dgm:pt>
    <dgm:pt modelId="{0DC5CF46-6751-46D0-B349-D65FEE97E187}">
      <dgm:prSet custT="1"/>
      <dgm:spPr/>
      <dgm:t>
        <a:bodyPr/>
        <a:lstStyle/>
        <a:p>
          <a:r>
            <a:rPr lang="en-US" sz="1800" dirty="0"/>
            <a:t>Overview of various services</a:t>
          </a:r>
        </a:p>
      </dgm:t>
    </dgm:pt>
    <dgm:pt modelId="{75DD6B01-0DE6-48B4-BCCA-6E4015D9CE31}" type="parTrans" cxnId="{9D42DABB-BA97-441D-AF44-2611228B6C12}">
      <dgm:prSet/>
      <dgm:spPr/>
      <dgm:t>
        <a:bodyPr/>
        <a:lstStyle/>
        <a:p>
          <a:endParaRPr lang="en-US"/>
        </a:p>
      </dgm:t>
    </dgm:pt>
    <dgm:pt modelId="{CE832238-FC54-4B4F-B12B-CCD108A4B2D6}" type="sibTrans" cxnId="{9D42DABB-BA97-441D-AF44-2611228B6C12}">
      <dgm:prSet/>
      <dgm:spPr/>
      <dgm:t>
        <a:bodyPr/>
        <a:lstStyle/>
        <a:p>
          <a:endParaRPr lang="en-US"/>
        </a:p>
      </dgm:t>
    </dgm:pt>
    <dgm:pt modelId="{C504C21D-FE58-4039-B5A7-EC18CC54A197}">
      <dgm:prSet custT="1"/>
      <dgm:spPr/>
      <dgm:t>
        <a:bodyPr/>
        <a:lstStyle/>
        <a:p>
          <a:r>
            <a:rPr lang="en-US" sz="1800" dirty="0"/>
            <a:t>Practice on AWS </a:t>
          </a:r>
        </a:p>
      </dgm:t>
    </dgm:pt>
    <dgm:pt modelId="{60060FBF-8195-464B-8C11-AEB9510EC052}" type="parTrans" cxnId="{AF2A7860-58BB-4A60-8416-F14BEAB06635}">
      <dgm:prSet/>
      <dgm:spPr/>
      <dgm:t>
        <a:bodyPr/>
        <a:lstStyle/>
        <a:p>
          <a:endParaRPr lang="en-US"/>
        </a:p>
      </dgm:t>
    </dgm:pt>
    <dgm:pt modelId="{8B7E7AAC-0413-408D-936B-BFB2C51E1171}" type="sibTrans" cxnId="{AF2A7860-58BB-4A60-8416-F14BEAB06635}">
      <dgm:prSet/>
      <dgm:spPr/>
      <dgm:t>
        <a:bodyPr/>
        <a:lstStyle/>
        <a:p>
          <a:endParaRPr lang="en-US"/>
        </a:p>
      </dgm:t>
    </dgm:pt>
    <dgm:pt modelId="{C1A1FDA3-4248-4454-8EC8-B48254655792}">
      <dgm:prSet custT="1"/>
      <dgm:spPr/>
      <dgm:t>
        <a:bodyPr/>
        <a:lstStyle/>
        <a:p>
          <a:r>
            <a:rPr lang="en-US" sz="1800" dirty="0"/>
            <a:t>MapReduce programming model</a:t>
          </a:r>
        </a:p>
      </dgm:t>
    </dgm:pt>
    <dgm:pt modelId="{D8451944-8151-4491-8549-157327FC9F35}" type="parTrans" cxnId="{15E4FEB2-325A-46B6-8558-21F3CCB4885D}">
      <dgm:prSet/>
      <dgm:spPr/>
      <dgm:t>
        <a:bodyPr/>
        <a:lstStyle/>
        <a:p>
          <a:endParaRPr lang="en-US"/>
        </a:p>
      </dgm:t>
    </dgm:pt>
    <dgm:pt modelId="{6BD994C3-61B3-4D95-9803-4EE0BCB763EA}" type="sibTrans" cxnId="{15E4FEB2-325A-46B6-8558-21F3CCB4885D}">
      <dgm:prSet/>
      <dgm:spPr/>
      <dgm:t>
        <a:bodyPr/>
        <a:lstStyle/>
        <a:p>
          <a:endParaRPr lang="en-US"/>
        </a:p>
      </dgm:t>
    </dgm:pt>
    <dgm:pt modelId="{EF5710FB-7593-4977-8D43-BF873B2DBD38}">
      <dgm:prSet custT="1"/>
      <dgm:spPr/>
      <dgm:t>
        <a:bodyPr/>
        <a:lstStyle/>
        <a:p>
          <a:r>
            <a:rPr lang="en-US" sz="1800" dirty="0"/>
            <a:t>Hadoop and Spark</a:t>
          </a:r>
        </a:p>
      </dgm:t>
    </dgm:pt>
    <dgm:pt modelId="{C59887A0-BADC-45C1-BD9D-BFEE2FBE3A35}" type="parTrans" cxnId="{B4978574-09C0-405D-A9EE-14473BC24274}">
      <dgm:prSet/>
      <dgm:spPr/>
      <dgm:t>
        <a:bodyPr/>
        <a:lstStyle/>
        <a:p>
          <a:endParaRPr lang="en-US"/>
        </a:p>
      </dgm:t>
    </dgm:pt>
    <dgm:pt modelId="{8523238B-8EB7-490A-BC1C-B74B998D2D69}" type="sibTrans" cxnId="{B4978574-09C0-405D-A9EE-14473BC24274}">
      <dgm:prSet/>
      <dgm:spPr/>
      <dgm:t>
        <a:bodyPr/>
        <a:lstStyle/>
        <a:p>
          <a:endParaRPr lang="en-US"/>
        </a:p>
      </dgm:t>
    </dgm:pt>
    <dgm:pt modelId="{BB0DBB78-C67E-4430-9ED2-7A24B582197C}">
      <dgm:prSet custT="1"/>
      <dgm:spPr/>
      <dgm:t>
        <a:bodyPr/>
        <a:lstStyle/>
        <a:p>
          <a:r>
            <a:rPr lang="en-US" sz="1800" dirty="0"/>
            <a:t>Cloud Security – case studies</a:t>
          </a:r>
        </a:p>
      </dgm:t>
    </dgm:pt>
    <dgm:pt modelId="{93262766-7D24-4796-B81F-F40D15AAC295}" type="parTrans" cxnId="{C17E1E22-6752-4CCC-A27D-F45D35D188EE}">
      <dgm:prSet/>
      <dgm:spPr/>
      <dgm:t>
        <a:bodyPr/>
        <a:lstStyle/>
        <a:p>
          <a:endParaRPr lang="en-US"/>
        </a:p>
      </dgm:t>
    </dgm:pt>
    <dgm:pt modelId="{67640233-BF24-4D24-A29A-EC8E398478B2}" type="sibTrans" cxnId="{C17E1E22-6752-4CCC-A27D-F45D35D188EE}">
      <dgm:prSet/>
      <dgm:spPr/>
      <dgm:t>
        <a:bodyPr/>
        <a:lstStyle/>
        <a:p>
          <a:endParaRPr lang="en-US"/>
        </a:p>
      </dgm:t>
    </dgm:pt>
    <dgm:pt modelId="{2F53970D-B520-49DE-8FD4-052C3043B3AB}" type="pres">
      <dgm:prSet presAssocID="{7512DC2F-6702-4422-89AA-5380DB656DF5}" presName="linear" presStyleCnt="0">
        <dgm:presLayoutVars>
          <dgm:dir/>
          <dgm:animLvl val="lvl"/>
          <dgm:resizeHandles val="exact"/>
        </dgm:presLayoutVars>
      </dgm:prSet>
      <dgm:spPr/>
    </dgm:pt>
    <dgm:pt modelId="{9D54F341-6AA4-4B60-8B88-3F019EE8B532}" type="pres">
      <dgm:prSet presAssocID="{BDB451E7-DB3B-4C00-90C2-BD8CA139AB05}" presName="parentLin" presStyleCnt="0"/>
      <dgm:spPr/>
    </dgm:pt>
    <dgm:pt modelId="{9B771D9F-5CA6-4A52-A011-08FF155E1FA4}" type="pres">
      <dgm:prSet presAssocID="{BDB451E7-DB3B-4C00-90C2-BD8CA139AB05}" presName="parentLeftMargin" presStyleLbl="node1" presStyleIdx="0" presStyleCnt="4"/>
      <dgm:spPr/>
    </dgm:pt>
    <dgm:pt modelId="{373E2F0D-F27E-4E99-B699-A1F4AD687C09}" type="pres">
      <dgm:prSet presAssocID="{BDB451E7-DB3B-4C00-90C2-BD8CA139AB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9E8217-0E4A-4B76-9998-F68C85F95CA3}" type="pres">
      <dgm:prSet presAssocID="{BDB451E7-DB3B-4C00-90C2-BD8CA139AB05}" presName="negativeSpace" presStyleCnt="0"/>
      <dgm:spPr/>
    </dgm:pt>
    <dgm:pt modelId="{6425638B-ADC6-4A3A-9837-F11470485C77}" type="pres">
      <dgm:prSet presAssocID="{BDB451E7-DB3B-4C00-90C2-BD8CA139AB05}" presName="childText" presStyleLbl="conFgAcc1" presStyleIdx="0" presStyleCnt="4">
        <dgm:presLayoutVars>
          <dgm:bulletEnabled val="1"/>
        </dgm:presLayoutVars>
      </dgm:prSet>
      <dgm:spPr/>
    </dgm:pt>
    <dgm:pt modelId="{3D28B631-356F-4310-9E8F-99A118EF043C}" type="pres">
      <dgm:prSet presAssocID="{2C15FD48-FCF4-4228-AB76-E4C71A5D1730}" presName="spaceBetweenRectangles" presStyleCnt="0"/>
      <dgm:spPr/>
    </dgm:pt>
    <dgm:pt modelId="{E342F79C-2151-4D1D-8E97-BDC48EA957BF}" type="pres">
      <dgm:prSet presAssocID="{50D6CADC-6249-442A-957D-4D8217942101}" presName="parentLin" presStyleCnt="0"/>
      <dgm:spPr/>
    </dgm:pt>
    <dgm:pt modelId="{83627CBF-DD78-47FA-AA03-69E94FCFAA87}" type="pres">
      <dgm:prSet presAssocID="{50D6CADC-6249-442A-957D-4D8217942101}" presName="parentLeftMargin" presStyleLbl="node1" presStyleIdx="0" presStyleCnt="4"/>
      <dgm:spPr/>
    </dgm:pt>
    <dgm:pt modelId="{AEDEBA58-998F-4373-9E37-8CB2B826C08E}" type="pres">
      <dgm:prSet presAssocID="{50D6CADC-6249-442A-957D-4D82179421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684E16-8BD5-4558-B841-C0748B656707}" type="pres">
      <dgm:prSet presAssocID="{50D6CADC-6249-442A-957D-4D8217942101}" presName="negativeSpace" presStyleCnt="0"/>
      <dgm:spPr/>
    </dgm:pt>
    <dgm:pt modelId="{64FCF5A3-C197-4A14-8CAF-9A026F465BC7}" type="pres">
      <dgm:prSet presAssocID="{50D6CADC-6249-442A-957D-4D8217942101}" presName="childText" presStyleLbl="conFgAcc1" presStyleIdx="1" presStyleCnt="4">
        <dgm:presLayoutVars>
          <dgm:bulletEnabled val="1"/>
        </dgm:presLayoutVars>
      </dgm:prSet>
      <dgm:spPr/>
    </dgm:pt>
    <dgm:pt modelId="{61BAEF1F-6ADB-426B-9981-FC05485430D3}" type="pres">
      <dgm:prSet presAssocID="{F7DD7A00-A6A1-4B8D-9F67-8BD3A282FF07}" presName="spaceBetweenRectangles" presStyleCnt="0"/>
      <dgm:spPr/>
    </dgm:pt>
    <dgm:pt modelId="{1AC7E934-0A48-4961-8A77-9821F5480FE5}" type="pres">
      <dgm:prSet presAssocID="{C1A1FDA3-4248-4454-8EC8-B48254655792}" presName="parentLin" presStyleCnt="0"/>
      <dgm:spPr/>
    </dgm:pt>
    <dgm:pt modelId="{CCE01CBC-BE61-42D4-B42F-4D9882E3723F}" type="pres">
      <dgm:prSet presAssocID="{C1A1FDA3-4248-4454-8EC8-B48254655792}" presName="parentLeftMargin" presStyleLbl="node1" presStyleIdx="1" presStyleCnt="4"/>
      <dgm:spPr/>
    </dgm:pt>
    <dgm:pt modelId="{A43C525D-E3F6-4537-8511-9DA3A65EFB62}" type="pres">
      <dgm:prSet presAssocID="{C1A1FDA3-4248-4454-8EC8-B482546557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AA5430-EA04-42B8-A1E6-5A57BDB032E1}" type="pres">
      <dgm:prSet presAssocID="{C1A1FDA3-4248-4454-8EC8-B48254655792}" presName="negativeSpace" presStyleCnt="0"/>
      <dgm:spPr/>
    </dgm:pt>
    <dgm:pt modelId="{B0B2F3DD-F564-410A-A013-BBF3FB4158EC}" type="pres">
      <dgm:prSet presAssocID="{C1A1FDA3-4248-4454-8EC8-B48254655792}" presName="childText" presStyleLbl="conFgAcc1" presStyleIdx="2" presStyleCnt="4">
        <dgm:presLayoutVars>
          <dgm:bulletEnabled val="1"/>
        </dgm:presLayoutVars>
      </dgm:prSet>
      <dgm:spPr/>
    </dgm:pt>
    <dgm:pt modelId="{7BFADCD1-A612-40CB-8D77-571EBDA41FBE}" type="pres">
      <dgm:prSet presAssocID="{6BD994C3-61B3-4D95-9803-4EE0BCB763EA}" presName="spaceBetweenRectangles" presStyleCnt="0"/>
      <dgm:spPr/>
    </dgm:pt>
    <dgm:pt modelId="{575D0AB0-0153-4A9D-B9E1-C1515818C853}" type="pres">
      <dgm:prSet presAssocID="{BB0DBB78-C67E-4430-9ED2-7A24B582197C}" presName="parentLin" presStyleCnt="0"/>
      <dgm:spPr/>
    </dgm:pt>
    <dgm:pt modelId="{9E158612-F510-46EB-93CA-6DF7C38FA6F3}" type="pres">
      <dgm:prSet presAssocID="{BB0DBB78-C67E-4430-9ED2-7A24B582197C}" presName="parentLeftMargin" presStyleLbl="node1" presStyleIdx="2" presStyleCnt="4"/>
      <dgm:spPr/>
    </dgm:pt>
    <dgm:pt modelId="{D5E93216-6AE0-4146-B081-F2AA4610D1CB}" type="pres">
      <dgm:prSet presAssocID="{BB0DBB78-C67E-4430-9ED2-7A24B58219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95C6C3-427B-437E-AACC-584174EF8375}" type="pres">
      <dgm:prSet presAssocID="{BB0DBB78-C67E-4430-9ED2-7A24B582197C}" presName="negativeSpace" presStyleCnt="0"/>
      <dgm:spPr/>
    </dgm:pt>
    <dgm:pt modelId="{FA8354FC-DD11-4DD2-B473-6F8CF5273450}" type="pres">
      <dgm:prSet presAssocID="{BB0DBB78-C67E-4430-9ED2-7A24B582197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E61D01-C39A-48C8-B8E1-1A963D26A2D4}" type="presOf" srcId="{C1A1FDA3-4248-4454-8EC8-B48254655792}" destId="{CCE01CBC-BE61-42D4-B42F-4D9882E3723F}" srcOrd="0" destOrd="0" presId="urn:microsoft.com/office/officeart/2005/8/layout/list1"/>
    <dgm:cxn modelId="{883D1C05-2BC7-4A9A-B04B-744E2A96446E}" srcId="{7512DC2F-6702-4422-89AA-5380DB656DF5}" destId="{50D6CADC-6249-442A-957D-4D8217942101}" srcOrd="1" destOrd="0" parTransId="{ECFDB75D-3C80-46B5-AB09-B9DEE2D84582}" sibTransId="{F7DD7A00-A6A1-4B8D-9F67-8BD3A282FF07}"/>
    <dgm:cxn modelId="{8864080A-2BB8-4431-A483-56AA6D7EA1C1}" type="presOf" srcId="{027EF1F2-E221-435B-B44A-0BFACA61437E}" destId="{6425638B-ADC6-4A3A-9837-F11470485C77}" srcOrd="0" destOrd="0" presId="urn:microsoft.com/office/officeart/2005/8/layout/list1"/>
    <dgm:cxn modelId="{C17E1E22-6752-4CCC-A27D-F45D35D188EE}" srcId="{7512DC2F-6702-4422-89AA-5380DB656DF5}" destId="{BB0DBB78-C67E-4430-9ED2-7A24B582197C}" srcOrd="3" destOrd="0" parTransId="{93262766-7D24-4796-B81F-F40D15AAC295}" sibTransId="{67640233-BF24-4D24-A29A-EC8E398478B2}"/>
    <dgm:cxn modelId="{C2CDD02B-58FE-4125-A2F8-8170A76801B1}" type="presOf" srcId="{BDB451E7-DB3B-4C00-90C2-BD8CA139AB05}" destId="{9B771D9F-5CA6-4A52-A011-08FF155E1FA4}" srcOrd="0" destOrd="0" presId="urn:microsoft.com/office/officeart/2005/8/layout/list1"/>
    <dgm:cxn modelId="{A9B40B5F-7E32-40F4-B7A8-3E11B20B1EA4}" srcId="{7512DC2F-6702-4422-89AA-5380DB656DF5}" destId="{BDB451E7-DB3B-4C00-90C2-BD8CA139AB05}" srcOrd="0" destOrd="0" parTransId="{35D9DB3C-D2BC-4EB4-9472-6D3F33D95C71}" sibTransId="{2C15FD48-FCF4-4228-AB76-E4C71A5D1730}"/>
    <dgm:cxn modelId="{AF2A7860-58BB-4A60-8416-F14BEAB06635}" srcId="{50D6CADC-6249-442A-957D-4D8217942101}" destId="{C504C21D-FE58-4039-B5A7-EC18CC54A197}" srcOrd="1" destOrd="0" parTransId="{60060FBF-8195-464B-8C11-AEB9510EC052}" sibTransId="{8B7E7AAC-0413-408D-936B-BFB2C51E1171}"/>
    <dgm:cxn modelId="{B4978574-09C0-405D-A9EE-14473BC24274}" srcId="{C1A1FDA3-4248-4454-8EC8-B48254655792}" destId="{EF5710FB-7593-4977-8D43-BF873B2DBD38}" srcOrd="0" destOrd="0" parTransId="{C59887A0-BADC-45C1-BD9D-BFEE2FBE3A35}" sibTransId="{8523238B-8EB7-490A-BC1C-B74B998D2D69}"/>
    <dgm:cxn modelId="{8394D958-13B3-4895-8393-15E3EBD5891C}" type="presOf" srcId="{50D6CADC-6249-442A-957D-4D8217942101}" destId="{AEDEBA58-998F-4373-9E37-8CB2B826C08E}" srcOrd="1" destOrd="0" presId="urn:microsoft.com/office/officeart/2005/8/layout/list1"/>
    <dgm:cxn modelId="{8B2FF7A8-61B6-4E51-8FD7-61757D2B3AA7}" type="presOf" srcId="{50D6CADC-6249-442A-957D-4D8217942101}" destId="{83627CBF-DD78-47FA-AA03-69E94FCFAA87}" srcOrd="0" destOrd="0" presId="urn:microsoft.com/office/officeart/2005/8/layout/list1"/>
    <dgm:cxn modelId="{76FF27AA-7C0E-4890-A9F0-7060316193C6}" srcId="{BDB451E7-DB3B-4C00-90C2-BD8CA139AB05}" destId="{027EF1F2-E221-435B-B44A-0BFACA61437E}" srcOrd="0" destOrd="0" parTransId="{D1FC3F3E-4DD3-4355-9498-B56DDE58472E}" sibTransId="{BD81DF4B-A78A-41C2-9B01-3E96C1E113E1}"/>
    <dgm:cxn modelId="{E4255AAC-D93F-47FC-AA34-A38802C0CDAB}" type="presOf" srcId="{BB0DBB78-C67E-4430-9ED2-7A24B582197C}" destId="{D5E93216-6AE0-4146-B081-F2AA4610D1CB}" srcOrd="1" destOrd="0" presId="urn:microsoft.com/office/officeart/2005/8/layout/list1"/>
    <dgm:cxn modelId="{4E0BA5AE-94BA-4052-9E46-E1478E3E26B7}" type="presOf" srcId="{C1A1FDA3-4248-4454-8EC8-B48254655792}" destId="{A43C525D-E3F6-4537-8511-9DA3A65EFB62}" srcOrd="1" destOrd="0" presId="urn:microsoft.com/office/officeart/2005/8/layout/list1"/>
    <dgm:cxn modelId="{15E4FEB2-325A-46B6-8558-21F3CCB4885D}" srcId="{7512DC2F-6702-4422-89AA-5380DB656DF5}" destId="{C1A1FDA3-4248-4454-8EC8-B48254655792}" srcOrd="2" destOrd="0" parTransId="{D8451944-8151-4491-8549-157327FC9F35}" sibTransId="{6BD994C3-61B3-4D95-9803-4EE0BCB763EA}"/>
    <dgm:cxn modelId="{6C3B5AB3-0B7A-4723-8C89-8B3ABB6CA253}" type="presOf" srcId="{EF5710FB-7593-4977-8D43-BF873B2DBD38}" destId="{B0B2F3DD-F564-410A-A013-BBF3FB4158EC}" srcOrd="0" destOrd="0" presId="urn:microsoft.com/office/officeart/2005/8/layout/list1"/>
    <dgm:cxn modelId="{9EF2C3B4-1E22-45BD-9345-D04C8E02AE89}" type="presOf" srcId="{C504C21D-FE58-4039-B5A7-EC18CC54A197}" destId="{64FCF5A3-C197-4A14-8CAF-9A026F465BC7}" srcOrd="0" destOrd="1" presId="urn:microsoft.com/office/officeart/2005/8/layout/list1"/>
    <dgm:cxn modelId="{9D42DABB-BA97-441D-AF44-2611228B6C12}" srcId="{50D6CADC-6249-442A-957D-4D8217942101}" destId="{0DC5CF46-6751-46D0-B349-D65FEE97E187}" srcOrd="0" destOrd="0" parTransId="{75DD6B01-0DE6-48B4-BCCA-6E4015D9CE31}" sibTransId="{CE832238-FC54-4B4F-B12B-CCD108A4B2D6}"/>
    <dgm:cxn modelId="{A13096CA-786E-4046-9B81-68571DF855DE}" type="presOf" srcId="{BB0DBB78-C67E-4430-9ED2-7A24B582197C}" destId="{9E158612-F510-46EB-93CA-6DF7C38FA6F3}" srcOrd="0" destOrd="0" presId="urn:microsoft.com/office/officeart/2005/8/layout/list1"/>
    <dgm:cxn modelId="{ECFAE8E5-E58C-4112-9F54-33EF5F16765D}" type="presOf" srcId="{7512DC2F-6702-4422-89AA-5380DB656DF5}" destId="{2F53970D-B520-49DE-8FD4-052C3043B3AB}" srcOrd="0" destOrd="0" presId="urn:microsoft.com/office/officeart/2005/8/layout/list1"/>
    <dgm:cxn modelId="{542A76F3-3B4C-4755-852A-A13EC032E1FC}" type="presOf" srcId="{BDB451E7-DB3B-4C00-90C2-BD8CA139AB05}" destId="{373E2F0D-F27E-4E99-B699-A1F4AD687C09}" srcOrd="1" destOrd="0" presId="urn:microsoft.com/office/officeart/2005/8/layout/list1"/>
    <dgm:cxn modelId="{8A1180F4-A0A0-4B7B-9DE1-804868192AB5}" type="presOf" srcId="{0DC5CF46-6751-46D0-B349-D65FEE97E187}" destId="{64FCF5A3-C197-4A14-8CAF-9A026F465BC7}" srcOrd="0" destOrd="0" presId="urn:microsoft.com/office/officeart/2005/8/layout/list1"/>
    <dgm:cxn modelId="{ADDB9AC3-B7E3-4C3C-80EE-5EA3480FB385}" type="presParOf" srcId="{2F53970D-B520-49DE-8FD4-052C3043B3AB}" destId="{9D54F341-6AA4-4B60-8B88-3F019EE8B532}" srcOrd="0" destOrd="0" presId="urn:microsoft.com/office/officeart/2005/8/layout/list1"/>
    <dgm:cxn modelId="{52EE0CC9-5617-425D-9ACF-2297AE4C79F8}" type="presParOf" srcId="{9D54F341-6AA4-4B60-8B88-3F019EE8B532}" destId="{9B771D9F-5CA6-4A52-A011-08FF155E1FA4}" srcOrd="0" destOrd="0" presId="urn:microsoft.com/office/officeart/2005/8/layout/list1"/>
    <dgm:cxn modelId="{99DBDAE5-746B-4C11-9CAB-896495E4E324}" type="presParOf" srcId="{9D54F341-6AA4-4B60-8B88-3F019EE8B532}" destId="{373E2F0D-F27E-4E99-B699-A1F4AD687C09}" srcOrd="1" destOrd="0" presId="urn:microsoft.com/office/officeart/2005/8/layout/list1"/>
    <dgm:cxn modelId="{4A845D5B-21B6-4097-9224-E82D0E5ADB05}" type="presParOf" srcId="{2F53970D-B520-49DE-8FD4-052C3043B3AB}" destId="{F69E8217-0E4A-4B76-9998-F68C85F95CA3}" srcOrd="1" destOrd="0" presId="urn:microsoft.com/office/officeart/2005/8/layout/list1"/>
    <dgm:cxn modelId="{A8198355-768E-4A5C-B258-F4697B0ADE51}" type="presParOf" srcId="{2F53970D-B520-49DE-8FD4-052C3043B3AB}" destId="{6425638B-ADC6-4A3A-9837-F11470485C77}" srcOrd="2" destOrd="0" presId="urn:microsoft.com/office/officeart/2005/8/layout/list1"/>
    <dgm:cxn modelId="{D07886EC-1F0F-486F-959B-0D810DB80059}" type="presParOf" srcId="{2F53970D-B520-49DE-8FD4-052C3043B3AB}" destId="{3D28B631-356F-4310-9E8F-99A118EF043C}" srcOrd="3" destOrd="0" presId="urn:microsoft.com/office/officeart/2005/8/layout/list1"/>
    <dgm:cxn modelId="{4B976201-76FC-45F7-86E4-97D3055391BE}" type="presParOf" srcId="{2F53970D-B520-49DE-8FD4-052C3043B3AB}" destId="{E342F79C-2151-4D1D-8E97-BDC48EA957BF}" srcOrd="4" destOrd="0" presId="urn:microsoft.com/office/officeart/2005/8/layout/list1"/>
    <dgm:cxn modelId="{E81064FF-07FC-4974-8A89-0F79FC7BAE0A}" type="presParOf" srcId="{E342F79C-2151-4D1D-8E97-BDC48EA957BF}" destId="{83627CBF-DD78-47FA-AA03-69E94FCFAA87}" srcOrd="0" destOrd="0" presId="urn:microsoft.com/office/officeart/2005/8/layout/list1"/>
    <dgm:cxn modelId="{FAE54B4C-C05A-48E2-A118-468E666008AF}" type="presParOf" srcId="{E342F79C-2151-4D1D-8E97-BDC48EA957BF}" destId="{AEDEBA58-998F-4373-9E37-8CB2B826C08E}" srcOrd="1" destOrd="0" presId="urn:microsoft.com/office/officeart/2005/8/layout/list1"/>
    <dgm:cxn modelId="{7F584736-ADA2-4FC8-9225-C9F6D27A71B3}" type="presParOf" srcId="{2F53970D-B520-49DE-8FD4-052C3043B3AB}" destId="{9E684E16-8BD5-4558-B841-C0748B656707}" srcOrd="5" destOrd="0" presId="urn:microsoft.com/office/officeart/2005/8/layout/list1"/>
    <dgm:cxn modelId="{83B5C033-6705-4847-B493-D504978AE1F7}" type="presParOf" srcId="{2F53970D-B520-49DE-8FD4-052C3043B3AB}" destId="{64FCF5A3-C197-4A14-8CAF-9A026F465BC7}" srcOrd="6" destOrd="0" presId="urn:microsoft.com/office/officeart/2005/8/layout/list1"/>
    <dgm:cxn modelId="{5E35733B-64E0-43AD-9623-65F8A235D95B}" type="presParOf" srcId="{2F53970D-B520-49DE-8FD4-052C3043B3AB}" destId="{61BAEF1F-6ADB-426B-9981-FC05485430D3}" srcOrd="7" destOrd="0" presId="urn:microsoft.com/office/officeart/2005/8/layout/list1"/>
    <dgm:cxn modelId="{08657405-E9E2-4DF5-BC35-15F200A9E58A}" type="presParOf" srcId="{2F53970D-B520-49DE-8FD4-052C3043B3AB}" destId="{1AC7E934-0A48-4961-8A77-9821F5480FE5}" srcOrd="8" destOrd="0" presId="urn:microsoft.com/office/officeart/2005/8/layout/list1"/>
    <dgm:cxn modelId="{3EE844B9-6B6A-44FD-94A2-3FB27D7D6A90}" type="presParOf" srcId="{1AC7E934-0A48-4961-8A77-9821F5480FE5}" destId="{CCE01CBC-BE61-42D4-B42F-4D9882E3723F}" srcOrd="0" destOrd="0" presId="urn:microsoft.com/office/officeart/2005/8/layout/list1"/>
    <dgm:cxn modelId="{3594146D-E3E5-477A-817B-2AAFC9005979}" type="presParOf" srcId="{1AC7E934-0A48-4961-8A77-9821F5480FE5}" destId="{A43C525D-E3F6-4537-8511-9DA3A65EFB62}" srcOrd="1" destOrd="0" presId="urn:microsoft.com/office/officeart/2005/8/layout/list1"/>
    <dgm:cxn modelId="{6AD0B557-0337-4A9F-B261-6E078A6A75F4}" type="presParOf" srcId="{2F53970D-B520-49DE-8FD4-052C3043B3AB}" destId="{8EAA5430-EA04-42B8-A1E6-5A57BDB032E1}" srcOrd="9" destOrd="0" presId="urn:microsoft.com/office/officeart/2005/8/layout/list1"/>
    <dgm:cxn modelId="{733412E1-5BB7-45F8-B438-F1AC30E6824B}" type="presParOf" srcId="{2F53970D-B520-49DE-8FD4-052C3043B3AB}" destId="{B0B2F3DD-F564-410A-A013-BBF3FB4158EC}" srcOrd="10" destOrd="0" presId="urn:microsoft.com/office/officeart/2005/8/layout/list1"/>
    <dgm:cxn modelId="{60205EBB-5C7B-4FA1-B4BB-D4F2E62925A2}" type="presParOf" srcId="{2F53970D-B520-49DE-8FD4-052C3043B3AB}" destId="{7BFADCD1-A612-40CB-8D77-571EBDA41FBE}" srcOrd="11" destOrd="0" presId="urn:microsoft.com/office/officeart/2005/8/layout/list1"/>
    <dgm:cxn modelId="{6B8998ED-E7F7-4B51-9336-DC74C47FD9E4}" type="presParOf" srcId="{2F53970D-B520-49DE-8FD4-052C3043B3AB}" destId="{575D0AB0-0153-4A9D-B9E1-C1515818C853}" srcOrd="12" destOrd="0" presId="urn:microsoft.com/office/officeart/2005/8/layout/list1"/>
    <dgm:cxn modelId="{92F1B649-92BE-4CA0-A6AE-BE202075AEF3}" type="presParOf" srcId="{575D0AB0-0153-4A9D-B9E1-C1515818C853}" destId="{9E158612-F510-46EB-93CA-6DF7C38FA6F3}" srcOrd="0" destOrd="0" presId="urn:microsoft.com/office/officeart/2005/8/layout/list1"/>
    <dgm:cxn modelId="{F5EF6DC1-EB84-4F82-80C9-0B17DDB6FB28}" type="presParOf" srcId="{575D0AB0-0153-4A9D-B9E1-C1515818C853}" destId="{D5E93216-6AE0-4146-B081-F2AA4610D1CB}" srcOrd="1" destOrd="0" presId="urn:microsoft.com/office/officeart/2005/8/layout/list1"/>
    <dgm:cxn modelId="{09F1EA94-1FAE-4D8B-95DF-276D637DC9D2}" type="presParOf" srcId="{2F53970D-B520-49DE-8FD4-052C3043B3AB}" destId="{1A95C6C3-427B-437E-AACC-584174EF8375}" srcOrd="13" destOrd="0" presId="urn:microsoft.com/office/officeart/2005/8/layout/list1"/>
    <dgm:cxn modelId="{7D4AAAAE-13E8-4F6A-8F18-E8896B06484D}" type="presParOf" srcId="{2F53970D-B520-49DE-8FD4-052C3043B3AB}" destId="{FA8354FC-DD11-4DD2-B473-6F8CF52734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A777E-9D66-441D-B622-851BBD61055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0A500F-8C89-4562-AD8A-27A052D3734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Basics</a:t>
          </a:r>
        </a:p>
      </dgm:t>
    </dgm:pt>
    <dgm:pt modelId="{0B8CE29F-4940-4F0A-9622-5E572D40FAE7}" type="parTrans" cxnId="{78501D81-AAE7-451E-A100-3007313910FC}">
      <dgm:prSet/>
      <dgm:spPr/>
      <dgm:t>
        <a:bodyPr/>
        <a:lstStyle/>
        <a:p>
          <a:endParaRPr lang="en-US"/>
        </a:p>
      </dgm:t>
    </dgm:pt>
    <dgm:pt modelId="{27482D39-497B-43FB-9285-7C1B0D4C62DD}" type="sibTrans" cxnId="{78501D81-AAE7-451E-A100-3007313910FC}">
      <dgm:prSet/>
      <dgm:spPr/>
      <dgm:t>
        <a:bodyPr/>
        <a:lstStyle/>
        <a:p>
          <a:endParaRPr lang="en-US"/>
        </a:p>
      </dgm:t>
    </dgm:pt>
    <dgm:pt modelId="{27ABC5F5-6B81-4561-BC7A-FB8A3103C4C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AWS S3 and EC2</a:t>
          </a:r>
        </a:p>
      </dgm:t>
    </dgm:pt>
    <dgm:pt modelId="{806CAA0F-136F-4365-9221-615D932A8E7E}" type="parTrans" cxnId="{C167AAD0-552C-4CDB-949E-F779A7B69394}">
      <dgm:prSet/>
      <dgm:spPr/>
      <dgm:t>
        <a:bodyPr/>
        <a:lstStyle/>
        <a:p>
          <a:endParaRPr lang="en-US"/>
        </a:p>
      </dgm:t>
    </dgm:pt>
    <dgm:pt modelId="{39525478-4252-4893-B958-31881D3CD91B}" type="sibTrans" cxnId="{C167AAD0-552C-4CDB-949E-F779A7B69394}">
      <dgm:prSet/>
      <dgm:spPr/>
      <dgm:t>
        <a:bodyPr/>
        <a:lstStyle/>
        <a:p>
          <a:endParaRPr lang="en-US"/>
        </a:p>
      </dgm:t>
    </dgm:pt>
    <dgm:pt modelId="{A8D73D42-AB7E-40D3-870C-7DB4D01F7654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Apache Hadoop and Apache Spark on XSEDE</a:t>
          </a:r>
        </a:p>
      </dgm:t>
    </dgm:pt>
    <dgm:pt modelId="{1D84755C-CE6C-41E2-AFE6-3E0AA21C5B07}" type="parTrans" cxnId="{34DCC79E-9979-499D-9FC9-FA5D640E4D59}">
      <dgm:prSet/>
      <dgm:spPr/>
      <dgm:t>
        <a:bodyPr/>
        <a:lstStyle/>
        <a:p>
          <a:endParaRPr lang="en-US"/>
        </a:p>
      </dgm:t>
    </dgm:pt>
    <dgm:pt modelId="{E1F8CE1C-B9EF-4338-AFBE-455DA2B7F077}" type="sibTrans" cxnId="{34DCC79E-9979-499D-9FC9-FA5D640E4D59}">
      <dgm:prSet/>
      <dgm:spPr/>
      <dgm:t>
        <a:bodyPr/>
        <a:lstStyle/>
        <a:p>
          <a:endParaRPr lang="en-US"/>
        </a:p>
      </dgm:t>
    </dgm:pt>
    <dgm:pt modelId="{B609F9F7-C7F4-4EC1-997F-6BEF270910C5}">
      <dgm:prSet/>
      <dgm:spPr/>
      <dgm:t>
        <a:bodyPr/>
        <a:lstStyle/>
        <a:p>
          <a:r>
            <a:rPr lang="en-US"/>
            <a:t>Advanced</a:t>
          </a:r>
        </a:p>
      </dgm:t>
    </dgm:pt>
    <dgm:pt modelId="{A697395E-8903-4277-866C-FDBFA5F5EF1C}" type="parTrans" cxnId="{9556F089-9B13-4E9C-BDB6-DDB22E83D35A}">
      <dgm:prSet/>
      <dgm:spPr/>
      <dgm:t>
        <a:bodyPr/>
        <a:lstStyle/>
        <a:p>
          <a:endParaRPr lang="en-US"/>
        </a:p>
      </dgm:t>
    </dgm:pt>
    <dgm:pt modelId="{3A2CBCB7-707C-4816-9AE2-F0C512627B86}" type="sibTrans" cxnId="{9556F089-9B13-4E9C-BDB6-DDB22E83D35A}">
      <dgm:prSet/>
      <dgm:spPr/>
      <dgm:t>
        <a:bodyPr/>
        <a:lstStyle/>
        <a:p>
          <a:endParaRPr lang="en-US"/>
        </a:p>
      </dgm:t>
    </dgm:pt>
    <dgm:pt modelId="{88161E70-FFE1-4908-82A6-EAF85BC82B18}">
      <dgm:prSet/>
      <dgm:spPr/>
      <dgm:t>
        <a:bodyPr/>
        <a:lstStyle/>
        <a:p>
          <a:r>
            <a:rPr lang="en-US"/>
            <a:t>Team’s choice</a:t>
          </a:r>
        </a:p>
      </dgm:t>
    </dgm:pt>
    <dgm:pt modelId="{DF2BAE98-F264-460D-89A1-4788FE95A115}" type="parTrans" cxnId="{3E963CAD-E037-4E8D-B68A-4CEE6EF34E45}">
      <dgm:prSet/>
      <dgm:spPr/>
      <dgm:t>
        <a:bodyPr/>
        <a:lstStyle/>
        <a:p>
          <a:endParaRPr lang="en-US"/>
        </a:p>
      </dgm:t>
    </dgm:pt>
    <dgm:pt modelId="{D971ED80-DED2-4640-8EC6-A7A43DA5ADF7}" type="sibTrans" cxnId="{3E963CAD-E037-4E8D-B68A-4CEE6EF34E45}">
      <dgm:prSet/>
      <dgm:spPr/>
      <dgm:t>
        <a:bodyPr/>
        <a:lstStyle/>
        <a:p>
          <a:endParaRPr lang="en-US"/>
        </a:p>
      </dgm:t>
    </dgm:pt>
    <dgm:pt modelId="{A1541AD4-A4E9-47D8-8C1B-41861A25A1EC}" type="pres">
      <dgm:prSet presAssocID="{90EA777E-9D66-441D-B622-851BBD610559}" presName="Name0" presStyleCnt="0">
        <dgm:presLayoutVars>
          <dgm:dir/>
          <dgm:animLvl val="lvl"/>
          <dgm:resizeHandles val="exact"/>
        </dgm:presLayoutVars>
      </dgm:prSet>
      <dgm:spPr/>
    </dgm:pt>
    <dgm:pt modelId="{8E30DE99-01F6-4C86-BC7E-A4441B49B7F9}" type="pres">
      <dgm:prSet presAssocID="{2E0A500F-8C89-4562-AD8A-27A052D37349}" presName="composite" presStyleCnt="0"/>
      <dgm:spPr/>
    </dgm:pt>
    <dgm:pt modelId="{4217E320-D13C-4FC5-B086-BAB5A5317746}" type="pres">
      <dgm:prSet presAssocID="{2E0A500F-8C89-4562-AD8A-27A052D3734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F3AD38-B0B6-412F-80C3-ADB9EDE9CDA4}" type="pres">
      <dgm:prSet presAssocID="{2E0A500F-8C89-4562-AD8A-27A052D37349}" presName="desTx" presStyleLbl="alignAccFollowNode1" presStyleIdx="0" presStyleCnt="2">
        <dgm:presLayoutVars>
          <dgm:bulletEnabled val="1"/>
        </dgm:presLayoutVars>
      </dgm:prSet>
      <dgm:spPr/>
    </dgm:pt>
    <dgm:pt modelId="{D79FF74E-8F6B-4639-8BDE-3160B59DD074}" type="pres">
      <dgm:prSet presAssocID="{27482D39-497B-43FB-9285-7C1B0D4C62DD}" presName="space" presStyleCnt="0"/>
      <dgm:spPr/>
    </dgm:pt>
    <dgm:pt modelId="{84E83774-FE76-455E-A9BC-4212DAF80124}" type="pres">
      <dgm:prSet presAssocID="{B609F9F7-C7F4-4EC1-997F-6BEF270910C5}" presName="composite" presStyleCnt="0"/>
      <dgm:spPr/>
    </dgm:pt>
    <dgm:pt modelId="{A0D003C3-B3F2-4CE8-BF00-DD4021D21B69}" type="pres">
      <dgm:prSet presAssocID="{B609F9F7-C7F4-4EC1-997F-6BEF270910C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1636EF4-D3DE-43DE-B7CC-C76E28436148}" type="pres">
      <dgm:prSet presAssocID="{B609F9F7-C7F4-4EC1-997F-6BEF270910C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3DA400-F554-4EA1-993E-82C044D2DDC0}" type="presOf" srcId="{88161E70-FFE1-4908-82A6-EAF85BC82B18}" destId="{41636EF4-D3DE-43DE-B7CC-C76E28436148}" srcOrd="0" destOrd="0" presId="urn:microsoft.com/office/officeart/2005/8/layout/hList1"/>
    <dgm:cxn modelId="{DECB2E44-05B1-4095-AF5D-807D7A4204BC}" type="presOf" srcId="{90EA777E-9D66-441D-B622-851BBD610559}" destId="{A1541AD4-A4E9-47D8-8C1B-41861A25A1EC}" srcOrd="0" destOrd="0" presId="urn:microsoft.com/office/officeart/2005/8/layout/hList1"/>
    <dgm:cxn modelId="{00868773-168A-4B32-BAEC-04CD927AF01B}" type="presOf" srcId="{2E0A500F-8C89-4562-AD8A-27A052D37349}" destId="{4217E320-D13C-4FC5-B086-BAB5A5317746}" srcOrd="0" destOrd="0" presId="urn:microsoft.com/office/officeart/2005/8/layout/hList1"/>
    <dgm:cxn modelId="{78501D81-AAE7-451E-A100-3007313910FC}" srcId="{90EA777E-9D66-441D-B622-851BBD610559}" destId="{2E0A500F-8C89-4562-AD8A-27A052D37349}" srcOrd="0" destOrd="0" parTransId="{0B8CE29F-4940-4F0A-9622-5E572D40FAE7}" sibTransId="{27482D39-497B-43FB-9285-7C1B0D4C62DD}"/>
    <dgm:cxn modelId="{3FEF2D86-BF8E-4DDA-83DD-5F0B38352AA1}" type="presOf" srcId="{A8D73D42-AB7E-40D3-870C-7DB4D01F7654}" destId="{3CF3AD38-B0B6-412F-80C3-ADB9EDE9CDA4}" srcOrd="0" destOrd="1" presId="urn:microsoft.com/office/officeart/2005/8/layout/hList1"/>
    <dgm:cxn modelId="{9556F089-9B13-4E9C-BDB6-DDB22E83D35A}" srcId="{90EA777E-9D66-441D-B622-851BBD610559}" destId="{B609F9F7-C7F4-4EC1-997F-6BEF270910C5}" srcOrd="1" destOrd="0" parTransId="{A697395E-8903-4277-866C-FDBFA5F5EF1C}" sibTransId="{3A2CBCB7-707C-4816-9AE2-F0C512627B86}"/>
    <dgm:cxn modelId="{B0375890-762C-4E91-900B-4B775ADC82B5}" type="presOf" srcId="{B609F9F7-C7F4-4EC1-997F-6BEF270910C5}" destId="{A0D003C3-B3F2-4CE8-BF00-DD4021D21B69}" srcOrd="0" destOrd="0" presId="urn:microsoft.com/office/officeart/2005/8/layout/hList1"/>
    <dgm:cxn modelId="{34DCC79E-9979-499D-9FC9-FA5D640E4D59}" srcId="{2E0A500F-8C89-4562-AD8A-27A052D37349}" destId="{A8D73D42-AB7E-40D3-870C-7DB4D01F7654}" srcOrd="1" destOrd="0" parTransId="{1D84755C-CE6C-41E2-AFE6-3E0AA21C5B07}" sibTransId="{E1F8CE1C-B9EF-4338-AFBE-455DA2B7F077}"/>
    <dgm:cxn modelId="{3E963CAD-E037-4E8D-B68A-4CEE6EF34E45}" srcId="{B609F9F7-C7F4-4EC1-997F-6BEF270910C5}" destId="{88161E70-FFE1-4908-82A6-EAF85BC82B18}" srcOrd="0" destOrd="0" parTransId="{DF2BAE98-F264-460D-89A1-4788FE95A115}" sibTransId="{D971ED80-DED2-4640-8EC6-A7A43DA5ADF7}"/>
    <dgm:cxn modelId="{C167AAD0-552C-4CDB-949E-F779A7B69394}" srcId="{2E0A500F-8C89-4562-AD8A-27A052D37349}" destId="{27ABC5F5-6B81-4561-BC7A-FB8A3103C4CE}" srcOrd="0" destOrd="0" parTransId="{806CAA0F-136F-4365-9221-615D932A8E7E}" sibTransId="{39525478-4252-4893-B958-31881D3CD91B}"/>
    <dgm:cxn modelId="{DE9306F0-7008-45B3-AAAA-D9B14FFA6EB3}" type="presOf" srcId="{27ABC5F5-6B81-4561-BC7A-FB8A3103C4CE}" destId="{3CF3AD38-B0B6-412F-80C3-ADB9EDE9CDA4}" srcOrd="0" destOrd="0" presId="urn:microsoft.com/office/officeart/2005/8/layout/hList1"/>
    <dgm:cxn modelId="{6F875D2F-358C-48D6-AE73-562C13DCDF03}" type="presParOf" srcId="{A1541AD4-A4E9-47D8-8C1B-41861A25A1EC}" destId="{8E30DE99-01F6-4C86-BC7E-A4441B49B7F9}" srcOrd="0" destOrd="0" presId="urn:microsoft.com/office/officeart/2005/8/layout/hList1"/>
    <dgm:cxn modelId="{E90FB153-EA22-4727-B6F5-589ABB112AF5}" type="presParOf" srcId="{8E30DE99-01F6-4C86-BC7E-A4441B49B7F9}" destId="{4217E320-D13C-4FC5-B086-BAB5A5317746}" srcOrd="0" destOrd="0" presId="urn:microsoft.com/office/officeart/2005/8/layout/hList1"/>
    <dgm:cxn modelId="{B5F3B47A-35B8-413B-921F-106E13EF87F4}" type="presParOf" srcId="{8E30DE99-01F6-4C86-BC7E-A4441B49B7F9}" destId="{3CF3AD38-B0B6-412F-80C3-ADB9EDE9CDA4}" srcOrd="1" destOrd="0" presId="urn:microsoft.com/office/officeart/2005/8/layout/hList1"/>
    <dgm:cxn modelId="{3EE13DE5-BB1C-43E2-8BB1-92FEBFCB0CF7}" type="presParOf" srcId="{A1541AD4-A4E9-47D8-8C1B-41861A25A1EC}" destId="{D79FF74E-8F6B-4639-8BDE-3160B59DD074}" srcOrd="1" destOrd="0" presId="urn:microsoft.com/office/officeart/2005/8/layout/hList1"/>
    <dgm:cxn modelId="{86091B81-CA6F-4C6C-9EC0-4E61C7D2ED22}" type="presParOf" srcId="{A1541AD4-A4E9-47D8-8C1B-41861A25A1EC}" destId="{84E83774-FE76-455E-A9BC-4212DAF80124}" srcOrd="2" destOrd="0" presId="urn:microsoft.com/office/officeart/2005/8/layout/hList1"/>
    <dgm:cxn modelId="{0AA82010-6DAB-4D6D-B286-1E522FE306D3}" type="presParOf" srcId="{84E83774-FE76-455E-A9BC-4212DAF80124}" destId="{A0D003C3-B3F2-4CE8-BF00-DD4021D21B69}" srcOrd="0" destOrd="0" presId="urn:microsoft.com/office/officeart/2005/8/layout/hList1"/>
    <dgm:cxn modelId="{3626F5FA-1B4F-45F2-813E-357CDA847191}" type="presParOf" srcId="{84E83774-FE76-455E-A9BC-4212DAF80124}" destId="{41636EF4-D3DE-43DE-B7CC-C76E284361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CA2DE-DD25-4353-82EC-DC30993C4AC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E46A5E-20B4-4148-B0C4-2EBFB217D8CF}">
      <dgm:prSet custT="1"/>
      <dgm:spPr/>
      <dgm:t>
        <a:bodyPr/>
        <a:lstStyle/>
        <a:p>
          <a:r>
            <a:rPr lang="en-US" sz="2000" dirty="0"/>
            <a:t>Activity based assignments</a:t>
          </a:r>
        </a:p>
      </dgm:t>
    </dgm:pt>
    <dgm:pt modelId="{39C2D05F-F659-4BDB-B85A-D60F839EC925}" type="parTrans" cxnId="{9B9A5BAB-0A8D-407E-9778-AEB1878C1A94}">
      <dgm:prSet/>
      <dgm:spPr/>
      <dgm:t>
        <a:bodyPr/>
        <a:lstStyle/>
        <a:p>
          <a:endParaRPr lang="en-US"/>
        </a:p>
      </dgm:t>
    </dgm:pt>
    <dgm:pt modelId="{ADD76417-2726-4430-86FC-39A311C18E1B}" type="sibTrans" cxnId="{9B9A5BAB-0A8D-407E-9778-AEB1878C1A94}">
      <dgm:prSet/>
      <dgm:spPr/>
      <dgm:t>
        <a:bodyPr/>
        <a:lstStyle/>
        <a:p>
          <a:endParaRPr lang="en-US"/>
        </a:p>
      </dgm:t>
    </dgm:pt>
    <dgm:pt modelId="{031C27DF-3AF7-4BC2-A145-33FB0BE6B6E2}">
      <dgm:prSet custT="1"/>
      <dgm:spPr/>
      <dgm:t>
        <a:bodyPr/>
        <a:lstStyle/>
        <a:p>
          <a:r>
            <a:rPr lang="en-US" sz="2000" dirty="0"/>
            <a:t>In-class exercises</a:t>
          </a:r>
        </a:p>
      </dgm:t>
    </dgm:pt>
    <dgm:pt modelId="{9F54739E-B333-4BB4-B8C8-3E4A5900FEAC}" type="parTrans" cxnId="{A44E7D59-A89F-44E2-9C29-4401FFA5E1CE}">
      <dgm:prSet/>
      <dgm:spPr/>
      <dgm:t>
        <a:bodyPr/>
        <a:lstStyle/>
        <a:p>
          <a:endParaRPr lang="en-US"/>
        </a:p>
      </dgm:t>
    </dgm:pt>
    <dgm:pt modelId="{417AA604-BFD7-4875-AF28-54516900D46D}" type="sibTrans" cxnId="{A44E7D59-A89F-44E2-9C29-4401FFA5E1CE}">
      <dgm:prSet/>
      <dgm:spPr/>
      <dgm:t>
        <a:bodyPr/>
        <a:lstStyle/>
        <a:p>
          <a:endParaRPr lang="en-US"/>
        </a:p>
      </dgm:t>
    </dgm:pt>
    <dgm:pt modelId="{4F94B040-B940-4176-820F-120AA757039C}">
      <dgm:prSet custT="1"/>
      <dgm:spPr/>
      <dgm:t>
        <a:bodyPr/>
        <a:lstStyle/>
        <a:p>
          <a:r>
            <a:rPr lang="en-US" sz="2000" dirty="0"/>
            <a:t>Discussions and write-ups</a:t>
          </a:r>
        </a:p>
      </dgm:t>
    </dgm:pt>
    <dgm:pt modelId="{FBB7C456-FE31-4FAC-A68D-E87E4B111AFA}" type="parTrans" cxnId="{0B1B6F12-424F-45FE-9A58-AA90B79DB478}">
      <dgm:prSet/>
      <dgm:spPr/>
      <dgm:t>
        <a:bodyPr/>
        <a:lstStyle/>
        <a:p>
          <a:endParaRPr lang="en-US"/>
        </a:p>
      </dgm:t>
    </dgm:pt>
    <dgm:pt modelId="{E4B907C3-0698-4ACB-A83E-13C628E9FFB2}" type="sibTrans" cxnId="{0B1B6F12-424F-45FE-9A58-AA90B79DB478}">
      <dgm:prSet/>
      <dgm:spPr/>
      <dgm:t>
        <a:bodyPr/>
        <a:lstStyle/>
        <a:p>
          <a:endParaRPr lang="en-US"/>
        </a:p>
      </dgm:t>
    </dgm:pt>
    <dgm:pt modelId="{5FF73C24-A2D2-4943-BCDA-087493957DAC}">
      <dgm:prSet custT="1"/>
      <dgm:spPr/>
      <dgm:t>
        <a:bodyPr/>
        <a:lstStyle/>
        <a:p>
          <a:r>
            <a:rPr lang="en-US" sz="2000" dirty="0"/>
            <a:t>Projects</a:t>
          </a:r>
        </a:p>
      </dgm:t>
    </dgm:pt>
    <dgm:pt modelId="{618EB8CE-8530-4B69-BC4B-EE4AAB01200F}" type="parTrans" cxnId="{C4B413C8-D583-45F0-807B-B3A7370CAF70}">
      <dgm:prSet/>
      <dgm:spPr/>
      <dgm:t>
        <a:bodyPr/>
        <a:lstStyle/>
        <a:p>
          <a:endParaRPr lang="en-US"/>
        </a:p>
      </dgm:t>
    </dgm:pt>
    <dgm:pt modelId="{D48349B9-D005-456A-BA07-F40BC88E20FC}" type="sibTrans" cxnId="{C4B413C8-D583-45F0-807B-B3A7370CAF70}">
      <dgm:prSet/>
      <dgm:spPr/>
      <dgm:t>
        <a:bodyPr/>
        <a:lstStyle/>
        <a:p>
          <a:endParaRPr lang="en-US"/>
        </a:p>
      </dgm:t>
    </dgm:pt>
    <dgm:pt modelId="{18B00746-B602-44E0-AFFF-EB68230A222C}">
      <dgm:prSet custT="1"/>
      <dgm:spPr/>
      <dgm:t>
        <a:bodyPr/>
        <a:lstStyle/>
        <a:p>
          <a:r>
            <a:rPr lang="en-US" sz="2000" dirty="0"/>
            <a:t>Focus on individual practices </a:t>
          </a:r>
        </a:p>
      </dgm:t>
    </dgm:pt>
    <dgm:pt modelId="{E81BB0C2-6F44-4D09-8AC9-E1854AFF3236}" type="parTrans" cxnId="{6C6DD1FB-2263-4004-9A84-1CD40B330D83}">
      <dgm:prSet/>
      <dgm:spPr/>
      <dgm:t>
        <a:bodyPr/>
        <a:lstStyle/>
        <a:p>
          <a:endParaRPr lang="en-US"/>
        </a:p>
      </dgm:t>
    </dgm:pt>
    <dgm:pt modelId="{6D73F910-0575-4D7E-B740-16E8A0B57DED}" type="sibTrans" cxnId="{6C6DD1FB-2263-4004-9A84-1CD40B330D83}">
      <dgm:prSet/>
      <dgm:spPr/>
      <dgm:t>
        <a:bodyPr/>
        <a:lstStyle/>
        <a:p>
          <a:endParaRPr lang="en-US"/>
        </a:p>
      </dgm:t>
    </dgm:pt>
    <dgm:pt modelId="{7EF79BBD-5D92-4E21-8CE8-4413319E073A}">
      <dgm:prSet custT="1"/>
      <dgm:spPr/>
      <dgm:t>
        <a:bodyPr/>
        <a:lstStyle/>
        <a:p>
          <a:r>
            <a:rPr lang="en-US" sz="2000" dirty="0"/>
            <a:t>Exam2</a:t>
          </a:r>
        </a:p>
      </dgm:t>
    </dgm:pt>
    <dgm:pt modelId="{FBD7175F-A9F6-4FFF-9346-A2AF6F1CBADB}" type="parTrans" cxnId="{7D1FCA94-D1BB-4FCE-BF40-A000DA6D099F}">
      <dgm:prSet/>
      <dgm:spPr/>
      <dgm:t>
        <a:bodyPr/>
        <a:lstStyle/>
        <a:p>
          <a:endParaRPr lang="en-US"/>
        </a:p>
      </dgm:t>
    </dgm:pt>
    <dgm:pt modelId="{D1E7599D-A296-4B61-8C0E-22B434D1E3FF}" type="sibTrans" cxnId="{7D1FCA94-D1BB-4FCE-BF40-A000DA6D099F}">
      <dgm:prSet/>
      <dgm:spPr/>
      <dgm:t>
        <a:bodyPr/>
        <a:lstStyle/>
        <a:p>
          <a:endParaRPr lang="en-US"/>
        </a:p>
      </dgm:t>
    </dgm:pt>
    <dgm:pt modelId="{CF09BC1E-70BD-46DC-8A02-E8F99B5B06F2}">
      <dgm:prSet custT="1"/>
      <dgm:spPr/>
      <dgm:t>
        <a:bodyPr/>
        <a:lstStyle/>
        <a:p>
          <a:r>
            <a:rPr lang="en-US" sz="2000" dirty="0"/>
            <a:t>Fundamental concepts of cloud computing and case analysis</a:t>
          </a:r>
        </a:p>
      </dgm:t>
    </dgm:pt>
    <dgm:pt modelId="{D92F1B28-DE3E-4FAD-BCF1-DAF0259BBA3B}" type="parTrans" cxnId="{9B296C83-0CDF-49B2-B7F1-0DE00D213A27}">
      <dgm:prSet/>
      <dgm:spPr/>
      <dgm:t>
        <a:bodyPr/>
        <a:lstStyle/>
        <a:p>
          <a:endParaRPr lang="en-US"/>
        </a:p>
      </dgm:t>
    </dgm:pt>
    <dgm:pt modelId="{22DA8407-E415-4F33-8F7D-0293A407B139}" type="sibTrans" cxnId="{9B296C83-0CDF-49B2-B7F1-0DE00D213A27}">
      <dgm:prSet/>
      <dgm:spPr/>
      <dgm:t>
        <a:bodyPr/>
        <a:lstStyle/>
        <a:p>
          <a:endParaRPr lang="en-US"/>
        </a:p>
      </dgm:t>
    </dgm:pt>
    <dgm:pt modelId="{24FA1A6F-3BEF-4F84-AC79-4E99E2D2C38A}" type="pres">
      <dgm:prSet presAssocID="{18ACA2DE-DD25-4353-82EC-DC30993C4ACA}" presName="linear" presStyleCnt="0">
        <dgm:presLayoutVars>
          <dgm:dir/>
          <dgm:animLvl val="lvl"/>
          <dgm:resizeHandles val="exact"/>
        </dgm:presLayoutVars>
      </dgm:prSet>
      <dgm:spPr/>
    </dgm:pt>
    <dgm:pt modelId="{46E98E4D-F87A-438F-906B-07C15AA468F6}" type="pres">
      <dgm:prSet presAssocID="{67E46A5E-20B4-4148-B0C4-2EBFB217D8CF}" presName="parentLin" presStyleCnt="0"/>
      <dgm:spPr/>
    </dgm:pt>
    <dgm:pt modelId="{557CDA3B-CBED-4E28-B084-B4A650B7A7F6}" type="pres">
      <dgm:prSet presAssocID="{67E46A5E-20B4-4148-B0C4-2EBFB217D8CF}" presName="parentLeftMargin" presStyleLbl="node1" presStyleIdx="0" presStyleCnt="3"/>
      <dgm:spPr/>
    </dgm:pt>
    <dgm:pt modelId="{D1E75C0C-368D-4B9C-A537-AA49CC18D2BB}" type="pres">
      <dgm:prSet presAssocID="{67E46A5E-20B4-4148-B0C4-2EBFB217D8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9202C1-5BE0-48B3-885F-5CEF3F582864}" type="pres">
      <dgm:prSet presAssocID="{67E46A5E-20B4-4148-B0C4-2EBFB217D8CF}" presName="negativeSpace" presStyleCnt="0"/>
      <dgm:spPr/>
    </dgm:pt>
    <dgm:pt modelId="{56EE3399-8ECC-4972-935C-F1EEA0707C7D}" type="pres">
      <dgm:prSet presAssocID="{67E46A5E-20B4-4148-B0C4-2EBFB217D8CF}" presName="childText" presStyleLbl="conFgAcc1" presStyleIdx="0" presStyleCnt="3">
        <dgm:presLayoutVars>
          <dgm:bulletEnabled val="1"/>
        </dgm:presLayoutVars>
      </dgm:prSet>
      <dgm:spPr/>
    </dgm:pt>
    <dgm:pt modelId="{1195B739-45FE-4656-9ECF-2818A72A0067}" type="pres">
      <dgm:prSet presAssocID="{ADD76417-2726-4430-86FC-39A311C18E1B}" presName="spaceBetweenRectangles" presStyleCnt="0"/>
      <dgm:spPr/>
    </dgm:pt>
    <dgm:pt modelId="{7B5C6234-D88C-47C1-B161-08C86BE81A36}" type="pres">
      <dgm:prSet presAssocID="{5FF73C24-A2D2-4943-BCDA-087493957DAC}" presName="parentLin" presStyleCnt="0"/>
      <dgm:spPr/>
    </dgm:pt>
    <dgm:pt modelId="{6A675130-38EB-4C32-A93B-56A407369388}" type="pres">
      <dgm:prSet presAssocID="{5FF73C24-A2D2-4943-BCDA-087493957DAC}" presName="parentLeftMargin" presStyleLbl="node1" presStyleIdx="0" presStyleCnt="3"/>
      <dgm:spPr/>
    </dgm:pt>
    <dgm:pt modelId="{D071142E-45FF-4A3D-8199-1FF88028622A}" type="pres">
      <dgm:prSet presAssocID="{5FF73C24-A2D2-4943-BCDA-087493957D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34524D-1289-41C9-8508-8FCA72883BD9}" type="pres">
      <dgm:prSet presAssocID="{5FF73C24-A2D2-4943-BCDA-087493957DAC}" presName="negativeSpace" presStyleCnt="0"/>
      <dgm:spPr/>
    </dgm:pt>
    <dgm:pt modelId="{72F50537-3E78-4E0C-9DAC-B3F8C092DE13}" type="pres">
      <dgm:prSet presAssocID="{5FF73C24-A2D2-4943-BCDA-087493957DAC}" presName="childText" presStyleLbl="conFgAcc1" presStyleIdx="1" presStyleCnt="3">
        <dgm:presLayoutVars>
          <dgm:bulletEnabled val="1"/>
        </dgm:presLayoutVars>
      </dgm:prSet>
      <dgm:spPr/>
    </dgm:pt>
    <dgm:pt modelId="{88EFDFFB-4559-44D5-997C-99F1B5D263F3}" type="pres">
      <dgm:prSet presAssocID="{D48349B9-D005-456A-BA07-F40BC88E20FC}" presName="spaceBetweenRectangles" presStyleCnt="0"/>
      <dgm:spPr/>
    </dgm:pt>
    <dgm:pt modelId="{7FE005D9-B3BC-48BC-8D5B-71FE7F98D22F}" type="pres">
      <dgm:prSet presAssocID="{7EF79BBD-5D92-4E21-8CE8-4413319E073A}" presName="parentLin" presStyleCnt="0"/>
      <dgm:spPr/>
    </dgm:pt>
    <dgm:pt modelId="{9EFE503D-0AEF-4E06-A3FF-7658EEFC3763}" type="pres">
      <dgm:prSet presAssocID="{7EF79BBD-5D92-4E21-8CE8-4413319E073A}" presName="parentLeftMargin" presStyleLbl="node1" presStyleIdx="1" presStyleCnt="3"/>
      <dgm:spPr/>
    </dgm:pt>
    <dgm:pt modelId="{F18FD251-4803-4FCF-B4A8-629F442D3BA1}" type="pres">
      <dgm:prSet presAssocID="{7EF79BBD-5D92-4E21-8CE8-4413319E07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AE2D52-2286-49DD-AAD2-1EDA67E226CB}" type="pres">
      <dgm:prSet presAssocID="{7EF79BBD-5D92-4E21-8CE8-4413319E073A}" presName="negativeSpace" presStyleCnt="0"/>
      <dgm:spPr/>
    </dgm:pt>
    <dgm:pt modelId="{D16FE040-3A61-4E62-B5EC-B9BB0662EE41}" type="pres">
      <dgm:prSet presAssocID="{7EF79BBD-5D92-4E21-8CE8-4413319E07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B1B6F12-424F-45FE-9A58-AA90B79DB478}" srcId="{67E46A5E-20B4-4148-B0C4-2EBFB217D8CF}" destId="{4F94B040-B940-4176-820F-120AA757039C}" srcOrd="1" destOrd="0" parTransId="{FBB7C456-FE31-4FAC-A68D-E87E4B111AFA}" sibTransId="{E4B907C3-0698-4ACB-A83E-13C628E9FFB2}"/>
    <dgm:cxn modelId="{4F04CB15-A956-4453-812F-C725D5B92F19}" type="presOf" srcId="{4F94B040-B940-4176-820F-120AA757039C}" destId="{56EE3399-8ECC-4972-935C-F1EEA0707C7D}" srcOrd="0" destOrd="1" presId="urn:microsoft.com/office/officeart/2005/8/layout/list1"/>
    <dgm:cxn modelId="{978D1C32-3D72-4A95-8EA0-985DC036F77E}" type="presOf" srcId="{7EF79BBD-5D92-4E21-8CE8-4413319E073A}" destId="{F18FD251-4803-4FCF-B4A8-629F442D3BA1}" srcOrd="1" destOrd="0" presId="urn:microsoft.com/office/officeart/2005/8/layout/list1"/>
    <dgm:cxn modelId="{64AD1D37-F0BA-4E06-A52A-0B72689A7BB2}" type="presOf" srcId="{CF09BC1E-70BD-46DC-8A02-E8F99B5B06F2}" destId="{D16FE040-3A61-4E62-B5EC-B9BB0662EE41}" srcOrd="0" destOrd="0" presId="urn:microsoft.com/office/officeart/2005/8/layout/list1"/>
    <dgm:cxn modelId="{302FEB68-97F3-4BA3-94BC-D4FC51FF9303}" type="presOf" srcId="{5FF73C24-A2D2-4943-BCDA-087493957DAC}" destId="{6A675130-38EB-4C32-A93B-56A407369388}" srcOrd="0" destOrd="0" presId="urn:microsoft.com/office/officeart/2005/8/layout/list1"/>
    <dgm:cxn modelId="{095E5E6B-FC80-4A25-B148-6A02E14FC9F8}" type="presOf" srcId="{7EF79BBD-5D92-4E21-8CE8-4413319E073A}" destId="{9EFE503D-0AEF-4E06-A3FF-7658EEFC3763}" srcOrd="0" destOrd="0" presId="urn:microsoft.com/office/officeart/2005/8/layout/list1"/>
    <dgm:cxn modelId="{5EA59C78-1C21-4B8A-9672-BDBB04FE04B2}" type="presOf" srcId="{18B00746-B602-44E0-AFFF-EB68230A222C}" destId="{72F50537-3E78-4E0C-9DAC-B3F8C092DE13}" srcOrd="0" destOrd="0" presId="urn:microsoft.com/office/officeart/2005/8/layout/list1"/>
    <dgm:cxn modelId="{A44E7D59-A89F-44E2-9C29-4401FFA5E1CE}" srcId="{67E46A5E-20B4-4148-B0C4-2EBFB217D8CF}" destId="{031C27DF-3AF7-4BC2-A145-33FB0BE6B6E2}" srcOrd="0" destOrd="0" parTransId="{9F54739E-B333-4BB4-B8C8-3E4A5900FEAC}" sibTransId="{417AA604-BFD7-4875-AF28-54516900D46D}"/>
    <dgm:cxn modelId="{9B296C83-0CDF-49B2-B7F1-0DE00D213A27}" srcId="{7EF79BBD-5D92-4E21-8CE8-4413319E073A}" destId="{CF09BC1E-70BD-46DC-8A02-E8F99B5B06F2}" srcOrd="0" destOrd="0" parTransId="{D92F1B28-DE3E-4FAD-BCF1-DAF0259BBA3B}" sibTransId="{22DA8407-E415-4F33-8F7D-0293A407B139}"/>
    <dgm:cxn modelId="{7D1FCA94-D1BB-4FCE-BF40-A000DA6D099F}" srcId="{18ACA2DE-DD25-4353-82EC-DC30993C4ACA}" destId="{7EF79BBD-5D92-4E21-8CE8-4413319E073A}" srcOrd="2" destOrd="0" parTransId="{FBD7175F-A9F6-4FFF-9346-A2AF6F1CBADB}" sibTransId="{D1E7599D-A296-4B61-8C0E-22B434D1E3FF}"/>
    <dgm:cxn modelId="{B7CE91A5-DE06-4065-A354-CD2C06C583D3}" type="presOf" srcId="{18ACA2DE-DD25-4353-82EC-DC30993C4ACA}" destId="{24FA1A6F-3BEF-4F84-AC79-4E99E2D2C38A}" srcOrd="0" destOrd="0" presId="urn:microsoft.com/office/officeart/2005/8/layout/list1"/>
    <dgm:cxn modelId="{9B9A5BAB-0A8D-407E-9778-AEB1878C1A94}" srcId="{18ACA2DE-DD25-4353-82EC-DC30993C4ACA}" destId="{67E46A5E-20B4-4148-B0C4-2EBFB217D8CF}" srcOrd="0" destOrd="0" parTransId="{39C2D05F-F659-4BDB-B85A-D60F839EC925}" sibTransId="{ADD76417-2726-4430-86FC-39A311C18E1B}"/>
    <dgm:cxn modelId="{EE5BBCBA-8CC6-426A-917C-CB46BA4C88CD}" type="presOf" srcId="{031C27DF-3AF7-4BC2-A145-33FB0BE6B6E2}" destId="{56EE3399-8ECC-4972-935C-F1EEA0707C7D}" srcOrd="0" destOrd="0" presId="urn:microsoft.com/office/officeart/2005/8/layout/list1"/>
    <dgm:cxn modelId="{C4B413C8-D583-45F0-807B-B3A7370CAF70}" srcId="{18ACA2DE-DD25-4353-82EC-DC30993C4ACA}" destId="{5FF73C24-A2D2-4943-BCDA-087493957DAC}" srcOrd="1" destOrd="0" parTransId="{618EB8CE-8530-4B69-BC4B-EE4AAB01200F}" sibTransId="{D48349B9-D005-456A-BA07-F40BC88E20FC}"/>
    <dgm:cxn modelId="{85F85CDD-23A7-4A7D-9AD3-6B3F96E707BC}" type="presOf" srcId="{5FF73C24-A2D2-4943-BCDA-087493957DAC}" destId="{D071142E-45FF-4A3D-8199-1FF88028622A}" srcOrd="1" destOrd="0" presId="urn:microsoft.com/office/officeart/2005/8/layout/list1"/>
    <dgm:cxn modelId="{2D4314E7-377C-441E-BED8-1CA573BED36C}" type="presOf" srcId="{67E46A5E-20B4-4148-B0C4-2EBFB217D8CF}" destId="{557CDA3B-CBED-4E28-B084-B4A650B7A7F6}" srcOrd="0" destOrd="0" presId="urn:microsoft.com/office/officeart/2005/8/layout/list1"/>
    <dgm:cxn modelId="{6B37BCF7-6BF9-4EDD-897D-2B1BC891EDBA}" type="presOf" srcId="{67E46A5E-20B4-4148-B0C4-2EBFB217D8CF}" destId="{D1E75C0C-368D-4B9C-A537-AA49CC18D2BB}" srcOrd="1" destOrd="0" presId="urn:microsoft.com/office/officeart/2005/8/layout/list1"/>
    <dgm:cxn modelId="{6C6DD1FB-2263-4004-9A84-1CD40B330D83}" srcId="{5FF73C24-A2D2-4943-BCDA-087493957DAC}" destId="{18B00746-B602-44E0-AFFF-EB68230A222C}" srcOrd="0" destOrd="0" parTransId="{E81BB0C2-6F44-4D09-8AC9-E1854AFF3236}" sibTransId="{6D73F910-0575-4D7E-B740-16E8A0B57DED}"/>
    <dgm:cxn modelId="{C57A56E5-4BB1-4BAF-8077-B5BD87FA3031}" type="presParOf" srcId="{24FA1A6F-3BEF-4F84-AC79-4E99E2D2C38A}" destId="{46E98E4D-F87A-438F-906B-07C15AA468F6}" srcOrd="0" destOrd="0" presId="urn:microsoft.com/office/officeart/2005/8/layout/list1"/>
    <dgm:cxn modelId="{3E301870-953D-4297-887E-C47C132597C1}" type="presParOf" srcId="{46E98E4D-F87A-438F-906B-07C15AA468F6}" destId="{557CDA3B-CBED-4E28-B084-B4A650B7A7F6}" srcOrd="0" destOrd="0" presId="urn:microsoft.com/office/officeart/2005/8/layout/list1"/>
    <dgm:cxn modelId="{F099938D-B297-4025-A066-50107E9CB054}" type="presParOf" srcId="{46E98E4D-F87A-438F-906B-07C15AA468F6}" destId="{D1E75C0C-368D-4B9C-A537-AA49CC18D2BB}" srcOrd="1" destOrd="0" presId="urn:microsoft.com/office/officeart/2005/8/layout/list1"/>
    <dgm:cxn modelId="{397BC2E1-1094-435D-9CD1-02CD38CCC1BE}" type="presParOf" srcId="{24FA1A6F-3BEF-4F84-AC79-4E99E2D2C38A}" destId="{789202C1-5BE0-48B3-885F-5CEF3F582864}" srcOrd="1" destOrd="0" presId="urn:microsoft.com/office/officeart/2005/8/layout/list1"/>
    <dgm:cxn modelId="{B3D4CB58-F8AF-4F94-BCB5-66BFE7192C22}" type="presParOf" srcId="{24FA1A6F-3BEF-4F84-AC79-4E99E2D2C38A}" destId="{56EE3399-8ECC-4972-935C-F1EEA0707C7D}" srcOrd="2" destOrd="0" presId="urn:microsoft.com/office/officeart/2005/8/layout/list1"/>
    <dgm:cxn modelId="{EA245A29-4330-4A86-A5EC-5892A875D0E6}" type="presParOf" srcId="{24FA1A6F-3BEF-4F84-AC79-4E99E2D2C38A}" destId="{1195B739-45FE-4656-9ECF-2818A72A0067}" srcOrd="3" destOrd="0" presId="urn:microsoft.com/office/officeart/2005/8/layout/list1"/>
    <dgm:cxn modelId="{75B8EE21-6BF4-46E3-B297-570CB28BE09E}" type="presParOf" srcId="{24FA1A6F-3BEF-4F84-AC79-4E99E2D2C38A}" destId="{7B5C6234-D88C-47C1-B161-08C86BE81A36}" srcOrd="4" destOrd="0" presId="urn:microsoft.com/office/officeart/2005/8/layout/list1"/>
    <dgm:cxn modelId="{B53F1927-81DA-4F54-876B-38D3ECBCE74F}" type="presParOf" srcId="{7B5C6234-D88C-47C1-B161-08C86BE81A36}" destId="{6A675130-38EB-4C32-A93B-56A407369388}" srcOrd="0" destOrd="0" presId="urn:microsoft.com/office/officeart/2005/8/layout/list1"/>
    <dgm:cxn modelId="{6F7F8D5A-422D-4558-8586-AD81A8595F52}" type="presParOf" srcId="{7B5C6234-D88C-47C1-B161-08C86BE81A36}" destId="{D071142E-45FF-4A3D-8199-1FF88028622A}" srcOrd="1" destOrd="0" presId="urn:microsoft.com/office/officeart/2005/8/layout/list1"/>
    <dgm:cxn modelId="{088CDCC4-801D-4386-9C01-FFAF563EE64B}" type="presParOf" srcId="{24FA1A6F-3BEF-4F84-AC79-4E99E2D2C38A}" destId="{F034524D-1289-41C9-8508-8FCA72883BD9}" srcOrd="5" destOrd="0" presId="urn:microsoft.com/office/officeart/2005/8/layout/list1"/>
    <dgm:cxn modelId="{933A8341-CECB-4677-A692-16047A31AA8C}" type="presParOf" srcId="{24FA1A6F-3BEF-4F84-AC79-4E99E2D2C38A}" destId="{72F50537-3E78-4E0C-9DAC-B3F8C092DE13}" srcOrd="6" destOrd="0" presId="urn:microsoft.com/office/officeart/2005/8/layout/list1"/>
    <dgm:cxn modelId="{D7279236-AFC1-4B8E-B480-0E3B23274F07}" type="presParOf" srcId="{24FA1A6F-3BEF-4F84-AC79-4E99E2D2C38A}" destId="{88EFDFFB-4559-44D5-997C-99F1B5D263F3}" srcOrd="7" destOrd="0" presId="urn:microsoft.com/office/officeart/2005/8/layout/list1"/>
    <dgm:cxn modelId="{C50B977F-2DE2-44A5-A780-D282BEEDE97E}" type="presParOf" srcId="{24FA1A6F-3BEF-4F84-AC79-4E99E2D2C38A}" destId="{7FE005D9-B3BC-48BC-8D5B-71FE7F98D22F}" srcOrd="8" destOrd="0" presId="urn:microsoft.com/office/officeart/2005/8/layout/list1"/>
    <dgm:cxn modelId="{EB987424-501A-4C3C-86EE-A969DDFB6CCD}" type="presParOf" srcId="{7FE005D9-B3BC-48BC-8D5B-71FE7F98D22F}" destId="{9EFE503D-0AEF-4E06-A3FF-7658EEFC3763}" srcOrd="0" destOrd="0" presId="urn:microsoft.com/office/officeart/2005/8/layout/list1"/>
    <dgm:cxn modelId="{CD4DB15D-A797-4697-8DCD-0A2188C6EA26}" type="presParOf" srcId="{7FE005D9-B3BC-48BC-8D5B-71FE7F98D22F}" destId="{F18FD251-4803-4FCF-B4A8-629F442D3BA1}" srcOrd="1" destOrd="0" presId="urn:microsoft.com/office/officeart/2005/8/layout/list1"/>
    <dgm:cxn modelId="{F3EA2C0C-1BE9-4E31-8AD7-464AB600C244}" type="presParOf" srcId="{24FA1A6F-3BEF-4F84-AC79-4E99E2D2C38A}" destId="{73AE2D52-2286-49DD-AAD2-1EDA67E226CB}" srcOrd="9" destOrd="0" presId="urn:microsoft.com/office/officeart/2005/8/layout/list1"/>
    <dgm:cxn modelId="{0B7C9D03-887C-4DD7-B808-C5A12421759D}" type="presParOf" srcId="{24FA1A6F-3BEF-4F84-AC79-4E99E2D2C38A}" destId="{D16FE040-3A61-4E62-B5EC-B9BB0662EE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ACA17-26F5-402C-9D0C-A227A7DE25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72DB341-36F1-47C9-AA1A-FAAFD532846F}">
      <dgm:prSet/>
      <dgm:spPr/>
      <dgm:t>
        <a:bodyPr/>
        <a:lstStyle/>
        <a:p>
          <a:r>
            <a:rPr lang="en-US"/>
            <a:t>Team-based</a:t>
          </a:r>
        </a:p>
      </dgm:t>
    </dgm:pt>
    <dgm:pt modelId="{CCA2AC8E-F7B9-46E8-9DEE-4B369D8B90A2}" type="parTrans" cxnId="{DE81DEAD-165C-444F-A0BB-A88E27583F6C}">
      <dgm:prSet/>
      <dgm:spPr/>
      <dgm:t>
        <a:bodyPr/>
        <a:lstStyle/>
        <a:p>
          <a:endParaRPr lang="en-US"/>
        </a:p>
      </dgm:t>
    </dgm:pt>
    <dgm:pt modelId="{FEF4CAD1-CB10-4E36-BCFA-BBA39199300F}" type="sibTrans" cxnId="{DE81DEAD-165C-444F-A0BB-A88E27583F6C}">
      <dgm:prSet/>
      <dgm:spPr/>
      <dgm:t>
        <a:bodyPr/>
        <a:lstStyle/>
        <a:p>
          <a:endParaRPr lang="en-US"/>
        </a:p>
      </dgm:t>
    </dgm:pt>
    <dgm:pt modelId="{96430326-7C62-4542-A9BB-13420D364426}">
      <dgm:prSet/>
      <dgm:spPr/>
      <dgm:t>
        <a:bodyPr/>
        <a:lstStyle/>
        <a:p>
          <a:r>
            <a:rPr lang="en-US"/>
            <a:t>Practice on Cloud Community and Big Data World</a:t>
          </a:r>
        </a:p>
      </dgm:t>
    </dgm:pt>
    <dgm:pt modelId="{98724B96-2060-4539-B3C9-50FEEE59379F}" type="parTrans" cxnId="{738BBC9F-E56E-4569-AAF5-FCA8F3D43764}">
      <dgm:prSet/>
      <dgm:spPr/>
      <dgm:t>
        <a:bodyPr/>
        <a:lstStyle/>
        <a:p>
          <a:endParaRPr lang="en-US"/>
        </a:p>
      </dgm:t>
    </dgm:pt>
    <dgm:pt modelId="{456FCF6E-FD07-4860-800D-4124A18BC5AB}" type="sibTrans" cxnId="{738BBC9F-E56E-4569-AAF5-FCA8F3D43764}">
      <dgm:prSet/>
      <dgm:spPr/>
      <dgm:t>
        <a:bodyPr/>
        <a:lstStyle/>
        <a:p>
          <a:endParaRPr lang="en-US"/>
        </a:p>
      </dgm:t>
    </dgm:pt>
    <dgm:pt modelId="{B063EDD9-B7DD-4CE6-8881-2D92402BD0A1}">
      <dgm:prSet/>
      <dgm:spPr/>
      <dgm:t>
        <a:bodyPr/>
        <a:lstStyle/>
        <a:p>
          <a:r>
            <a:rPr lang="en-US"/>
            <a:t>Real world applications/use-cases</a:t>
          </a:r>
        </a:p>
      </dgm:t>
    </dgm:pt>
    <dgm:pt modelId="{DA4AE4E1-E6F5-4E4F-BFF9-DDBBF4142ED4}" type="parTrans" cxnId="{AF752C3A-9B64-4DC6-8202-957887638935}">
      <dgm:prSet/>
      <dgm:spPr/>
      <dgm:t>
        <a:bodyPr/>
        <a:lstStyle/>
        <a:p>
          <a:endParaRPr lang="en-US"/>
        </a:p>
      </dgm:t>
    </dgm:pt>
    <dgm:pt modelId="{24AD130A-25EC-41D8-A4A7-14132EDAFE9F}" type="sibTrans" cxnId="{AF752C3A-9B64-4DC6-8202-957887638935}">
      <dgm:prSet/>
      <dgm:spPr/>
      <dgm:t>
        <a:bodyPr/>
        <a:lstStyle/>
        <a:p>
          <a:endParaRPr lang="en-US"/>
        </a:p>
      </dgm:t>
    </dgm:pt>
    <dgm:pt modelId="{1F196A41-C755-40A7-9766-4116A910DD6C}">
      <dgm:prSet/>
      <dgm:spPr/>
      <dgm:t>
        <a:bodyPr/>
        <a:lstStyle/>
        <a:p>
          <a:r>
            <a:rPr lang="en-US"/>
            <a:t>State-of-the-art technology</a:t>
          </a:r>
        </a:p>
      </dgm:t>
    </dgm:pt>
    <dgm:pt modelId="{C6815955-D554-4E06-BF32-BE083534860F}" type="parTrans" cxnId="{258A8CA5-43E7-4D59-B181-A25F9A7A0B71}">
      <dgm:prSet/>
      <dgm:spPr/>
      <dgm:t>
        <a:bodyPr/>
        <a:lstStyle/>
        <a:p>
          <a:endParaRPr lang="en-US"/>
        </a:p>
      </dgm:t>
    </dgm:pt>
    <dgm:pt modelId="{005962B4-8C74-49E2-A8F2-AEA5692B02B4}" type="sibTrans" cxnId="{258A8CA5-43E7-4D59-B181-A25F9A7A0B71}">
      <dgm:prSet/>
      <dgm:spPr/>
      <dgm:t>
        <a:bodyPr/>
        <a:lstStyle/>
        <a:p>
          <a:endParaRPr lang="en-US"/>
        </a:p>
      </dgm:t>
    </dgm:pt>
    <dgm:pt modelId="{2FD52F5F-30F7-4F48-B87E-B65EC0F3F5BB}">
      <dgm:prSet custT="1"/>
      <dgm:spPr/>
      <dgm:t>
        <a:bodyPr/>
        <a:lstStyle/>
        <a:p>
          <a:endParaRPr lang="en-US" sz="1600" dirty="0"/>
        </a:p>
      </dgm:t>
    </dgm:pt>
    <dgm:pt modelId="{EB953A95-D8EB-4F85-9334-85ABC401116E}" type="parTrans" cxnId="{C01C545C-0F17-4C7F-A993-C8793E5CCA53}">
      <dgm:prSet/>
      <dgm:spPr/>
      <dgm:t>
        <a:bodyPr/>
        <a:lstStyle/>
        <a:p>
          <a:endParaRPr lang="en-US"/>
        </a:p>
      </dgm:t>
    </dgm:pt>
    <dgm:pt modelId="{F91A1C07-BBB0-4A82-B505-F5EF55FCE2C1}" type="sibTrans" cxnId="{C01C545C-0F17-4C7F-A993-C8793E5CCA53}">
      <dgm:prSet/>
      <dgm:spPr/>
      <dgm:t>
        <a:bodyPr/>
        <a:lstStyle/>
        <a:p>
          <a:endParaRPr lang="en-US"/>
        </a:p>
      </dgm:t>
    </dgm:pt>
    <dgm:pt modelId="{A822B6C7-AD49-40E0-AABA-5C4499142B1B}" type="pres">
      <dgm:prSet presAssocID="{002ACA17-26F5-402C-9D0C-A227A7DE2560}" presName="root" presStyleCnt="0">
        <dgm:presLayoutVars>
          <dgm:dir/>
          <dgm:resizeHandles val="exact"/>
        </dgm:presLayoutVars>
      </dgm:prSet>
      <dgm:spPr/>
    </dgm:pt>
    <dgm:pt modelId="{705824C6-206A-47D1-9C72-0B2E522EDD2C}" type="pres">
      <dgm:prSet presAssocID="{372DB341-36F1-47C9-AA1A-FAAFD532846F}" presName="compNode" presStyleCnt="0"/>
      <dgm:spPr/>
    </dgm:pt>
    <dgm:pt modelId="{01063D92-F97E-42D6-8BF5-F3C30AC3DD74}" type="pres">
      <dgm:prSet presAssocID="{372DB341-36F1-47C9-AA1A-FAAFD532846F}" presName="bgRect" presStyleLbl="bgShp" presStyleIdx="0" presStyleCnt="4"/>
      <dgm:spPr/>
    </dgm:pt>
    <dgm:pt modelId="{25C16A22-12FC-429F-81E2-E2DF266CECB6}" type="pres">
      <dgm:prSet presAssocID="{372DB341-36F1-47C9-AA1A-FAAFD53284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4EAF39F-EF9F-4F21-BEFC-BAF248883EC1}" type="pres">
      <dgm:prSet presAssocID="{372DB341-36F1-47C9-AA1A-FAAFD532846F}" presName="spaceRect" presStyleCnt="0"/>
      <dgm:spPr/>
    </dgm:pt>
    <dgm:pt modelId="{69202A05-972C-44DC-8C0D-DEFC17AE7B01}" type="pres">
      <dgm:prSet presAssocID="{372DB341-36F1-47C9-AA1A-FAAFD532846F}" presName="parTx" presStyleLbl="revTx" presStyleIdx="0" presStyleCnt="5">
        <dgm:presLayoutVars>
          <dgm:chMax val="0"/>
          <dgm:chPref val="0"/>
        </dgm:presLayoutVars>
      </dgm:prSet>
      <dgm:spPr/>
    </dgm:pt>
    <dgm:pt modelId="{837A5F93-0181-49B9-8D40-BED76621591D}" type="pres">
      <dgm:prSet presAssocID="{FEF4CAD1-CB10-4E36-BCFA-BBA39199300F}" presName="sibTrans" presStyleCnt="0"/>
      <dgm:spPr/>
    </dgm:pt>
    <dgm:pt modelId="{413C209E-9FEC-4807-8A53-2519FB0E6857}" type="pres">
      <dgm:prSet presAssocID="{96430326-7C62-4542-A9BB-13420D364426}" presName="compNode" presStyleCnt="0"/>
      <dgm:spPr/>
    </dgm:pt>
    <dgm:pt modelId="{10F07177-A16A-465E-BF41-5A0D9C2477CC}" type="pres">
      <dgm:prSet presAssocID="{96430326-7C62-4542-A9BB-13420D364426}" presName="bgRect" presStyleLbl="bgShp" presStyleIdx="1" presStyleCnt="4"/>
      <dgm:spPr/>
    </dgm:pt>
    <dgm:pt modelId="{3222F39D-3533-407C-A893-0F73B173DD88}" type="pres">
      <dgm:prSet presAssocID="{96430326-7C62-4542-A9BB-13420D3644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9AC11F2-029A-42C8-B87E-C5A554021363}" type="pres">
      <dgm:prSet presAssocID="{96430326-7C62-4542-A9BB-13420D364426}" presName="spaceRect" presStyleCnt="0"/>
      <dgm:spPr/>
    </dgm:pt>
    <dgm:pt modelId="{99C35E75-14E7-4ECA-8BB8-9A4756720C40}" type="pres">
      <dgm:prSet presAssocID="{96430326-7C62-4542-A9BB-13420D364426}" presName="parTx" presStyleLbl="revTx" presStyleIdx="1" presStyleCnt="5">
        <dgm:presLayoutVars>
          <dgm:chMax val="0"/>
          <dgm:chPref val="0"/>
        </dgm:presLayoutVars>
      </dgm:prSet>
      <dgm:spPr/>
    </dgm:pt>
    <dgm:pt modelId="{7BB6D491-4139-4659-803C-AA8C37FB5044}" type="pres">
      <dgm:prSet presAssocID="{456FCF6E-FD07-4860-800D-4124A18BC5AB}" presName="sibTrans" presStyleCnt="0"/>
      <dgm:spPr/>
    </dgm:pt>
    <dgm:pt modelId="{02BE1247-97E5-4823-B0ED-AC063625000D}" type="pres">
      <dgm:prSet presAssocID="{B063EDD9-B7DD-4CE6-8881-2D92402BD0A1}" presName="compNode" presStyleCnt="0"/>
      <dgm:spPr/>
    </dgm:pt>
    <dgm:pt modelId="{A4C78F7F-F176-468B-B8EB-4A986E0C4E2B}" type="pres">
      <dgm:prSet presAssocID="{B063EDD9-B7DD-4CE6-8881-2D92402BD0A1}" presName="bgRect" presStyleLbl="bgShp" presStyleIdx="2" presStyleCnt="4"/>
      <dgm:spPr/>
    </dgm:pt>
    <dgm:pt modelId="{BBFB69B3-1FA7-4601-8A12-B871FC8B047C}" type="pres">
      <dgm:prSet presAssocID="{B063EDD9-B7DD-4CE6-8881-2D92402BD0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E477ED-D8AC-47EC-B090-7EC1386F357D}" type="pres">
      <dgm:prSet presAssocID="{B063EDD9-B7DD-4CE6-8881-2D92402BD0A1}" presName="spaceRect" presStyleCnt="0"/>
      <dgm:spPr/>
    </dgm:pt>
    <dgm:pt modelId="{44FA38A0-B788-46D8-A0D6-8FE2D52DFE36}" type="pres">
      <dgm:prSet presAssocID="{B063EDD9-B7DD-4CE6-8881-2D92402BD0A1}" presName="parTx" presStyleLbl="revTx" presStyleIdx="2" presStyleCnt="5">
        <dgm:presLayoutVars>
          <dgm:chMax val="0"/>
          <dgm:chPref val="0"/>
        </dgm:presLayoutVars>
      </dgm:prSet>
      <dgm:spPr/>
    </dgm:pt>
    <dgm:pt modelId="{093A51F1-2F95-4E8A-A2BD-6117EB43EEAD}" type="pres">
      <dgm:prSet presAssocID="{24AD130A-25EC-41D8-A4A7-14132EDAFE9F}" presName="sibTrans" presStyleCnt="0"/>
      <dgm:spPr/>
    </dgm:pt>
    <dgm:pt modelId="{A0259BF2-87E4-45DB-85F8-485ECE681682}" type="pres">
      <dgm:prSet presAssocID="{1F196A41-C755-40A7-9766-4116A910DD6C}" presName="compNode" presStyleCnt="0"/>
      <dgm:spPr/>
    </dgm:pt>
    <dgm:pt modelId="{D5A5D8B2-1384-4808-876B-D46B5B32F167}" type="pres">
      <dgm:prSet presAssocID="{1F196A41-C755-40A7-9766-4116A910DD6C}" presName="bgRect" presStyleLbl="bgShp" presStyleIdx="3" presStyleCnt="4" custLinFactNeighborX="2657" custLinFactNeighborY="-224"/>
      <dgm:spPr/>
    </dgm:pt>
    <dgm:pt modelId="{97FDE491-1557-47DB-9C7D-BAF3C6E43DB8}" type="pres">
      <dgm:prSet presAssocID="{1F196A41-C755-40A7-9766-4116A910DD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3E3ED71-AD69-416A-AB81-0051A408EB83}" type="pres">
      <dgm:prSet presAssocID="{1F196A41-C755-40A7-9766-4116A910DD6C}" presName="spaceRect" presStyleCnt="0"/>
      <dgm:spPr/>
    </dgm:pt>
    <dgm:pt modelId="{93C3DB1F-C2C4-47D6-B331-51A3987A0CB5}" type="pres">
      <dgm:prSet presAssocID="{1F196A41-C755-40A7-9766-4116A910DD6C}" presName="parTx" presStyleLbl="revTx" presStyleIdx="3" presStyleCnt="5">
        <dgm:presLayoutVars>
          <dgm:chMax val="0"/>
          <dgm:chPref val="0"/>
        </dgm:presLayoutVars>
      </dgm:prSet>
      <dgm:spPr/>
    </dgm:pt>
    <dgm:pt modelId="{606AF661-A866-409F-81E6-308A52B1B3A0}" type="pres">
      <dgm:prSet presAssocID="{1F196A41-C755-40A7-9766-4116A910DD6C}" presName="desTx" presStyleLbl="revTx" presStyleIdx="4" presStyleCnt="5">
        <dgm:presLayoutVars/>
      </dgm:prSet>
      <dgm:spPr/>
    </dgm:pt>
  </dgm:ptLst>
  <dgm:cxnLst>
    <dgm:cxn modelId="{A8569433-D381-41A0-82BE-667BDC10448D}" type="presOf" srcId="{2FD52F5F-30F7-4F48-B87E-B65EC0F3F5BB}" destId="{606AF661-A866-409F-81E6-308A52B1B3A0}" srcOrd="0" destOrd="0" presId="urn:microsoft.com/office/officeart/2018/2/layout/IconVerticalSolidList"/>
    <dgm:cxn modelId="{AF752C3A-9B64-4DC6-8202-957887638935}" srcId="{002ACA17-26F5-402C-9D0C-A227A7DE2560}" destId="{B063EDD9-B7DD-4CE6-8881-2D92402BD0A1}" srcOrd="2" destOrd="0" parTransId="{DA4AE4E1-E6F5-4E4F-BFF9-DDBBF4142ED4}" sibTransId="{24AD130A-25EC-41D8-A4A7-14132EDAFE9F}"/>
    <dgm:cxn modelId="{C01C545C-0F17-4C7F-A993-C8793E5CCA53}" srcId="{1F196A41-C755-40A7-9766-4116A910DD6C}" destId="{2FD52F5F-30F7-4F48-B87E-B65EC0F3F5BB}" srcOrd="0" destOrd="0" parTransId="{EB953A95-D8EB-4F85-9334-85ABC401116E}" sibTransId="{F91A1C07-BBB0-4A82-B505-F5EF55FCE2C1}"/>
    <dgm:cxn modelId="{12B77D49-5DED-429D-B9A8-294E2A4604DC}" type="presOf" srcId="{372DB341-36F1-47C9-AA1A-FAAFD532846F}" destId="{69202A05-972C-44DC-8C0D-DEFC17AE7B01}" srcOrd="0" destOrd="0" presId="urn:microsoft.com/office/officeart/2018/2/layout/IconVerticalSolidList"/>
    <dgm:cxn modelId="{38628371-D9F9-402C-B050-F0DA982386FB}" type="presOf" srcId="{002ACA17-26F5-402C-9D0C-A227A7DE2560}" destId="{A822B6C7-AD49-40E0-AABA-5C4499142B1B}" srcOrd="0" destOrd="0" presId="urn:microsoft.com/office/officeart/2018/2/layout/IconVerticalSolidList"/>
    <dgm:cxn modelId="{738BBC9F-E56E-4569-AAF5-FCA8F3D43764}" srcId="{002ACA17-26F5-402C-9D0C-A227A7DE2560}" destId="{96430326-7C62-4542-A9BB-13420D364426}" srcOrd="1" destOrd="0" parTransId="{98724B96-2060-4539-B3C9-50FEEE59379F}" sibTransId="{456FCF6E-FD07-4860-800D-4124A18BC5AB}"/>
    <dgm:cxn modelId="{258A8CA5-43E7-4D59-B181-A25F9A7A0B71}" srcId="{002ACA17-26F5-402C-9D0C-A227A7DE2560}" destId="{1F196A41-C755-40A7-9766-4116A910DD6C}" srcOrd="3" destOrd="0" parTransId="{C6815955-D554-4E06-BF32-BE083534860F}" sibTransId="{005962B4-8C74-49E2-A8F2-AEA5692B02B4}"/>
    <dgm:cxn modelId="{DE81DEAD-165C-444F-A0BB-A88E27583F6C}" srcId="{002ACA17-26F5-402C-9D0C-A227A7DE2560}" destId="{372DB341-36F1-47C9-AA1A-FAAFD532846F}" srcOrd="0" destOrd="0" parTransId="{CCA2AC8E-F7B9-46E8-9DEE-4B369D8B90A2}" sibTransId="{FEF4CAD1-CB10-4E36-BCFA-BBA39199300F}"/>
    <dgm:cxn modelId="{9B2CF2B2-C758-447E-B911-B4E084CE631E}" type="presOf" srcId="{96430326-7C62-4542-A9BB-13420D364426}" destId="{99C35E75-14E7-4ECA-8BB8-9A4756720C40}" srcOrd="0" destOrd="0" presId="urn:microsoft.com/office/officeart/2018/2/layout/IconVerticalSolidList"/>
    <dgm:cxn modelId="{55EDC5ED-D0C4-4D2D-9A89-E7CBF048F4DA}" type="presOf" srcId="{1F196A41-C755-40A7-9766-4116A910DD6C}" destId="{93C3DB1F-C2C4-47D6-B331-51A3987A0CB5}" srcOrd="0" destOrd="0" presId="urn:microsoft.com/office/officeart/2018/2/layout/IconVerticalSolidList"/>
    <dgm:cxn modelId="{B309E8F0-0325-4068-B63C-5E512BD17090}" type="presOf" srcId="{B063EDD9-B7DD-4CE6-8881-2D92402BD0A1}" destId="{44FA38A0-B788-46D8-A0D6-8FE2D52DFE36}" srcOrd="0" destOrd="0" presId="urn:microsoft.com/office/officeart/2018/2/layout/IconVerticalSolidList"/>
    <dgm:cxn modelId="{1AB3FA16-1A2C-46F1-94BB-2BEEE8461DAA}" type="presParOf" srcId="{A822B6C7-AD49-40E0-AABA-5C4499142B1B}" destId="{705824C6-206A-47D1-9C72-0B2E522EDD2C}" srcOrd="0" destOrd="0" presId="urn:microsoft.com/office/officeart/2018/2/layout/IconVerticalSolidList"/>
    <dgm:cxn modelId="{31780396-D5D9-4E0B-AD96-1AA4FEF73596}" type="presParOf" srcId="{705824C6-206A-47D1-9C72-0B2E522EDD2C}" destId="{01063D92-F97E-42D6-8BF5-F3C30AC3DD74}" srcOrd="0" destOrd="0" presId="urn:microsoft.com/office/officeart/2018/2/layout/IconVerticalSolidList"/>
    <dgm:cxn modelId="{B7EEB9C9-8DFB-44DD-BE4F-147458FD56A9}" type="presParOf" srcId="{705824C6-206A-47D1-9C72-0B2E522EDD2C}" destId="{25C16A22-12FC-429F-81E2-E2DF266CECB6}" srcOrd="1" destOrd="0" presId="urn:microsoft.com/office/officeart/2018/2/layout/IconVerticalSolidList"/>
    <dgm:cxn modelId="{DF2DBFC2-5455-4287-AEC8-F5F0381F29C8}" type="presParOf" srcId="{705824C6-206A-47D1-9C72-0B2E522EDD2C}" destId="{E4EAF39F-EF9F-4F21-BEFC-BAF248883EC1}" srcOrd="2" destOrd="0" presId="urn:microsoft.com/office/officeart/2018/2/layout/IconVerticalSolidList"/>
    <dgm:cxn modelId="{36F7F023-AFC8-418B-BE50-90A7508E322D}" type="presParOf" srcId="{705824C6-206A-47D1-9C72-0B2E522EDD2C}" destId="{69202A05-972C-44DC-8C0D-DEFC17AE7B01}" srcOrd="3" destOrd="0" presId="urn:microsoft.com/office/officeart/2018/2/layout/IconVerticalSolidList"/>
    <dgm:cxn modelId="{34648AAB-9514-439C-BBE4-627E63BF8B6D}" type="presParOf" srcId="{A822B6C7-AD49-40E0-AABA-5C4499142B1B}" destId="{837A5F93-0181-49B9-8D40-BED76621591D}" srcOrd="1" destOrd="0" presId="urn:microsoft.com/office/officeart/2018/2/layout/IconVerticalSolidList"/>
    <dgm:cxn modelId="{CF02D8B5-43FD-40AF-9632-AE7B9C482361}" type="presParOf" srcId="{A822B6C7-AD49-40E0-AABA-5C4499142B1B}" destId="{413C209E-9FEC-4807-8A53-2519FB0E6857}" srcOrd="2" destOrd="0" presId="urn:microsoft.com/office/officeart/2018/2/layout/IconVerticalSolidList"/>
    <dgm:cxn modelId="{7671BF9D-C2E6-475E-88A3-B64ACA7ECF3A}" type="presParOf" srcId="{413C209E-9FEC-4807-8A53-2519FB0E6857}" destId="{10F07177-A16A-465E-BF41-5A0D9C2477CC}" srcOrd="0" destOrd="0" presId="urn:microsoft.com/office/officeart/2018/2/layout/IconVerticalSolidList"/>
    <dgm:cxn modelId="{4C29584E-CD14-4DA0-A230-CE8BB4C9944E}" type="presParOf" srcId="{413C209E-9FEC-4807-8A53-2519FB0E6857}" destId="{3222F39D-3533-407C-A893-0F73B173DD88}" srcOrd="1" destOrd="0" presId="urn:microsoft.com/office/officeart/2018/2/layout/IconVerticalSolidList"/>
    <dgm:cxn modelId="{7A2F8FF2-EAF7-4BFB-80C6-BB818342F5B8}" type="presParOf" srcId="{413C209E-9FEC-4807-8A53-2519FB0E6857}" destId="{89AC11F2-029A-42C8-B87E-C5A554021363}" srcOrd="2" destOrd="0" presId="urn:microsoft.com/office/officeart/2018/2/layout/IconVerticalSolidList"/>
    <dgm:cxn modelId="{E05F086B-446C-438C-9FA0-EE2794D7A4E3}" type="presParOf" srcId="{413C209E-9FEC-4807-8A53-2519FB0E6857}" destId="{99C35E75-14E7-4ECA-8BB8-9A4756720C40}" srcOrd="3" destOrd="0" presId="urn:microsoft.com/office/officeart/2018/2/layout/IconVerticalSolidList"/>
    <dgm:cxn modelId="{838DB7CA-9D2E-43A9-AC27-EF66BBE79CA2}" type="presParOf" srcId="{A822B6C7-AD49-40E0-AABA-5C4499142B1B}" destId="{7BB6D491-4139-4659-803C-AA8C37FB5044}" srcOrd="3" destOrd="0" presId="urn:microsoft.com/office/officeart/2018/2/layout/IconVerticalSolidList"/>
    <dgm:cxn modelId="{527213FA-D75A-4C2D-A074-A3303A853277}" type="presParOf" srcId="{A822B6C7-AD49-40E0-AABA-5C4499142B1B}" destId="{02BE1247-97E5-4823-B0ED-AC063625000D}" srcOrd="4" destOrd="0" presId="urn:microsoft.com/office/officeart/2018/2/layout/IconVerticalSolidList"/>
    <dgm:cxn modelId="{BF068D7A-5656-46B1-B11B-4BFF38C57793}" type="presParOf" srcId="{02BE1247-97E5-4823-B0ED-AC063625000D}" destId="{A4C78F7F-F176-468B-B8EB-4A986E0C4E2B}" srcOrd="0" destOrd="0" presId="urn:microsoft.com/office/officeart/2018/2/layout/IconVerticalSolidList"/>
    <dgm:cxn modelId="{687300F7-F365-4015-A0C8-435E2345462A}" type="presParOf" srcId="{02BE1247-97E5-4823-B0ED-AC063625000D}" destId="{BBFB69B3-1FA7-4601-8A12-B871FC8B047C}" srcOrd="1" destOrd="0" presId="urn:microsoft.com/office/officeart/2018/2/layout/IconVerticalSolidList"/>
    <dgm:cxn modelId="{62E59E36-1005-4003-9953-A836C0CFD669}" type="presParOf" srcId="{02BE1247-97E5-4823-B0ED-AC063625000D}" destId="{03E477ED-D8AC-47EC-B090-7EC1386F357D}" srcOrd="2" destOrd="0" presId="urn:microsoft.com/office/officeart/2018/2/layout/IconVerticalSolidList"/>
    <dgm:cxn modelId="{6B6D8552-7915-49B3-972F-60C4DA80FE4F}" type="presParOf" srcId="{02BE1247-97E5-4823-B0ED-AC063625000D}" destId="{44FA38A0-B788-46D8-A0D6-8FE2D52DFE36}" srcOrd="3" destOrd="0" presId="urn:microsoft.com/office/officeart/2018/2/layout/IconVerticalSolidList"/>
    <dgm:cxn modelId="{509595E5-199D-448C-84AA-FB314DC898DE}" type="presParOf" srcId="{A822B6C7-AD49-40E0-AABA-5C4499142B1B}" destId="{093A51F1-2F95-4E8A-A2BD-6117EB43EEAD}" srcOrd="5" destOrd="0" presId="urn:microsoft.com/office/officeart/2018/2/layout/IconVerticalSolidList"/>
    <dgm:cxn modelId="{BD21A93B-A502-43C2-94CD-D13C0BB024E4}" type="presParOf" srcId="{A822B6C7-AD49-40E0-AABA-5C4499142B1B}" destId="{A0259BF2-87E4-45DB-85F8-485ECE681682}" srcOrd="6" destOrd="0" presId="urn:microsoft.com/office/officeart/2018/2/layout/IconVerticalSolidList"/>
    <dgm:cxn modelId="{9E72EA01-F7D6-4B1B-A06E-3DBE413ED0FB}" type="presParOf" srcId="{A0259BF2-87E4-45DB-85F8-485ECE681682}" destId="{D5A5D8B2-1384-4808-876B-D46B5B32F167}" srcOrd="0" destOrd="0" presId="urn:microsoft.com/office/officeart/2018/2/layout/IconVerticalSolidList"/>
    <dgm:cxn modelId="{37555E10-D49E-41F9-90FD-6A39D3C3C468}" type="presParOf" srcId="{A0259BF2-87E4-45DB-85F8-485ECE681682}" destId="{97FDE491-1557-47DB-9C7D-BAF3C6E43DB8}" srcOrd="1" destOrd="0" presId="urn:microsoft.com/office/officeart/2018/2/layout/IconVerticalSolidList"/>
    <dgm:cxn modelId="{4D367F1F-C438-433B-B33C-888FD8F8A1DD}" type="presParOf" srcId="{A0259BF2-87E4-45DB-85F8-485ECE681682}" destId="{73E3ED71-AD69-416A-AB81-0051A408EB83}" srcOrd="2" destOrd="0" presId="urn:microsoft.com/office/officeart/2018/2/layout/IconVerticalSolidList"/>
    <dgm:cxn modelId="{79596065-163B-49CA-A747-717889E47679}" type="presParOf" srcId="{A0259BF2-87E4-45DB-85F8-485ECE681682}" destId="{93C3DB1F-C2C4-47D6-B331-51A3987A0CB5}" srcOrd="3" destOrd="0" presId="urn:microsoft.com/office/officeart/2018/2/layout/IconVerticalSolidList"/>
    <dgm:cxn modelId="{DA87C115-5025-4D2A-9DDE-A4566661D930}" type="presParOf" srcId="{A0259BF2-87E4-45DB-85F8-485ECE681682}" destId="{606AF661-A866-409F-81E6-308A52B1B3A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11F69-67DD-436D-B429-18796535C5A0}">
      <dsp:nvSpPr>
        <dsp:cNvPr id="0" name=""/>
        <dsp:cNvSpPr/>
      </dsp:nvSpPr>
      <dsp:spPr>
        <a:xfrm>
          <a:off x="0" y="373419"/>
          <a:ext cx="78867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collection, preparation, modeling, implementation and visualization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Exploratory statistical approaches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Basic knowledge in Statistics</a:t>
          </a:r>
        </a:p>
      </dsp:txBody>
      <dsp:txXfrm>
        <a:off x="0" y="373419"/>
        <a:ext cx="7886700" cy="1890000"/>
      </dsp:txXfrm>
    </dsp:sp>
    <dsp:sp modelId="{81ED0F6B-F611-4E11-AF46-80C3A1184799}">
      <dsp:nvSpPr>
        <dsp:cNvPr id="0" name=""/>
        <dsp:cNvSpPr/>
      </dsp:nvSpPr>
      <dsp:spPr>
        <a:xfrm>
          <a:off x="394335" y="78219"/>
          <a:ext cx="5520690" cy="5904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 to data science</a:t>
          </a:r>
        </a:p>
      </dsp:txBody>
      <dsp:txXfrm>
        <a:off x="423156" y="107040"/>
        <a:ext cx="5463048" cy="532758"/>
      </dsp:txXfrm>
    </dsp:sp>
    <dsp:sp modelId="{5906B245-329F-4CF6-913A-9E289E57D737}">
      <dsp:nvSpPr>
        <dsp:cNvPr id="0" name=""/>
        <dsp:cNvSpPr/>
      </dsp:nvSpPr>
      <dsp:spPr>
        <a:xfrm>
          <a:off x="0" y="2666619"/>
          <a:ext cx="78867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Python Pandas – Anaconda (Know Python or not: no worries!)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Your own machines and/or machines in CS Labs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Google Colab</a:t>
          </a:r>
        </a:p>
      </dsp:txBody>
      <dsp:txXfrm>
        <a:off x="0" y="2666619"/>
        <a:ext cx="7886700" cy="1606500"/>
      </dsp:txXfrm>
    </dsp:sp>
    <dsp:sp modelId="{7F7D9673-C9F4-4ABD-88EA-19FD8219104F}">
      <dsp:nvSpPr>
        <dsp:cNvPr id="0" name=""/>
        <dsp:cNvSpPr/>
      </dsp:nvSpPr>
      <dsp:spPr>
        <a:xfrm>
          <a:off x="394335" y="2371419"/>
          <a:ext cx="552069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Tools and Environments</a:t>
          </a:r>
          <a:endParaRPr lang="en-US" sz="2000" kern="1200" dirty="0"/>
        </a:p>
      </dsp:txBody>
      <dsp:txXfrm>
        <a:off x="423156" y="2400240"/>
        <a:ext cx="546304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83F0E-0430-4BE5-9882-493929DDE2E0}">
      <dsp:nvSpPr>
        <dsp:cNvPr id="0" name=""/>
        <dsp:cNvSpPr/>
      </dsp:nvSpPr>
      <dsp:spPr>
        <a:xfrm>
          <a:off x="1399" y="401574"/>
          <a:ext cx="1608397" cy="804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Activity based assignments</a:t>
          </a:r>
        </a:p>
      </dsp:txBody>
      <dsp:txXfrm>
        <a:off x="24953" y="425128"/>
        <a:ext cx="1561289" cy="757090"/>
      </dsp:txXfrm>
    </dsp:sp>
    <dsp:sp modelId="{B5EBCA51-081F-42A9-90D2-E26FF57B080C}">
      <dsp:nvSpPr>
        <dsp:cNvPr id="0" name=""/>
        <dsp:cNvSpPr/>
      </dsp:nvSpPr>
      <dsp:spPr>
        <a:xfrm>
          <a:off x="162239" y="1205773"/>
          <a:ext cx="160839" cy="603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149"/>
              </a:lnTo>
              <a:lnTo>
                <a:pt x="160839" y="6031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9FF11-3660-40B8-962E-97122F964019}">
      <dsp:nvSpPr>
        <dsp:cNvPr id="0" name=""/>
        <dsp:cNvSpPr/>
      </dsp:nvSpPr>
      <dsp:spPr>
        <a:xfrm>
          <a:off x="323079" y="1406823"/>
          <a:ext cx="1286718" cy="80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Individual/group; discussion and/or write-up</a:t>
          </a:r>
        </a:p>
      </dsp:txBody>
      <dsp:txXfrm>
        <a:off x="346633" y="1430377"/>
        <a:ext cx="1239610" cy="757090"/>
      </dsp:txXfrm>
    </dsp:sp>
    <dsp:sp modelId="{5AA73F7E-4DCB-434A-A0AA-54766E84EFF1}">
      <dsp:nvSpPr>
        <dsp:cNvPr id="0" name=""/>
        <dsp:cNvSpPr/>
      </dsp:nvSpPr>
      <dsp:spPr>
        <a:xfrm>
          <a:off x="162239" y="1205773"/>
          <a:ext cx="160839" cy="1608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397"/>
              </a:lnTo>
              <a:lnTo>
                <a:pt x="160839" y="160839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3BF2D-1FEA-46B3-8F50-1642C7187766}">
      <dsp:nvSpPr>
        <dsp:cNvPr id="0" name=""/>
        <dsp:cNvSpPr/>
      </dsp:nvSpPr>
      <dsp:spPr>
        <a:xfrm>
          <a:off x="323079" y="2412071"/>
          <a:ext cx="1286718" cy="80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May require submission on blackboard discussion board</a:t>
          </a:r>
        </a:p>
      </dsp:txBody>
      <dsp:txXfrm>
        <a:off x="346633" y="2435625"/>
        <a:ext cx="1239610" cy="757090"/>
      </dsp:txXfrm>
    </dsp:sp>
    <dsp:sp modelId="{C022F4D5-5C9A-4CCD-ABCA-74E6AED78546}">
      <dsp:nvSpPr>
        <dsp:cNvPr id="0" name=""/>
        <dsp:cNvSpPr/>
      </dsp:nvSpPr>
      <dsp:spPr>
        <a:xfrm>
          <a:off x="2011896" y="401574"/>
          <a:ext cx="1608397" cy="8041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Projects</a:t>
          </a:r>
        </a:p>
      </dsp:txBody>
      <dsp:txXfrm>
        <a:off x="2035450" y="425128"/>
        <a:ext cx="1561289" cy="757090"/>
      </dsp:txXfrm>
    </dsp:sp>
    <dsp:sp modelId="{3CDEF508-E575-461F-879F-C859CDAD4887}">
      <dsp:nvSpPr>
        <dsp:cNvPr id="0" name=""/>
        <dsp:cNvSpPr/>
      </dsp:nvSpPr>
      <dsp:spPr>
        <a:xfrm>
          <a:off x="2172736" y="1205773"/>
          <a:ext cx="160839" cy="603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149"/>
              </a:lnTo>
              <a:lnTo>
                <a:pt x="160839" y="6031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5522-3145-4527-823D-596710AE8B35}">
      <dsp:nvSpPr>
        <dsp:cNvPr id="0" name=""/>
        <dsp:cNvSpPr/>
      </dsp:nvSpPr>
      <dsp:spPr>
        <a:xfrm>
          <a:off x="2333576" y="1406823"/>
          <a:ext cx="1286718" cy="80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Individual programming assignments: practice</a:t>
          </a:r>
        </a:p>
      </dsp:txBody>
      <dsp:txXfrm>
        <a:off x="2357130" y="1430377"/>
        <a:ext cx="1239610" cy="757090"/>
      </dsp:txXfrm>
    </dsp:sp>
    <dsp:sp modelId="{F589DAD3-6D39-49D8-95E6-68307A3F39DD}">
      <dsp:nvSpPr>
        <dsp:cNvPr id="0" name=""/>
        <dsp:cNvSpPr/>
      </dsp:nvSpPr>
      <dsp:spPr>
        <a:xfrm>
          <a:off x="2172736" y="1205773"/>
          <a:ext cx="160839" cy="1608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397"/>
              </a:lnTo>
              <a:lnTo>
                <a:pt x="160839" y="160839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B5EA-FF57-46D0-91C8-4D39651A9A0D}">
      <dsp:nvSpPr>
        <dsp:cNvPr id="0" name=""/>
        <dsp:cNvSpPr/>
      </dsp:nvSpPr>
      <dsp:spPr>
        <a:xfrm>
          <a:off x="2333576" y="2412071"/>
          <a:ext cx="1286718" cy="80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Team based big data analysis project: application</a:t>
          </a:r>
        </a:p>
      </dsp:txBody>
      <dsp:txXfrm>
        <a:off x="2357130" y="2435625"/>
        <a:ext cx="1239610" cy="757090"/>
      </dsp:txXfrm>
    </dsp:sp>
    <dsp:sp modelId="{9F8E5B68-DC9E-4D46-9BDF-64CC7013A292}">
      <dsp:nvSpPr>
        <dsp:cNvPr id="0" name=""/>
        <dsp:cNvSpPr/>
      </dsp:nvSpPr>
      <dsp:spPr>
        <a:xfrm>
          <a:off x="4022394" y="401574"/>
          <a:ext cx="1608397" cy="804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 #1</a:t>
          </a:r>
        </a:p>
      </dsp:txBody>
      <dsp:txXfrm>
        <a:off x="4045948" y="425128"/>
        <a:ext cx="1561289" cy="757090"/>
      </dsp:txXfrm>
    </dsp:sp>
    <dsp:sp modelId="{0363F436-622D-4A87-990A-0FEFF8A38BF2}">
      <dsp:nvSpPr>
        <dsp:cNvPr id="0" name=""/>
        <dsp:cNvSpPr/>
      </dsp:nvSpPr>
      <dsp:spPr>
        <a:xfrm>
          <a:off x="4183234" y="1205773"/>
          <a:ext cx="160839" cy="603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149"/>
              </a:lnTo>
              <a:lnTo>
                <a:pt x="160839" y="6031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1A174-4DB0-4435-9E73-EDE8A1C29534}">
      <dsp:nvSpPr>
        <dsp:cNvPr id="0" name=""/>
        <dsp:cNvSpPr/>
      </dsp:nvSpPr>
      <dsp:spPr>
        <a:xfrm>
          <a:off x="4344073" y="1406823"/>
          <a:ext cx="1286718" cy="80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Fundamental concepts of big data and analytics</a:t>
          </a:r>
        </a:p>
      </dsp:txBody>
      <dsp:txXfrm>
        <a:off x="4367627" y="1430377"/>
        <a:ext cx="1239610" cy="757090"/>
      </dsp:txXfrm>
    </dsp:sp>
    <dsp:sp modelId="{5B17E44F-E4BE-42FF-B2CC-0FF713A3AAFF}">
      <dsp:nvSpPr>
        <dsp:cNvPr id="0" name=""/>
        <dsp:cNvSpPr/>
      </dsp:nvSpPr>
      <dsp:spPr>
        <a:xfrm>
          <a:off x="6032891" y="401574"/>
          <a:ext cx="1608397" cy="8041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… </a:t>
          </a:r>
        </a:p>
      </dsp:txBody>
      <dsp:txXfrm>
        <a:off x="6056445" y="425128"/>
        <a:ext cx="1561289" cy="757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5638B-ADC6-4A3A-9837-F11470485C77}">
      <dsp:nvSpPr>
        <dsp:cNvPr id="0" name=""/>
        <dsp:cNvSpPr/>
      </dsp:nvSpPr>
      <dsp:spPr>
        <a:xfrm>
          <a:off x="0" y="211579"/>
          <a:ext cx="76426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158" tIns="270764" rIns="5931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Brief history, definitions, characteristics, service levels, …</a:t>
          </a:r>
        </a:p>
      </dsp:txBody>
      <dsp:txXfrm>
        <a:off x="0" y="211579"/>
        <a:ext cx="7642689" cy="655200"/>
      </dsp:txXfrm>
    </dsp:sp>
    <dsp:sp modelId="{373E2F0D-F27E-4E99-B699-A1F4AD687C09}">
      <dsp:nvSpPr>
        <dsp:cNvPr id="0" name=""/>
        <dsp:cNvSpPr/>
      </dsp:nvSpPr>
      <dsp:spPr>
        <a:xfrm>
          <a:off x="382134" y="19699"/>
          <a:ext cx="5349882" cy="383760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13" tIns="0" rIns="2022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Basics of the emerging cloud computing paradigm</a:t>
          </a:r>
        </a:p>
      </dsp:txBody>
      <dsp:txXfrm>
        <a:off x="400868" y="38433"/>
        <a:ext cx="5312414" cy="346292"/>
      </dsp:txXfrm>
    </dsp:sp>
    <dsp:sp modelId="{64FCF5A3-C197-4A14-8CAF-9A026F465BC7}">
      <dsp:nvSpPr>
        <dsp:cNvPr id="0" name=""/>
        <dsp:cNvSpPr/>
      </dsp:nvSpPr>
      <dsp:spPr>
        <a:xfrm>
          <a:off x="0" y="1128859"/>
          <a:ext cx="7642689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158" tIns="270764" rIns="5931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Overview of various services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Practice on AWS </a:t>
          </a:r>
        </a:p>
      </dsp:txBody>
      <dsp:txXfrm>
        <a:off x="0" y="1128859"/>
        <a:ext cx="7642689" cy="962325"/>
      </dsp:txXfrm>
    </dsp:sp>
    <dsp:sp modelId="{AEDEBA58-998F-4373-9E37-8CB2B826C08E}">
      <dsp:nvSpPr>
        <dsp:cNvPr id="0" name=""/>
        <dsp:cNvSpPr/>
      </dsp:nvSpPr>
      <dsp:spPr>
        <a:xfrm>
          <a:off x="382134" y="936979"/>
          <a:ext cx="5349882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13" tIns="0" rIns="2022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technologies and popular services</a:t>
          </a:r>
        </a:p>
      </dsp:txBody>
      <dsp:txXfrm>
        <a:off x="400868" y="955713"/>
        <a:ext cx="5312414" cy="346292"/>
      </dsp:txXfrm>
    </dsp:sp>
    <dsp:sp modelId="{B0B2F3DD-F564-410A-A013-BBF3FB4158EC}">
      <dsp:nvSpPr>
        <dsp:cNvPr id="0" name=""/>
        <dsp:cNvSpPr/>
      </dsp:nvSpPr>
      <dsp:spPr>
        <a:xfrm>
          <a:off x="0" y="2353265"/>
          <a:ext cx="76426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158" tIns="270764" rIns="5931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Hadoop and Spark</a:t>
          </a:r>
        </a:p>
      </dsp:txBody>
      <dsp:txXfrm>
        <a:off x="0" y="2353265"/>
        <a:ext cx="7642689" cy="655200"/>
      </dsp:txXfrm>
    </dsp:sp>
    <dsp:sp modelId="{A43C525D-E3F6-4537-8511-9DA3A65EFB62}">
      <dsp:nvSpPr>
        <dsp:cNvPr id="0" name=""/>
        <dsp:cNvSpPr/>
      </dsp:nvSpPr>
      <dsp:spPr>
        <a:xfrm>
          <a:off x="382134" y="2161385"/>
          <a:ext cx="5349882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13" tIns="0" rIns="2022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MapReduce programming model</a:t>
          </a:r>
        </a:p>
      </dsp:txBody>
      <dsp:txXfrm>
        <a:off x="400868" y="2180119"/>
        <a:ext cx="5312414" cy="346292"/>
      </dsp:txXfrm>
    </dsp:sp>
    <dsp:sp modelId="{FA8354FC-DD11-4DD2-B473-6F8CF5273450}">
      <dsp:nvSpPr>
        <dsp:cNvPr id="0" name=""/>
        <dsp:cNvSpPr/>
      </dsp:nvSpPr>
      <dsp:spPr>
        <a:xfrm>
          <a:off x="0" y="3270545"/>
          <a:ext cx="764268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93216-6AE0-4146-B081-F2AA4610D1CB}">
      <dsp:nvSpPr>
        <dsp:cNvPr id="0" name=""/>
        <dsp:cNvSpPr/>
      </dsp:nvSpPr>
      <dsp:spPr>
        <a:xfrm>
          <a:off x="382134" y="3078665"/>
          <a:ext cx="5349882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13" tIns="0" rIns="2022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Security – case studies</a:t>
          </a:r>
        </a:p>
      </dsp:txBody>
      <dsp:txXfrm>
        <a:off x="400868" y="3097399"/>
        <a:ext cx="5312414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E320-D13C-4FC5-B086-BAB5A5317746}">
      <dsp:nvSpPr>
        <dsp:cNvPr id="0" name=""/>
        <dsp:cNvSpPr/>
      </dsp:nvSpPr>
      <dsp:spPr>
        <a:xfrm>
          <a:off x="37" y="82699"/>
          <a:ext cx="3571315" cy="97920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Basics</a:t>
          </a:r>
        </a:p>
      </dsp:txBody>
      <dsp:txXfrm>
        <a:off x="37" y="82699"/>
        <a:ext cx="3571315" cy="979200"/>
      </dsp:txXfrm>
    </dsp:sp>
    <dsp:sp modelId="{3CF3AD38-B0B6-412F-80C3-ADB9EDE9CDA4}">
      <dsp:nvSpPr>
        <dsp:cNvPr id="0" name=""/>
        <dsp:cNvSpPr/>
      </dsp:nvSpPr>
      <dsp:spPr>
        <a:xfrm>
          <a:off x="37" y="1061900"/>
          <a:ext cx="3571315" cy="2473245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AWS S3 and EC2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Apache Hadoop and Apache Spark on XSEDE</a:t>
          </a:r>
        </a:p>
      </dsp:txBody>
      <dsp:txXfrm>
        <a:off x="37" y="1061900"/>
        <a:ext cx="3571315" cy="2473245"/>
      </dsp:txXfrm>
    </dsp:sp>
    <dsp:sp modelId="{A0D003C3-B3F2-4CE8-BF00-DD4021D21B69}">
      <dsp:nvSpPr>
        <dsp:cNvPr id="0" name=""/>
        <dsp:cNvSpPr/>
      </dsp:nvSpPr>
      <dsp:spPr>
        <a:xfrm>
          <a:off x="4071336" y="82699"/>
          <a:ext cx="3571315" cy="9792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Advanced</a:t>
          </a:r>
        </a:p>
      </dsp:txBody>
      <dsp:txXfrm>
        <a:off x="4071336" y="82699"/>
        <a:ext cx="3571315" cy="979200"/>
      </dsp:txXfrm>
    </dsp:sp>
    <dsp:sp modelId="{41636EF4-D3DE-43DE-B7CC-C76E28436148}">
      <dsp:nvSpPr>
        <dsp:cNvPr id="0" name=""/>
        <dsp:cNvSpPr/>
      </dsp:nvSpPr>
      <dsp:spPr>
        <a:xfrm>
          <a:off x="4071336" y="1061900"/>
          <a:ext cx="3571315" cy="247324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Team’s choice</a:t>
          </a:r>
        </a:p>
      </dsp:txBody>
      <dsp:txXfrm>
        <a:off x="4071336" y="1061900"/>
        <a:ext cx="3571315" cy="2473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E3399-8ECC-4972-935C-F1EEA0707C7D}">
      <dsp:nvSpPr>
        <dsp:cNvPr id="0" name=""/>
        <dsp:cNvSpPr/>
      </dsp:nvSpPr>
      <dsp:spPr>
        <a:xfrm>
          <a:off x="0" y="252912"/>
          <a:ext cx="7642689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158" tIns="354076" rIns="5931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In-class exercises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Discussions and write-ups</a:t>
          </a:r>
        </a:p>
      </dsp:txBody>
      <dsp:txXfrm>
        <a:off x="0" y="252912"/>
        <a:ext cx="7642689" cy="1124550"/>
      </dsp:txXfrm>
    </dsp:sp>
    <dsp:sp modelId="{D1E75C0C-368D-4B9C-A537-AA49CC18D2BB}">
      <dsp:nvSpPr>
        <dsp:cNvPr id="0" name=""/>
        <dsp:cNvSpPr/>
      </dsp:nvSpPr>
      <dsp:spPr>
        <a:xfrm>
          <a:off x="382134" y="1992"/>
          <a:ext cx="5349882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13" tIns="0" rIns="2022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Activity based assignments</a:t>
          </a:r>
        </a:p>
      </dsp:txBody>
      <dsp:txXfrm>
        <a:off x="406632" y="26490"/>
        <a:ext cx="5300886" cy="452844"/>
      </dsp:txXfrm>
    </dsp:sp>
    <dsp:sp modelId="{72F50537-3E78-4E0C-9DAC-B3F8C092DE13}">
      <dsp:nvSpPr>
        <dsp:cNvPr id="0" name=""/>
        <dsp:cNvSpPr/>
      </dsp:nvSpPr>
      <dsp:spPr>
        <a:xfrm>
          <a:off x="0" y="1720182"/>
          <a:ext cx="7642689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158" tIns="354076" rIns="5931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Focus on individual practices </a:t>
          </a:r>
        </a:p>
      </dsp:txBody>
      <dsp:txXfrm>
        <a:off x="0" y="1720182"/>
        <a:ext cx="7642689" cy="776475"/>
      </dsp:txXfrm>
    </dsp:sp>
    <dsp:sp modelId="{D071142E-45FF-4A3D-8199-1FF88028622A}">
      <dsp:nvSpPr>
        <dsp:cNvPr id="0" name=""/>
        <dsp:cNvSpPr/>
      </dsp:nvSpPr>
      <dsp:spPr>
        <a:xfrm>
          <a:off x="382134" y="1469262"/>
          <a:ext cx="5349882" cy="5018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13" tIns="0" rIns="2022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Projects</a:t>
          </a:r>
        </a:p>
      </dsp:txBody>
      <dsp:txXfrm>
        <a:off x="406632" y="1493760"/>
        <a:ext cx="5300886" cy="452844"/>
      </dsp:txXfrm>
    </dsp:sp>
    <dsp:sp modelId="{D16FE040-3A61-4E62-B5EC-B9BB0662EE41}">
      <dsp:nvSpPr>
        <dsp:cNvPr id="0" name=""/>
        <dsp:cNvSpPr/>
      </dsp:nvSpPr>
      <dsp:spPr>
        <a:xfrm>
          <a:off x="0" y="2839377"/>
          <a:ext cx="7642689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158" tIns="354076" rIns="5931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Fundamental concepts of cloud computing and case analysis</a:t>
          </a:r>
        </a:p>
      </dsp:txBody>
      <dsp:txXfrm>
        <a:off x="0" y="2839377"/>
        <a:ext cx="7642689" cy="776475"/>
      </dsp:txXfrm>
    </dsp:sp>
    <dsp:sp modelId="{F18FD251-4803-4FCF-B4A8-629F442D3BA1}">
      <dsp:nvSpPr>
        <dsp:cNvPr id="0" name=""/>
        <dsp:cNvSpPr/>
      </dsp:nvSpPr>
      <dsp:spPr>
        <a:xfrm>
          <a:off x="382134" y="2588457"/>
          <a:ext cx="5349882" cy="5018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13" tIns="0" rIns="2022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Exam2</a:t>
          </a:r>
        </a:p>
      </dsp:txBody>
      <dsp:txXfrm>
        <a:off x="406632" y="2612955"/>
        <a:ext cx="5300886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63D92-F97E-42D6-8BF5-F3C30AC3DD74}">
      <dsp:nvSpPr>
        <dsp:cNvPr id="0" name=""/>
        <dsp:cNvSpPr/>
      </dsp:nvSpPr>
      <dsp:spPr>
        <a:xfrm>
          <a:off x="0" y="1805"/>
          <a:ext cx="78867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16A22-12FC-429F-81E2-E2DF266CECB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02A05-972C-44DC-8C0D-DEFC17AE7B01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Team-based</a:t>
          </a:r>
        </a:p>
      </dsp:txBody>
      <dsp:txXfrm>
        <a:off x="1057183" y="1805"/>
        <a:ext cx="6829516" cy="915310"/>
      </dsp:txXfrm>
    </dsp:sp>
    <dsp:sp modelId="{10F07177-A16A-465E-BF41-5A0D9C2477CC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F39D-3533-407C-A893-0F73B173DD8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35E75-14E7-4ECA-8BB8-9A4756720C40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Practice on Cloud Community and Big Data World</a:t>
          </a:r>
        </a:p>
      </dsp:txBody>
      <dsp:txXfrm>
        <a:off x="1057183" y="1145944"/>
        <a:ext cx="6829516" cy="915310"/>
      </dsp:txXfrm>
    </dsp:sp>
    <dsp:sp modelId="{A4C78F7F-F176-468B-B8EB-4A986E0C4E2B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B69B3-1FA7-4601-8A12-B871FC8B047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A38A0-B788-46D8-A0D6-8FE2D52DFE36}">
      <dsp:nvSpPr>
        <dsp:cNvPr id="0" name=""/>
        <dsp:cNvSpPr/>
      </dsp:nvSpPr>
      <dsp:spPr>
        <a:xfrm>
          <a:off x="1057183" y="2290082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 world applications/use-cases</a:t>
          </a:r>
        </a:p>
      </dsp:txBody>
      <dsp:txXfrm>
        <a:off x="1057183" y="2290082"/>
        <a:ext cx="6829516" cy="915310"/>
      </dsp:txXfrm>
    </dsp:sp>
    <dsp:sp modelId="{D5A5D8B2-1384-4808-876B-D46B5B32F167}">
      <dsp:nvSpPr>
        <dsp:cNvPr id="0" name=""/>
        <dsp:cNvSpPr/>
      </dsp:nvSpPr>
      <dsp:spPr>
        <a:xfrm>
          <a:off x="0" y="3432170"/>
          <a:ext cx="78867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E491-1557-47DB-9C7D-BAF3C6E43DB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3DB1F-C2C4-47D6-B331-51A3987A0CB5}">
      <dsp:nvSpPr>
        <dsp:cNvPr id="0" name=""/>
        <dsp:cNvSpPr/>
      </dsp:nvSpPr>
      <dsp:spPr>
        <a:xfrm>
          <a:off x="1057183" y="3434221"/>
          <a:ext cx="354901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State-of-the-art technology</a:t>
          </a:r>
        </a:p>
      </dsp:txBody>
      <dsp:txXfrm>
        <a:off x="1057183" y="3434221"/>
        <a:ext cx="3549015" cy="915310"/>
      </dsp:txXfrm>
    </dsp:sp>
    <dsp:sp modelId="{606AF661-A866-409F-81E6-308A52B1B3A0}">
      <dsp:nvSpPr>
        <dsp:cNvPr id="0" name=""/>
        <dsp:cNvSpPr/>
      </dsp:nvSpPr>
      <dsp:spPr>
        <a:xfrm>
          <a:off x="4606198" y="3434221"/>
          <a:ext cx="328050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606198" y="3434221"/>
        <a:ext cx="3280501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55A3-D25C-4B37-886D-57BAF3897103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9289-3E61-4C7F-97C7-734DD4BC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F5712B-BD67-4161-B14B-39305B414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9BEE5B-DF13-4270-850B-9FA09569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626EDC0-409A-47E2-8709-8748240A0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5F78CAD-5F1E-4C27-823E-3ED2DE7FC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02F0A54-F680-4E30-B232-6E654E50A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172D1AC-3885-4D81-8E52-0F40B24AF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3B7FF6B-4929-43D6-AA2A-F54696D7C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8F3D6C5F-F6A1-46BD-BC20-1E21510ED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CADE54F0-F247-4265-8511-0FB803DC8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CDD43569-ECA0-4790-9B12-B6AEBF45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439DDC94-3B1E-4D1F-AB51-6DD97EF44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CB9F6AF-CD2D-471D-A0E9-B9F101E0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7D0AC6C-EDFD-47E8-B030-657669ECB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AAF565DD-CA3D-48FB-88F5-F61619AB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0C816BC2-D476-4084-954C-1F9F2BFDD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714A844-8CBA-4BBB-B037-A267D5D2B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6B46EA7-C566-4203-922D-1A0A55DF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055A7474-52C5-4EBC-BFD0-4D32F27FF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68FCBE74-2033-49CD-9F97-0886D1269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A0726240-57F4-4C55-BCB2-877B412A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88155157-AB7D-48FE-9259-044D8F7E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737399-EF40-4483-BDC3-A8E5D463F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70" y="3893141"/>
            <a:ext cx="6634256" cy="1771275"/>
            <a:chOff x="1669293" y="3893141"/>
            <a:chExt cx="8845667" cy="1771275"/>
          </a:xfrm>
        </p:grpSpPr>
        <p:sp>
          <p:nvSpPr>
            <p:cNvPr id="49" name="Isosceles Triangle 39">
              <a:extLst>
                <a:ext uri="{FF2B5EF4-FFF2-40B4-BE49-F238E27FC236}">
                  <a16:creationId xmlns:a16="http://schemas.microsoft.com/office/drawing/2014/main" id="{9083067F-FA67-4A91-A30D-8AEFC4B36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6D5977-B62F-4A5C-9A16-5F9E72C2F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7" y="3980237"/>
            <a:ext cx="6504221" cy="72774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0000"/>
                </a:solidFill>
              </a:rPr>
              <a:t>Lecture 0: 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7" y="4707986"/>
            <a:ext cx="6505071" cy="522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CS 4650: Big Data Analytics and Cloud Computing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2CB381-4D9E-4FF9-8B69-2F3D812E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0353" y="1179555"/>
            <a:ext cx="6634844" cy="26279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http://www.pcpro.co.uk/blogs/wp-content/uploads/2011/02/clouds.jpg"/>
          <p:cNvPicPr>
            <a:picLocks noChangeAspect="1" noChangeArrowheads="1"/>
          </p:cNvPicPr>
          <p:nvPr/>
        </p:nvPicPr>
        <p:blipFill rotWithShape="1">
          <a:blip r:embed="rId2" cstate="print"/>
          <a:srcRect l="37095" r="38178"/>
          <a:stretch/>
        </p:blipFill>
        <p:spPr bwMode="auto">
          <a:xfrm>
            <a:off x="1579597" y="1255769"/>
            <a:ext cx="2661580" cy="247568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CCAF2-03CE-44FF-B819-0B05678A1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0" b="3573"/>
          <a:stretch/>
        </p:blipFill>
        <p:spPr>
          <a:xfrm>
            <a:off x="4893191" y="1255769"/>
            <a:ext cx="2661259" cy="2475689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3: Capstone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981A5-C0B6-449F-88FF-3A3DE9C83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6105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0AF7-3EC3-403E-B633-375AE213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715890" cy="493024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What does a capstone project look like?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26E-75B5-4866-9EE9-5639E98D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team project to process a big data set using a cloud computing service (high performance computing cluster, Hadoop, AWS, …)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Will showcase a number of projects by previous students/teams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4140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715894" cy="493024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Module 3: Student Learning Outcomes and Assessment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Learning outcomes</a:t>
            </a:r>
          </a:p>
          <a:p>
            <a:pPr lvl="1"/>
            <a:r>
              <a:rPr lang="en-US" sz="2400" dirty="0"/>
              <a:t>Gain practical skills in cloud computing and big data analytics</a:t>
            </a:r>
          </a:p>
          <a:p>
            <a:r>
              <a:rPr lang="en-US" sz="2400" dirty="0"/>
              <a:t>Assessment</a:t>
            </a:r>
          </a:p>
          <a:p>
            <a:pPr lvl="1"/>
            <a:r>
              <a:rPr lang="en-US" sz="2400" dirty="0"/>
              <a:t>Team presentation; project demo; project report.</a:t>
            </a:r>
          </a:p>
        </p:txBody>
      </p:sp>
    </p:spTree>
    <p:extLst>
      <p:ext uri="{BB962C8B-B14F-4D97-AF65-F5344CB8AC3E}">
        <p14:creationId xmlns:p14="http://schemas.microsoft.com/office/powerpoint/2010/main" val="363313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Questions, Comments, …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lyang\AppData\Local\Microsoft\Windows\Temporary Internet Files\Content.IE5\9OB4SK2X\MC900434859[1]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5517" y="2811104"/>
            <a:ext cx="2524860" cy="25248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8B7A3A91-3DDB-4509-B62C-C15766C1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sz="2400" dirty="0"/>
              <a:t>Please check blackboard course documents regularly.</a:t>
            </a:r>
          </a:p>
          <a:p>
            <a:r>
              <a:rPr lang="en-US" sz="2400" dirty="0"/>
              <a:t>Your active participation is the key to the success!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060E-37B1-4B70-82AA-1F27CB2D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0" y="2187743"/>
            <a:ext cx="3970087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Blackboard and Syllabus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04390-5EDE-4582-99DE-22AE86463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000" y="4670258"/>
            <a:ext cx="3970087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CS4650-01</a:t>
            </a:r>
          </a:p>
        </p:txBody>
      </p:sp>
      <p:pic>
        <p:nvPicPr>
          <p:cNvPr id="21" name="Graphic 20" descr="Classroom">
            <a:extLst>
              <a:ext uri="{FF2B5EF4-FFF2-40B4-BE49-F238E27FC236}">
                <a16:creationId xmlns:a16="http://schemas.microsoft.com/office/drawing/2014/main" id="{6496D59C-B1C6-4BC0-9B44-A0A66D9C9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14651"/>
            <a:ext cx="1028700" cy="10287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C19DF50-EE38-4BA6-A6B1-93A3503DE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1469503"/>
            <a:ext cx="3918995" cy="39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1: Big Data Analytics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A4D2B-CCFD-4C88-B60B-4EBF1DEF9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9575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58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Module 1: Student Learning Outcomes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en-US" sz="2400" dirty="0"/>
              <a:t>Understand the key concepts and models relevant to data science. ​</a:t>
            </a:r>
          </a:p>
          <a:p>
            <a:pPr fontAlgn="base"/>
            <a:r>
              <a:rPr lang="en-US" sz="2400" dirty="0"/>
              <a:t>Comprehend the basic processes of data science: identifying the problem to be solved, data collection, preparation, modeling, evaluation and visualization. ​</a:t>
            </a:r>
          </a:p>
          <a:p>
            <a:pPr fontAlgn="base"/>
            <a:r>
              <a:rPr lang="en-US" sz="2400" dirty="0"/>
              <a:t>Develop an appreciation of the many techniques for data analytics.</a:t>
            </a:r>
          </a:p>
          <a:p>
            <a:pPr fontAlgn="base"/>
            <a:r>
              <a:rPr lang="en-US" sz="2400" dirty="0"/>
              <a:t>Be comfortable using commercial and open source tools such as Python and associated libraries for data analytics and visualization. ​</a:t>
            </a:r>
          </a:p>
        </p:txBody>
      </p:sp>
    </p:spTree>
    <p:extLst>
      <p:ext uri="{BB962C8B-B14F-4D97-AF65-F5344CB8AC3E}">
        <p14:creationId xmlns:p14="http://schemas.microsoft.com/office/powerpoint/2010/main" val="295171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Assessment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2EC5896-844D-4F53-89D3-46977DC4C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438169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23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79" y="912386"/>
            <a:ext cx="7838694" cy="83675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0000"/>
                </a:solidFill>
              </a:rPr>
              <a:t>Module 2: Introduction to Cloud Computing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2A4E9-AAEB-4D4B-B6B4-ACA4EB4BC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82984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CF0B-29E2-4F17-81D6-ADBDD4E7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Tools and Environments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E956A-C05D-4B3A-AF91-00A089D2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415673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3444FA-23B8-4AA5-B202-0A7DEA055D98}"/>
              </a:ext>
            </a:extLst>
          </p:cNvPr>
          <p:cNvSpPr txBox="1"/>
          <p:nvPr/>
        </p:nvSpPr>
        <p:spPr>
          <a:xfrm>
            <a:off x="1752600" y="60960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Knowledge of basic Linux: learn it if not familiar with it.</a:t>
            </a:r>
          </a:p>
        </p:txBody>
      </p:sp>
    </p:spTree>
    <p:extLst>
      <p:ext uri="{BB962C8B-B14F-4D97-AF65-F5344CB8AC3E}">
        <p14:creationId xmlns:p14="http://schemas.microsoft.com/office/powerpoint/2010/main" val="27104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Module 2: Student Learning Outcomes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244" y="1219200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Understand the fundamentals, models and architectures of cloud computing  </a:t>
            </a:r>
          </a:p>
          <a:p>
            <a:r>
              <a:rPr lang="en-US" sz="2400" dirty="0"/>
              <a:t>Comprehend the current cloud computing services</a:t>
            </a:r>
          </a:p>
          <a:p>
            <a:r>
              <a:rPr lang="en-US" sz="2400" dirty="0"/>
              <a:t>Gain insight of MapReduce model of programming  and Hadoop architecture.</a:t>
            </a:r>
          </a:p>
          <a:p>
            <a:r>
              <a:rPr lang="en-US" sz="2400" dirty="0"/>
              <a:t>Develop an appreciation on cloud computing security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8834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Assessment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9D451-1956-446D-96B8-526AA2A17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89914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71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388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Lecture 0: Course Introduction</vt:lpstr>
      <vt:lpstr>Blackboard and Syllabus</vt:lpstr>
      <vt:lpstr>Module 1: Big Data Analytics  </vt:lpstr>
      <vt:lpstr>Module 1: Student Learning Outcomes</vt:lpstr>
      <vt:lpstr>Assessment</vt:lpstr>
      <vt:lpstr>Module 2: Introduction to Cloud Computing</vt:lpstr>
      <vt:lpstr>Tools and Environments</vt:lpstr>
      <vt:lpstr>Module 2: Student Learning Outcomes</vt:lpstr>
      <vt:lpstr>Assessment</vt:lpstr>
      <vt:lpstr>Module 3: Capstone Project</vt:lpstr>
      <vt:lpstr>What does a capstone project look like?</vt:lpstr>
      <vt:lpstr>Module 3: Student Learning Outcomes and Assessment  </vt:lpstr>
      <vt:lpstr>Questions, Comments,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0: Course Introduction</dc:title>
  <dc:creator>Lan Yang</dc:creator>
  <cp:lastModifiedBy>Lan Yang</cp:lastModifiedBy>
  <cp:revision>2</cp:revision>
  <dcterms:created xsi:type="dcterms:W3CDTF">2019-08-21T17:47:10Z</dcterms:created>
  <dcterms:modified xsi:type="dcterms:W3CDTF">2019-08-21T17:59:16Z</dcterms:modified>
</cp:coreProperties>
</file>