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3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5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0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3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35" r:id="rId6"/>
    <p:sldLayoutId id="2147483736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7200" b="1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ity-employee-salaries-march-201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31C769-D715-4AED-8ED8-2A937A0C8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396" b="13335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28BFD-0F64-4505-ABEB-942DB033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135" y="2244830"/>
            <a:ext cx="9073729" cy="2437232"/>
          </a:xfrm>
        </p:spPr>
        <p:txBody>
          <a:bodyPr>
            <a:normAutofit/>
          </a:bodyPr>
          <a:lstStyle/>
          <a:p>
            <a:r>
              <a:rPr lang="en-US" dirty="0"/>
              <a:t>Cs4650: Assignment 2: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00CE7-6ED2-4D35-AB2D-5FDFFE56B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/>
              <a:t>By: Ocean 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64F-F3C5-4AC1-8288-10F89AB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Filter Null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FCF2-4F41-4088-9175-9C9B37C1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505450"/>
            <a:ext cx="10058400" cy="447294"/>
          </a:xfrm>
        </p:spPr>
        <p:txBody>
          <a:bodyPr>
            <a:normAutofit/>
          </a:bodyPr>
          <a:lstStyle/>
          <a:p>
            <a:r>
              <a:rPr lang="en-US" dirty="0"/>
              <a:t>For this step, I had to go and delete data (11 entries), as it was a complete data set and upload it (task #1)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E34933-1676-48B2-BA7C-96CDE611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2190750"/>
            <a:ext cx="1081278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7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D458-5508-43C9-8D41-2FACB423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Editing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C9E-A187-44FD-9CDD-B66AAA59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14949"/>
            <a:ext cx="10058400" cy="6377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edited the annual rate, but not the hourly rate. This was then compared to the data I had previously, showing I had only edited annual rate </a:t>
            </a:r>
          </a:p>
        </p:txBody>
      </p:sp>
      <p:pic>
        <p:nvPicPr>
          <p:cNvPr id="7" name="Picture 6" descr="A close up of a computer&#10;&#10;Description automatically generated">
            <a:extLst>
              <a:ext uri="{FF2B5EF4-FFF2-40B4-BE49-F238E27FC236}">
                <a16:creationId xmlns:a16="http://schemas.microsoft.com/office/drawing/2014/main" id="{085837FB-8F52-4F27-9261-00BEB52B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319242"/>
            <a:ext cx="11201400" cy="26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822B-B203-4A63-A999-9B91FADB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40CB-9E26-40F6-921E-AECB5C63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01006"/>
            <a:ext cx="10058400" cy="651737"/>
          </a:xfrm>
        </p:spPr>
        <p:txBody>
          <a:bodyPr>
            <a:normAutofit/>
          </a:bodyPr>
          <a:lstStyle/>
          <a:p>
            <a:r>
              <a:rPr lang="en-US" dirty="0"/>
              <a:t>Sorted the salary (from task # 8) based on department. Because the dataset already had salary decreasing, I decided to change it to ascending values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C1D7ED-10E3-4BBE-A55D-3F415EF2C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014194"/>
            <a:ext cx="10706100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D67D-5823-4FB2-9259-CA048786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Grouping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DEE4-0A14-42FE-A92E-DAABF58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30012"/>
            <a:ext cx="10058400" cy="485394"/>
          </a:xfrm>
        </p:spPr>
        <p:txBody>
          <a:bodyPr/>
          <a:lstStyle/>
          <a:p>
            <a:r>
              <a:rPr lang="en-US" dirty="0"/>
              <a:t>There was no specific amount required to display, so I picked 20 just so we can see the iteration of ranks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5C5D1D-1A15-4C44-ADEE-5FDEA76E5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3" y="1802816"/>
            <a:ext cx="7580254" cy="39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9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0BDB-7AAB-4FA1-BB89-3A40C861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11: Display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99D1-C0F7-4A3B-BECD-16A9C8F9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64150"/>
            <a:ext cx="10058400" cy="751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 was the ID descending from highest salary, y was the annual rate (it is difficult to see the values in dark mode)</a:t>
            </a:r>
          </a:p>
          <a:p>
            <a:r>
              <a:rPr lang="en-US" dirty="0"/>
              <a:t>There is so much data (7455) that it looks almost like a line graph even though it is displayed as scatter graph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0F0793-C116-4686-AB8D-8D05EAA3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" y="1814169"/>
            <a:ext cx="10012680" cy="36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9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31C769-D715-4AED-8ED8-2A937A0C8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396" b="13335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28BFD-0F64-4505-ABEB-942DB033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135" y="2244830"/>
            <a:ext cx="9073729" cy="243723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00CE7-6ED2-4D35-AB2D-5FDFFE56B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/>
              <a:t>Please free to reach out if you have any questions!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8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F8C570-EAFF-42BB-B76A-636A356AD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72EA2D-C413-40F3-A588-3E21F380E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7" r="-853" b="-2"/>
          <a:stretch/>
        </p:blipFill>
        <p:spPr>
          <a:xfrm>
            <a:off x="-175919" y="642593"/>
            <a:ext cx="4406798" cy="55728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FE30F4-8284-432A-B7D0-0FAA2FDA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0879" y="237744"/>
            <a:ext cx="7711563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E3F933-FC69-4374-A35F-CF403653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494" y="374904"/>
            <a:ext cx="7440649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C8162-828F-4F29-9B8C-E7DBEBB3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192" y="642593"/>
            <a:ext cx="6280826" cy="1746504"/>
          </a:xfrm>
        </p:spPr>
        <p:txBody>
          <a:bodyPr>
            <a:normAutofit/>
          </a:bodyPr>
          <a:lstStyle/>
          <a:p>
            <a:r>
              <a:rPr lang="en-US" sz="5600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C508-2BF3-4C12-A2D9-89C7853A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367" y="2389097"/>
            <a:ext cx="6566901" cy="3648456"/>
          </a:xfrm>
        </p:spPr>
        <p:txBody>
          <a:bodyPr>
            <a:normAutofit/>
          </a:bodyPr>
          <a:lstStyle/>
          <a:p>
            <a:r>
              <a:rPr lang="en-US" dirty="0"/>
              <a:t>The data displays employee salary and hourly rate information as maintained and stored in the Charlotte Human Resources management system</a:t>
            </a:r>
          </a:p>
          <a:p>
            <a:r>
              <a:rPr lang="en-US" dirty="0"/>
              <a:t>The file is named City_Employee_Salaries_March_2018.csv, although other formats have been given (ArcGIS Open Dataset, </a:t>
            </a:r>
            <a:r>
              <a:rPr lang="en-US" dirty="0" err="1"/>
              <a:t>Esri</a:t>
            </a:r>
            <a:r>
              <a:rPr lang="en-US" dirty="0"/>
              <a:t> Rest API, </a:t>
            </a:r>
            <a:r>
              <a:rPr lang="en-US" dirty="0" err="1"/>
              <a:t>GeoJSON</a:t>
            </a:r>
            <a:r>
              <a:rPr lang="en-US" dirty="0"/>
              <a:t>, API Endpoint, Landing Page</a:t>
            </a:r>
          </a:p>
          <a:p>
            <a:endParaRPr lang="en-US" dirty="0"/>
          </a:p>
          <a:p>
            <a:r>
              <a:rPr lang="en-US" dirty="0"/>
              <a:t>URL: </a:t>
            </a:r>
            <a:r>
              <a:rPr lang="en-US" dirty="0">
                <a:hlinkClick r:id="rId3"/>
              </a:rPr>
              <a:t>https://catalog.data.gov/dataset/city-employee-salaries-march-2018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31C769-D715-4AED-8ED8-2A937A0C8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396" b="13335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28BFD-0F64-4505-ABEB-942DB033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135" y="2244830"/>
            <a:ext cx="9073729" cy="2437232"/>
          </a:xfrm>
        </p:spPr>
        <p:txBody>
          <a:bodyPr>
            <a:normAutofit/>
          </a:bodyPr>
          <a:lstStyle/>
          <a:p>
            <a:r>
              <a:rPr lang="en-US" dirty="0"/>
              <a:t>Step-By-Step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00CE7-6ED2-4D35-AB2D-5FDFFE56B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/>
              <a:t>Please reference the python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6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9F20-A669-43A8-89A3-F589A0C9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6A67-6D3E-48A5-8450-08D193FC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81143"/>
            <a:ext cx="10058400" cy="1371600"/>
          </a:xfrm>
        </p:spPr>
        <p:txBody>
          <a:bodyPr/>
          <a:lstStyle/>
          <a:p>
            <a:r>
              <a:rPr lang="en-US" dirty="0"/>
              <a:t>I uploaded the file onto google drive so that it is easier to work with when it comes to calling columns and rows</a:t>
            </a:r>
          </a:p>
          <a:p>
            <a:r>
              <a:rPr lang="en-US" dirty="0"/>
              <a:t>It was important to note that I had to compile this specific code when updating correctly and had to delete previous versions when I needed to display “null” values (task # 7)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31315-C1B1-4A1B-974F-E128E3684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276858"/>
            <a:ext cx="816864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6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0A00-6FA8-4B2B-9F00-AE5970F5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Display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D8F2-47A9-4737-A53E-16A8E67E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10200"/>
            <a:ext cx="10058400" cy="417844"/>
          </a:xfrm>
        </p:spPr>
        <p:txBody>
          <a:bodyPr/>
          <a:lstStyle/>
          <a:p>
            <a:r>
              <a:rPr lang="en-US" dirty="0"/>
              <a:t>Displaying the data was relatively easy with the .head() function, I used this print as a comparison for later tasks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93F154-82CD-42BE-9A04-FD925443A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85"/>
          <a:stretch/>
        </p:blipFill>
        <p:spPr>
          <a:xfrm>
            <a:off x="824625" y="1871318"/>
            <a:ext cx="10542749" cy="35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2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6357-44E8-4B41-B7C5-2B033278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Display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9F5C-FB37-4AF4-ABD4-4CECB887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536642"/>
            <a:ext cx="10058400" cy="416102"/>
          </a:xfrm>
        </p:spPr>
        <p:txBody>
          <a:bodyPr>
            <a:normAutofit/>
          </a:bodyPr>
          <a:lstStyle/>
          <a:p>
            <a:r>
              <a:rPr lang="en-US" dirty="0"/>
              <a:t>There was a .describe() function you could use to code this particular task, but I decided to use other features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60D43C9B-C8B4-4F02-998A-5D5E7CAB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2" y="1781175"/>
            <a:ext cx="5752595" cy="37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74E-18FF-445C-92E3-F8BD3BC9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Subset of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2B6B-5132-4977-AC26-61E03D8D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29250"/>
            <a:ext cx="10058400" cy="5234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wording of this was relatively difficult to understand, but in understanding what “subset” was, I decided to pick between the values of 500-1000, and have the top 10 printed, resulting from 500-510 instead of to 1000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DD4E0-63C2-4284-A89B-F0C1E98BD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" y="2261540"/>
            <a:ext cx="1083564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0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FAB8-CCC8-42D6-8B76-379C9625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Subset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9A6A-A206-4092-AB54-5BD60BB60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591174"/>
            <a:ext cx="10058400" cy="361569"/>
          </a:xfrm>
        </p:spPr>
        <p:txBody>
          <a:bodyPr>
            <a:normAutofit fontScale="92500"/>
          </a:bodyPr>
          <a:lstStyle/>
          <a:p>
            <a:r>
              <a:rPr lang="en-US" dirty="0"/>
              <a:t>This was easier to understand, I picked a specific column and displayed the first 10 rows with only that column visible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0FF1A-8C8C-4FBB-B3F2-326E508A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2274874"/>
            <a:ext cx="938784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5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4BFD-E23C-4DC0-9A56-A1EA7E1D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Filter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9972-5CA6-45F2-8289-CF665B43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676007"/>
            <a:ext cx="10058400" cy="418719"/>
          </a:xfrm>
        </p:spPr>
        <p:txBody>
          <a:bodyPr>
            <a:normAutofit/>
          </a:bodyPr>
          <a:lstStyle/>
          <a:p>
            <a:r>
              <a:rPr lang="en-US" dirty="0"/>
              <a:t>I filtered out the middle-class salary income and lower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F76805-A90A-4E0D-91A1-6495D6A39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6"/>
          <a:stretch/>
        </p:blipFill>
        <p:spPr>
          <a:xfrm>
            <a:off x="1066800" y="1872212"/>
            <a:ext cx="10058400" cy="38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75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324"/>
      </a:dk2>
      <a:lt2>
        <a:srgbClr val="E4E2E8"/>
      </a:lt2>
      <a:accent1>
        <a:srgbClr val="88AD44"/>
      </a:accent1>
      <a:accent2>
        <a:srgbClr val="ABA439"/>
      </a:accent2>
      <a:accent3>
        <a:srgbClr val="C38A4D"/>
      </a:accent3>
      <a:accent4>
        <a:srgbClr val="B1473B"/>
      </a:accent4>
      <a:accent5>
        <a:srgbClr val="C34D72"/>
      </a:accent5>
      <a:accent6>
        <a:srgbClr val="B13B91"/>
      </a:accent6>
      <a:hlink>
        <a:srgbClr val="C95D6C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501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Garamond</vt:lpstr>
      <vt:lpstr>Goudy Old Style</vt:lpstr>
      <vt:lpstr>SavonVTI</vt:lpstr>
      <vt:lpstr>Cs4650: Assignment 2: analysis</vt:lpstr>
      <vt:lpstr>Data Description</vt:lpstr>
      <vt:lpstr>Step-By-Step Analysis</vt:lpstr>
      <vt:lpstr>Step 1: Read Data</vt:lpstr>
      <vt:lpstr>Step 2: Display Data</vt:lpstr>
      <vt:lpstr>Step 3: Display Statistics</vt:lpstr>
      <vt:lpstr>Step 4: Subset of rows</vt:lpstr>
      <vt:lpstr>Step 5: Subset of Columns</vt:lpstr>
      <vt:lpstr>Step 6: Filter Data</vt:lpstr>
      <vt:lpstr>Step 7: Filter Null Data</vt:lpstr>
      <vt:lpstr>Step 8: Editing Data</vt:lpstr>
      <vt:lpstr>Step 9: Sorting Data</vt:lpstr>
      <vt:lpstr>Step 10: Grouping Data</vt:lpstr>
      <vt:lpstr>Step 11: Display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CS4650: ASSIGNMENT 2</dc:title>
  <dc:creator>Ocean S. Lu</dc:creator>
  <cp:lastModifiedBy>Ocean S. Lu</cp:lastModifiedBy>
  <cp:revision>22</cp:revision>
  <dcterms:created xsi:type="dcterms:W3CDTF">2019-09-15T05:53:01Z</dcterms:created>
  <dcterms:modified xsi:type="dcterms:W3CDTF">2019-09-15T06:48:46Z</dcterms:modified>
</cp:coreProperties>
</file>