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8" r:id="rId7"/>
    <p:sldId id="265" r:id="rId8"/>
    <p:sldId id="266" r:id="rId9"/>
    <p:sldId id="267" r:id="rId10"/>
    <p:sldId id="270" r:id="rId11"/>
    <p:sldId id="271" r:id="rId12"/>
    <p:sldId id="272" r:id="rId13"/>
    <p:sldId id="26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4" autoAdjust="0"/>
    <p:restoredTop sz="86399" autoAdjust="0"/>
  </p:normalViewPr>
  <p:slideViewPr>
    <p:cSldViewPr>
      <p:cViewPr>
        <p:scale>
          <a:sx n="100" d="100"/>
          <a:sy n="100" d="100"/>
        </p:scale>
        <p:origin x="-52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449"/>
            <a:ext cx="9144000" cy="537232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60AB-A95B-4717-BA45-8D2B2E7630BA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C8F06-FB42-4F98-92BE-B86291210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54868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244408" y="169823"/>
            <a:ext cx="8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/12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C99A8-705F-4ABA-BD39-49D788CA27D9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FC763-2FAE-4A9B-8EAB-7A9B2B4DDB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8904-2419-4089-9242-808E6677786D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AC49F-D2D4-4918-BF6E-C48FF6386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3DFB-4C19-40F2-A2E4-7300BA24ABD5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23-1CE8-47AB-B2F4-46A174178C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B67D5-D870-41B6-A76A-5EAE3DE414A9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BCA6-9AE3-4E48-8025-D0F48C0F1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63C3-907A-40D5-AFE6-192F2A238DC7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C9A2-1155-4271-B042-3568954C8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C4417-B95B-4E00-90E0-A7C923D517EF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E6797-6B2F-4DFA-AE21-C0C568D550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247B-BB1E-4EB2-BCD0-C0C10AFE9F88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94D8C-104C-4382-8D89-5A6B1CFCC6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4D41D-55CA-43C5-9E2B-D6027A549CE2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A0E8-A66C-47F2-ADA6-73FD87585E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E487D-5D5F-4BA2-952C-8CF44325154B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5565-7D22-4F4A-AA14-12D53F0F3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9F80A-0447-49D0-839F-BB0896F1D649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75BC-F125-4D4B-A1FB-17D2CF25B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B52B5E-55C8-467E-B5F7-A9D9D0606212}" type="datetimeFigureOut">
              <a:rPr lang="zh-CN" altLang="en-US"/>
              <a:pPr>
                <a:defRPr/>
              </a:pPr>
              <a:t>2015/8/4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E8AC0D7-AFB9-4343-9C63-94D4DD61A8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36.png"/><Relationship Id="rId2" Type="http://schemas.openxmlformats.org/officeDocument/2006/relationships/image" Target="../media/image13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7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0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3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3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2" Type="http://schemas.openxmlformats.org/officeDocument/2006/relationships/image" Target="../media/image13.jpe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0" y="24928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无线办公系统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b="1" kern="1200" dirty="0" smtClean="0">
                <a:solidFill>
                  <a:srgbClr val="000000"/>
                </a:solidFill>
                <a:effectLst/>
                <a:latin typeface="微软雅黑"/>
                <a:ea typeface="微软雅黑"/>
                <a:cs typeface="+mn-cs"/>
              </a:rPr>
              <a:t>无线办公系统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0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0232" y="5589240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曲</a:t>
            </a:r>
            <a:r>
              <a:rPr lang="zh-CN" altLang="en-US" sz="1000" dirty="0" smtClean="0"/>
              <a:t>海洋</a:t>
            </a:r>
            <a:endParaRPr lang="en-US" altLang="zh-CN" sz="1000" dirty="0" smtClean="0"/>
          </a:p>
          <a:p>
            <a:r>
              <a:rPr lang="en-US" altLang="zh-CN" sz="1000" dirty="0" smtClean="0"/>
              <a:t>13553106030</a:t>
            </a:r>
          </a:p>
          <a:p>
            <a:r>
              <a:rPr lang="en-US" altLang="zh-CN" sz="1000" dirty="0" smtClean="0"/>
              <a:t>2015.07.31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70080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35593" y="4581128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39551" y="9807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5594" y="3857781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菜单六：消息公告</a:t>
            </a:r>
            <a:endParaRPr lang="zh-CN" altLang="en-US" dirty="0"/>
          </a:p>
        </p:txBody>
      </p:sp>
      <p:pic>
        <p:nvPicPr>
          <p:cNvPr id="52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68" y="1107134"/>
            <a:ext cx="550400" cy="56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765883" y="16982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发布公告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17008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查看公告列表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63688" y="296481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群发消息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97597" y="29673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3" name="Picture 1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21" y="1107134"/>
            <a:ext cx="550400" cy="56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90" y="1538698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42" y="1484784"/>
            <a:ext cx="184826" cy="18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294" y="2833213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46" y="2779299"/>
            <a:ext cx="184826" cy="18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055" y="2420887"/>
            <a:ext cx="563865" cy="54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7" y="2423933"/>
            <a:ext cx="563865" cy="54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139952" y="764704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消息公告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公告</a:t>
            </a:r>
            <a:r>
              <a:rPr lang="zh-CN" altLang="en-US" dirty="0" smtClean="0">
                <a:latin typeface="+mj-ea"/>
                <a:ea typeface="+mj-ea"/>
              </a:rPr>
              <a:t>：单位领导或科室领导自上而下发布公告通知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消息类别</a:t>
            </a:r>
            <a:r>
              <a:rPr lang="zh-CN" altLang="en-US" dirty="0" smtClean="0">
                <a:latin typeface="+mj-ea"/>
                <a:ea typeface="+mj-ea"/>
              </a:rPr>
              <a:t>：成员对成员，群发，某科室全体成员，单位所有成员。发送对象受发送权限的制约，入向科室全体成员发送消息时，应有本科室成员或单位领导发起。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公告和消息的区别</a:t>
            </a:r>
            <a:r>
              <a:rPr lang="zh-CN" altLang="en-US" dirty="0" smtClean="0">
                <a:latin typeface="+mj-ea"/>
                <a:ea typeface="+mj-ea"/>
              </a:rPr>
              <a:t>：公告不可回复，消息可自由沟通。</a:t>
            </a:r>
            <a:endParaRPr lang="en-US" altLang="zh-CN" dirty="0" smtClean="0">
              <a:latin typeface="+mj-ea"/>
              <a:ea typeface="+mj-ea"/>
            </a:endParaRPr>
          </a:p>
        </p:txBody>
      </p:sp>
      <p:pic>
        <p:nvPicPr>
          <p:cNvPr id="104" name="Picture 4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98" y="3719281"/>
            <a:ext cx="857002" cy="79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71" y="4327267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1803595" y="4516857"/>
            <a:ext cx="89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公告、消息列表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9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0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菜单六：消息公告</a:t>
            </a:r>
            <a:r>
              <a:rPr lang="en-US" altLang="zh-CN" dirty="0" smtClean="0"/>
              <a:t>-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-</a:t>
            </a:r>
            <a:r>
              <a:rPr lang="zh-CN" altLang="en-US" dirty="0"/>
              <a:t>新建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4788024" y="836712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834382" y="1008276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消息公告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发送消息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34382" y="1471587"/>
            <a:ext cx="30499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消息主题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发送给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成员搜索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68144" y="148480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消息主题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68144" y="184484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--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选择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--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68144" y="2060848"/>
            <a:ext cx="1800000" cy="19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全体成员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932040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</a:t>
            </a:r>
          </a:p>
        </p:txBody>
      </p:sp>
      <p:sp>
        <p:nvSpPr>
          <p:cNvPr id="96" name="矩形 95"/>
          <p:cNvSpPr/>
          <p:nvPr/>
        </p:nvSpPr>
        <p:spPr>
          <a:xfrm>
            <a:off x="6588224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取消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67544" y="980728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消息公告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所有消息公告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7544" y="1474906"/>
            <a:ext cx="3049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下午两点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2:00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楼大会议室全体成员开会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】【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条未读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对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科室：关于深入学习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文件的讨论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】【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未读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对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我：晚上下班后有活动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】【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未读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停电通知 因线路老化，周末将重新布线，请大家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对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科室：发送了一张图片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对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发送了一张图片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25730" y="5974194"/>
            <a:ext cx="2794142" cy="3351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点击加载更多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68344" y="2256417"/>
            <a:ext cx="1800000" cy="19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本科室所有成员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868144" y="2451986"/>
            <a:ext cx="1800000" cy="1955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指定成员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868144" y="3717032"/>
            <a:ext cx="180000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消息内容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r>
              <a:rPr lang="zh-CN" altLang="en-US" sz="1100" dirty="0" smtClean="0">
                <a:solidFill>
                  <a:schemeClr val="tx1"/>
                </a:solidFill>
              </a:rPr>
              <a:t>这里是消息内容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868144" y="278092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 smtClean="0">
                <a:solidFill>
                  <a:schemeClr val="tx1"/>
                </a:solidFill>
                <a:latin typeface="+mn-ea"/>
              </a:rPr>
              <a:t>gl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868144" y="2996928"/>
            <a:ext cx="1800000" cy="19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rgbClr val="FFC000"/>
                </a:solidFill>
              </a:rPr>
              <a:t>管理</a:t>
            </a:r>
            <a:r>
              <a:rPr lang="zh-CN" altLang="en-US" sz="1100" dirty="0" smtClean="0">
                <a:solidFill>
                  <a:schemeClr val="tx1"/>
                </a:solidFill>
              </a:rPr>
              <a:t>部门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868344" y="3192497"/>
            <a:ext cx="1800000" cy="19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rgbClr val="FFC000"/>
                </a:solidFill>
              </a:rPr>
              <a:t>高林</a:t>
            </a:r>
            <a:endParaRPr lang="zh-CN" altLang="en-US" sz="1100" dirty="0">
              <a:solidFill>
                <a:srgbClr val="FFC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3388066"/>
            <a:ext cx="1800000" cy="1955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所有成员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6376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4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菜单七：选项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9552" y="170080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520069" y="5314759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39549" y="9807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 descr="http://p1.mb5u.com/sucai/2008825642362347780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94336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765883" y="162880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用户登陆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" descr="http://p1.mb5u.com/sucai/2008825642362347780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70" y="94336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731356" y="162880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用户设置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1479968"/>
            <a:ext cx="173552" cy="1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13" y="2183722"/>
            <a:ext cx="636756" cy="64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756100" y="282331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系统设置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39952" y="764704"/>
            <a:ext cx="3744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选项设置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用户登陆</a:t>
            </a:r>
            <a:r>
              <a:rPr lang="zh-CN" altLang="en-US" dirty="0" smtClean="0">
                <a:latin typeface="+mj-ea"/>
                <a:ea typeface="+mj-ea"/>
              </a:rPr>
              <a:t>：只有登陆用户才能登入本系统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用户设置</a:t>
            </a:r>
            <a:r>
              <a:rPr lang="zh-CN" altLang="en-US" dirty="0" smtClean="0">
                <a:latin typeface="+mj-ea"/>
                <a:ea typeface="+mj-ea"/>
              </a:rPr>
              <a:t>：单位领导或科室领导对本科室人员的管理，包括添加删除等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系统设置</a:t>
            </a:r>
            <a:r>
              <a:rPr lang="zh-CN" altLang="en-US" dirty="0" smtClean="0">
                <a:latin typeface="+mj-ea"/>
                <a:ea typeface="+mj-ea"/>
              </a:rPr>
              <a:t>：系统偏好设置等，待定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56376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4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结束放映</a:t>
            </a:r>
            <a:endParaRPr lang="zh-CN" altLang="en-US" dirty="0"/>
          </a:p>
        </p:txBody>
      </p:sp>
      <p:sp>
        <p:nvSpPr>
          <p:cNvPr id="40" name="TextBox 3"/>
          <p:cNvSpPr txBox="1">
            <a:spLocks noChangeArrowheads="1"/>
          </p:cNvSpPr>
          <p:nvPr/>
        </p:nvSpPr>
        <p:spPr bwMode="auto">
          <a:xfrm>
            <a:off x="0" y="249289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感谢您的耐心观看！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376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12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界面：一级菜单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70080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39552" y="980728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矩形 19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 descr="http://www.reviversoft.com/blog/wp-content/uploads/2013/03/Messages-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53" y="1052736"/>
            <a:ext cx="1840227" cy="161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五角星 27"/>
          <p:cNvSpPr/>
          <p:nvPr/>
        </p:nvSpPr>
        <p:spPr>
          <a:xfrm>
            <a:off x="2843808" y="1959543"/>
            <a:ext cx="144016" cy="15024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31840" y="178765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987824" y="17842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51651" y="2771428"/>
            <a:ext cx="184022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公告通知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：今天下午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3:00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将在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楼会议室举行会议 </a:t>
            </a:r>
            <a:r>
              <a:rPr lang="zh-CN" altLang="en-US" sz="1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进行了安全检查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更新了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小区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信息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提交了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小区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质量检查信息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后台管理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修改了</a:t>
            </a:r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邹平物流公司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：更新地理位置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后台管理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添加了企业：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邹平物流公司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1052736"/>
            <a:ext cx="46085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软件一级菜单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/>
            </a:r>
            <a:br>
              <a:rPr lang="en-US" altLang="zh-CN" dirty="0" smtClean="0">
                <a:latin typeface="+mj-ea"/>
                <a:ea typeface="+mj-ea"/>
              </a:rPr>
            </a:br>
            <a:r>
              <a:rPr lang="zh-CN" altLang="en-US" b="1" dirty="0" smtClean="0">
                <a:latin typeface="+mj-ea"/>
                <a:ea typeface="+mj-ea"/>
              </a:rPr>
              <a:t>最新动态：</a:t>
            </a:r>
            <a:r>
              <a:rPr lang="zh-CN" altLang="en-US" dirty="0" smtClean="0">
                <a:latin typeface="+mj-ea"/>
                <a:ea typeface="+mj-ea"/>
              </a:rPr>
              <a:t>最新单位工作动态和通知公告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质量检查：</a:t>
            </a:r>
            <a:r>
              <a:rPr lang="zh-CN" altLang="en-US" dirty="0" smtClean="0">
                <a:latin typeface="+mj-ea"/>
                <a:ea typeface="+mj-ea"/>
              </a:rPr>
              <a:t>质量检查任务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安全检查：</a:t>
            </a:r>
            <a:r>
              <a:rPr lang="zh-CN" altLang="en-US" dirty="0" smtClean="0">
                <a:latin typeface="+mj-ea"/>
                <a:ea typeface="+mj-ea"/>
              </a:rPr>
              <a:t>安全检查任务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执法管理：</a:t>
            </a:r>
            <a:r>
              <a:rPr lang="zh-CN" altLang="en-US" dirty="0" smtClean="0">
                <a:latin typeface="+mj-ea"/>
                <a:ea typeface="+mj-ea"/>
              </a:rPr>
              <a:t>执法任务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企业信息：</a:t>
            </a:r>
            <a:r>
              <a:rPr lang="zh-CN" altLang="en-US" dirty="0" smtClean="0">
                <a:latin typeface="+mj-ea"/>
                <a:ea typeface="+mj-ea"/>
              </a:rPr>
              <a:t>管理企业信息，查看与某企业相关的质量检查、安全检查和执法信息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消息公告：</a:t>
            </a:r>
            <a:r>
              <a:rPr lang="zh-CN" altLang="en-US" dirty="0" smtClean="0">
                <a:latin typeface="+mj-ea"/>
                <a:ea typeface="+mj-ea"/>
              </a:rPr>
              <a:t>消息群发、内部通知公告等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选项设置：</a:t>
            </a:r>
            <a:r>
              <a:rPr lang="zh-CN" altLang="en-US" dirty="0" smtClean="0">
                <a:latin typeface="+mj-ea"/>
                <a:ea typeface="+mj-ea"/>
              </a:rPr>
              <a:t>用户信息设置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1808" y="1921211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70080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39552" y="980728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53" y="1052736"/>
            <a:ext cx="1840227" cy="161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五角星 25"/>
          <p:cNvSpPr/>
          <p:nvPr/>
        </p:nvSpPr>
        <p:spPr>
          <a:xfrm>
            <a:off x="2843808" y="1959543"/>
            <a:ext cx="144016" cy="15024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131840" y="178765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987824" y="1784217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651651" y="2771428"/>
            <a:ext cx="184022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公告通知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：今天下午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3:00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将在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楼会议室举行会议 </a:t>
            </a:r>
            <a:r>
              <a:rPr lang="zh-CN" altLang="en-US" sz="1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进行了安全检查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更新了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小区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信息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提交了</a:t>
            </a:r>
            <a:r>
              <a:rPr lang="en-US" altLang="zh-CN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1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小区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质量检查信息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后台管理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修改了</a:t>
            </a:r>
            <a:r>
              <a:rPr lang="zh-CN" altLang="en-US" sz="11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邹平物流公司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：更新地理位置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后台管理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添加了企业：</a:t>
            </a:r>
            <a:r>
              <a:rPr lang="zh-CN" altLang="en-US" sz="11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邹平物流公司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菜单一：最新动态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1069554"/>
            <a:ext cx="32403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最新动态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最新单位工作动态和通知公告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根据权限，动态可能包括质量检查、安全检查、执法管理、通知公告、消息等的全部内容或一部分内容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+mj-ea"/>
                <a:ea typeface="+mj-ea"/>
              </a:rPr>
              <a:t>最新动态涉及到的事件，如果保护位置信息，将会呈现在上方的地图中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771808" y="1921211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651651" y="1052736"/>
            <a:ext cx="1840227" cy="1613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23928" y="1429668"/>
            <a:ext cx="1296144" cy="46166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动态事件涉及到的企业位置信息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34" idx="1"/>
            <a:endCxn id="33" idx="3"/>
          </p:cNvCxnSpPr>
          <p:nvPr/>
        </p:nvCxnSpPr>
        <p:spPr>
          <a:xfrm flipH="1">
            <a:off x="3491878" y="1660501"/>
            <a:ext cx="432050" cy="199154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23928" y="2793700"/>
            <a:ext cx="1296144" cy="2769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公告通知信息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>
            <a:stCxn id="39" idx="1"/>
            <a:endCxn id="41" idx="3"/>
          </p:cNvCxnSpPr>
          <p:nvPr/>
        </p:nvCxnSpPr>
        <p:spPr>
          <a:xfrm flipH="1">
            <a:off x="3491880" y="2932200"/>
            <a:ext cx="432048" cy="13583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651653" y="2758183"/>
            <a:ext cx="1840227" cy="6196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23928" y="3492894"/>
            <a:ext cx="1296144" cy="2769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安全检查信息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>
            <a:stCxn id="43" idx="1"/>
            <a:endCxn id="45" idx="3"/>
          </p:cNvCxnSpPr>
          <p:nvPr/>
        </p:nvCxnSpPr>
        <p:spPr>
          <a:xfrm flipH="1">
            <a:off x="3491880" y="3631394"/>
            <a:ext cx="432048" cy="2781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651653" y="3457377"/>
            <a:ext cx="1840227" cy="403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923928" y="4501006"/>
            <a:ext cx="1296144" cy="2769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质量检查信息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>
            <a:stCxn id="47" idx="1"/>
            <a:endCxn id="49" idx="3"/>
          </p:cNvCxnSpPr>
          <p:nvPr/>
        </p:nvCxnSpPr>
        <p:spPr>
          <a:xfrm flipH="1">
            <a:off x="3491880" y="4639506"/>
            <a:ext cx="432048" cy="2781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651653" y="4465489"/>
            <a:ext cx="1840227" cy="403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923928" y="5653134"/>
            <a:ext cx="1296144" cy="276999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后台信息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50" idx="1"/>
            <a:endCxn id="52" idx="3"/>
          </p:cNvCxnSpPr>
          <p:nvPr/>
        </p:nvCxnSpPr>
        <p:spPr>
          <a:xfrm flipH="1">
            <a:off x="3491880" y="5791634"/>
            <a:ext cx="432048" cy="27819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651653" y="5617617"/>
            <a:ext cx="1840227" cy="403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2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745" y="959420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549" y="1698284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菜单二：质量检查</a:t>
            </a:r>
            <a:endParaRPr lang="zh-CN" altLang="en-US" dirty="0"/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63274"/>
            <a:ext cx="6524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49664"/>
            <a:ext cx="6524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765883" y="16982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下派质检任务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9792" y="17008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上报质检任务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01" y="2329801"/>
            <a:ext cx="6524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605" y="2316191"/>
            <a:ext cx="6524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763688" y="296481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97597" y="29673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0327"/>
            <a:ext cx="652463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763688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所有任务列表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2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52" y="2808057"/>
            <a:ext cx="144016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74" y="2771427"/>
            <a:ext cx="177773" cy="14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AutoShape 2" descr="http://115.28.61.57:9200/public/images/mark/layer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97" y="4004239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516512"/>
            <a:ext cx="220415" cy="1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4139952" y="967875"/>
            <a:ext cx="37444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质量检查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下派质检任务</a:t>
            </a:r>
            <a:r>
              <a:rPr lang="zh-CN" altLang="en-US" dirty="0" smtClean="0">
                <a:latin typeface="+mj-ea"/>
                <a:ea typeface="+mj-ea"/>
              </a:rPr>
              <a:t>：单位领导或科室领导可以下派任务至下级部门或指定个人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上报质检任务</a:t>
            </a:r>
            <a:r>
              <a:rPr lang="zh-CN" altLang="en-US" dirty="0" smtClean="0">
                <a:latin typeface="+mj-ea"/>
                <a:ea typeface="+mj-ea"/>
              </a:rPr>
              <a:t>：上报质检任务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已完成任务</a:t>
            </a:r>
            <a:r>
              <a:rPr lang="zh-CN" altLang="en-US" dirty="0" smtClean="0">
                <a:latin typeface="+mj-ea"/>
                <a:ea typeface="+mj-ea"/>
              </a:rPr>
              <a:t>：查看所有已完成的任务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未完成任务</a:t>
            </a:r>
            <a:r>
              <a:rPr lang="zh-CN" altLang="en-US" dirty="0" smtClean="0">
                <a:latin typeface="+mj-ea"/>
                <a:ea typeface="+mj-ea"/>
              </a:rPr>
              <a:t>：下派的任务，但未完成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所有任务列表</a:t>
            </a:r>
            <a:r>
              <a:rPr lang="zh-CN" altLang="en-US" dirty="0" smtClean="0">
                <a:latin typeface="+mj-ea"/>
                <a:ea typeface="+mj-ea"/>
              </a:rPr>
              <a:t>：查看所有任务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注</a:t>
            </a:r>
            <a:r>
              <a:rPr lang="zh-CN" altLang="en-US" dirty="0" smtClean="0">
                <a:latin typeface="+mj-ea"/>
                <a:ea typeface="+mj-ea"/>
              </a:rPr>
              <a:t>：单位领导可看到所有任务，科室内成员只能看到本科室任务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7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菜单二：质量检查</a:t>
            </a:r>
            <a:r>
              <a:rPr lang="en-US" altLang="zh-CN" dirty="0" smtClean="0"/>
              <a:t>-</a:t>
            </a:r>
            <a:r>
              <a:rPr lang="zh-CN" altLang="en-US" dirty="0" smtClean="0"/>
              <a:t>下派任务</a:t>
            </a:r>
            <a:r>
              <a:rPr lang="en-US" altLang="zh-CN" dirty="0" smtClean="0"/>
              <a:t>-</a:t>
            </a:r>
            <a:r>
              <a:rPr lang="zh-CN" altLang="en-US" dirty="0" smtClean="0"/>
              <a:t>上报任务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980728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质量检查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下派质检任务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211960" y="836712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258318" y="1008276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质量检查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上报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质检任务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8318" y="1471587"/>
            <a:ext cx="304998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工程名称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安全员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整改方式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书面回复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是否复查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图片、视频列表（新拍图片、选择本地图片、长按可删除）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音频（录音、播放录音、长按可删除）</a:t>
            </a:r>
            <a:endParaRPr lang="zh-CN" altLang="en-US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92080" y="148480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邹平物流公司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92080" y="184484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李四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92080" y="220486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138-8888-8888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92080" y="256490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现场整改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92080" y="2996976"/>
            <a:ext cx="21602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292080" y="3357016"/>
            <a:ext cx="21602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614" y="4005064"/>
            <a:ext cx="870744" cy="87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 descr="http://www.icosky.com/icon/png/File%20Type/Longhorn%20Pinstripe/Folder%20Pictures%20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480" y="3933056"/>
            <a:ext cx="1005744" cy="100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5184"/>
            <a:ext cx="648677" cy="65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467544" y="1474906"/>
            <a:ext cx="3049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工程名称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指派人员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备注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可发送音频消息（按住录音，长按删除）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75656" y="148478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邹平物流公司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475656" y="184484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张三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75656" y="220486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138-8888-8888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75656" y="2564927"/>
            <a:ext cx="1800000" cy="15121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质检内容包括：</a:t>
            </a:r>
            <a:endParaRPr lang="en-US" altLang="zh-CN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1. xx</a:t>
            </a:r>
          </a:p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2. xx</a:t>
            </a:r>
          </a:p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3. xx</a:t>
            </a:r>
          </a:p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注意事项：</a:t>
            </a:r>
            <a:endParaRPr lang="en-US" altLang="zh-CN" sz="1100" dirty="0" smtClean="0">
              <a:solidFill>
                <a:schemeClr val="tx1"/>
              </a:solidFill>
              <a:latin typeface="+mn-ea"/>
            </a:endParaRPr>
          </a:p>
          <a:p>
            <a:pPr marL="228600" indent="-228600">
              <a:buAutoNum type="arabicPeriod"/>
            </a:pP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Xx</a:t>
            </a:r>
          </a:p>
          <a:p>
            <a:pPr marL="228600" indent="-228600">
              <a:buAutoNum type="arabicPeriod"/>
            </a:pP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Xx</a:t>
            </a:r>
          </a:p>
          <a:p>
            <a:pPr marL="228600" indent="-228600">
              <a:buAutoNum type="arabicPeriod"/>
            </a:pP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Xx</a:t>
            </a:r>
          </a:p>
        </p:txBody>
      </p:sp>
      <p:sp>
        <p:nvSpPr>
          <p:cNvPr id="42" name="矩形 41"/>
          <p:cNvSpPr/>
          <p:nvPr/>
        </p:nvSpPr>
        <p:spPr>
          <a:xfrm>
            <a:off x="4355976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上报</a:t>
            </a:r>
          </a:p>
        </p:txBody>
      </p:sp>
      <p:sp>
        <p:nvSpPr>
          <p:cNvPr id="68" name="矩形 67"/>
          <p:cNvSpPr/>
          <p:nvPr/>
        </p:nvSpPr>
        <p:spPr>
          <a:xfrm>
            <a:off x="6012160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取消</a:t>
            </a:r>
          </a:p>
        </p:txBody>
      </p:sp>
      <p:sp>
        <p:nvSpPr>
          <p:cNvPr id="69" name="矩形 68"/>
          <p:cNvSpPr/>
          <p:nvPr/>
        </p:nvSpPr>
        <p:spPr>
          <a:xfrm>
            <a:off x="539552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下派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95736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取消</a:t>
            </a:r>
          </a:p>
        </p:txBody>
      </p:sp>
      <p:pic>
        <p:nvPicPr>
          <p:cNvPr id="71" name="Picture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13105"/>
            <a:ext cx="648677" cy="65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4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菜单二：质量检查</a:t>
            </a:r>
            <a:r>
              <a:rPr lang="en-US" altLang="zh-CN" dirty="0" smtClean="0"/>
              <a:t>-</a:t>
            </a:r>
            <a:r>
              <a:rPr lang="zh-CN" altLang="en-US" dirty="0" smtClean="0"/>
              <a:t>任务列表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任务详情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980728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质量检查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所有任务列表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211960" y="836712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258318" y="1008276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质量检查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任务详情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8318" y="1471587"/>
            <a:ext cx="30499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工程名称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安全员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整改方式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是否复查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图片、视频列表（点击放大、观看）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录音（点击播放）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位置信息：醴泉五路与鹤伴三路交汇处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92080" y="148480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邹平物流公司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92080" y="184484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张三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92080" y="220486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138-8888-8888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92080" y="256490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现场整改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7544" y="1474906"/>
            <a:ext cx="30499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邹平物流公司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视频，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录音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邹平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录音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张三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邹平长山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工厂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录音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质量检查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李四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邹平高新区</a:t>
            </a:r>
            <a:r>
              <a:rPr lang="en-US" altLang="zh-CN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公司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图片，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录音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2015.07.26</a:t>
            </a: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2080" y="2933304"/>
            <a:ext cx="2904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1"/>
                </a:solidFill>
              </a:rPr>
              <a:t>√</a:t>
            </a:r>
          </a:p>
        </p:txBody>
      </p:sp>
      <p:pic>
        <p:nvPicPr>
          <p:cNvPr id="27" name="Picture 36" descr="http://pic5.nipic.com/20091221/4015734_205947034940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34555"/>
            <a:ext cx="766488" cy="4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0" descr="http://pic21.nipic.com/20120526/1521142_112845676187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10" y="3628028"/>
            <a:ext cx="641782" cy="4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2" descr="http://imgcache.mysodao.com/img1/M07/20/90/CgAPDE5pdXLGcJMJAAHyaRe-2HM377-3a1864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600" y="3509578"/>
            <a:ext cx="525510" cy="7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等腰三角形 31"/>
          <p:cNvSpPr/>
          <p:nvPr/>
        </p:nvSpPr>
        <p:spPr>
          <a:xfrm rot="5400000">
            <a:off x="6896105" y="3827228"/>
            <a:ext cx="724447" cy="7200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 flipV="1">
            <a:off x="4036743" y="3865298"/>
            <a:ext cx="724448" cy="8598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61" y="4631865"/>
            <a:ext cx="484324" cy="4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32" y="4610968"/>
            <a:ext cx="484324" cy="4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321" y="4610969"/>
            <a:ext cx="484324" cy="4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78945" y="5085184"/>
            <a:ext cx="585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001.mp3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9025" y="5085184"/>
            <a:ext cx="585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002.wav</a:t>
            </a:r>
            <a:endParaRPr lang="zh-CN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6362516" y="5085184"/>
            <a:ext cx="585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003.amr</a:t>
            </a:r>
            <a:endParaRPr lang="zh-CN" altLang="en-US" sz="800" dirty="0"/>
          </a:p>
        </p:txBody>
      </p:sp>
      <p:sp>
        <p:nvSpPr>
          <p:cNvPr id="46" name="等腰三角形 45"/>
          <p:cNvSpPr/>
          <p:nvPr/>
        </p:nvSpPr>
        <p:spPr>
          <a:xfrm rot="5400000">
            <a:off x="6896105" y="4763332"/>
            <a:ext cx="724447" cy="7200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 flipV="1">
            <a:off x="4036743" y="4801402"/>
            <a:ext cx="724448" cy="8598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14167" y="5566973"/>
            <a:ext cx="2650121" cy="81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椭圆 47"/>
          <p:cNvSpPr/>
          <p:nvPr/>
        </p:nvSpPr>
        <p:spPr>
          <a:xfrm>
            <a:off x="5796276" y="630932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6" descr="http://pic5.nipic.com/20091221/4015734_205947034940_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0" y="2061209"/>
            <a:ext cx="766488" cy="4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0" descr="http://pic21.nipic.com/20120526/1521142_112845676187_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2" y="2054682"/>
            <a:ext cx="641782" cy="4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2" descr="http://imgcache.mysodao.com/img1/M07/20/90/CgAPDE5pdXLGcJMJAAHyaRe-2HM377-3a18644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22" y="1936232"/>
            <a:ext cx="525510" cy="7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pic25.nipic.com/20121108/11056736_125444229165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905974" cy="60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http://pic3.nipic.com/20090714/1988589_154848075_2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302" name="Picture 14" descr="http://pic3.nipic.com/20090714/1988589_154848075_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36" y="3284984"/>
            <a:ext cx="896013" cy="5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http://nimg.edushi.com/userupImages/pic_beijing/er_b281/DSCN0041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9" y="4560921"/>
            <a:ext cx="787879" cy="5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http://i1.cqnews.net/news/attachement/jpg/site82/2012-10-29/4937907656282125728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34" y="4549842"/>
            <a:ext cx="818539" cy="61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8" name="Picture 20" descr="http://nimg.edushi.com/userupImages/pic_shijiazhuang/0/Owner5104200610131517088545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69" y="4547236"/>
            <a:ext cx="792416" cy="5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等腰三角形 9"/>
          <p:cNvSpPr/>
          <p:nvPr/>
        </p:nvSpPr>
        <p:spPr>
          <a:xfrm rot="5400000">
            <a:off x="2630686" y="4663307"/>
            <a:ext cx="367308" cy="3469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1784" y="4725144"/>
            <a:ext cx="48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2060"/>
                </a:solidFill>
              </a:rPr>
              <a:t>播放</a:t>
            </a:r>
            <a:endParaRPr lang="zh-CN" altLang="en-US" sz="1000" dirty="0">
              <a:solidFill>
                <a:srgbClr val="00206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25730" y="5974194"/>
            <a:ext cx="2794142" cy="3351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点击加载更多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5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7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菜单三：安全检查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52745" y="1706667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39552" y="2429912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2745" y="959420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矩形 64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65883" y="16982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下派安检任务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9792" y="17008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上报安全隐患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63688" y="296481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97597" y="29673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63688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所有任务列表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6" name="Picture 2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52" y="2808057"/>
            <a:ext cx="144016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74" y="2771427"/>
            <a:ext cx="177773" cy="14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97" y="4004239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516512"/>
            <a:ext cx="220415" cy="1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4139952" y="764704"/>
            <a:ext cx="37444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安全检查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下派安检任务</a:t>
            </a:r>
            <a:r>
              <a:rPr lang="zh-CN" altLang="en-US" dirty="0" smtClean="0">
                <a:latin typeface="+mj-ea"/>
                <a:ea typeface="+mj-ea"/>
              </a:rPr>
              <a:t>：单位领导或科室领导安检任务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上报安全隐患</a:t>
            </a:r>
            <a:r>
              <a:rPr lang="zh-CN" altLang="en-US" dirty="0" smtClean="0">
                <a:latin typeface="+mj-ea"/>
                <a:ea typeface="+mj-ea"/>
              </a:rPr>
              <a:t>：上报质检任务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已完成任务</a:t>
            </a:r>
            <a:r>
              <a:rPr lang="zh-CN" altLang="en-US" dirty="0" smtClean="0">
                <a:latin typeface="+mj-ea"/>
                <a:ea typeface="+mj-ea"/>
              </a:rPr>
              <a:t>：查看所有已完成的任务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未完成任务</a:t>
            </a:r>
            <a:r>
              <a:rPr lang="zh-CN" altLang="en-US" dirty="0" smtClean="0">
                <a:latin typeface="+mj-ea"/>
                <a:ea typeface="+mj-ea"/>
              </a:rPr>
              <a:t>：下派的任务，但未完成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所有任务列表</a:t>
            </a:r>
            <a:r>
              <a:rPr lang="zh-CN" altLang="en-US" dirty="0" smtClean="0">
                <a:latin typeface="+mj-ea"/>
                <a:ea typeface="+mj-ea"/>
              </a:rPr>
              <a:t>：查看所有任务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>
                <a:latin typeface="+mj-ea"/>
              </a:rPr>
              <a:t>安全检查各子任务与质量检查类似，不再赘述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注</a:t>
            </a:r>
            <a:r>
              <a:rPr lang="zh-CN" altLang="en-US" dirty="0" smtClean="0">
                <a:latin typeface="+mj-ea"/>
                <a:ea typeface="+mj-ea"/>
              </a:rPr>
              <a:t>：单位领导可看到所有任务，科室成员只能看到本科室任务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91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49" y="1052736"/>
            <a:ext cx="667719" cy="6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41" y="1107134"/>
            <a:ext cx="667719" cy="6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49" y="2399365"/>
            <a:ext cx="667719" cy="6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53" y="2399365"/>
            <a:ext cx="667719" cy="6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94" y="3576728"/>
            <a:ext cx="667719" cy="66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6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4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菜单四：执法管理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2745" y="959420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2785" y="3137701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9549" y="168175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矩形 64"/>
          <p:cNvSpPr/>
          <p:nvPr/>
        </p:nvSpPr>
        <p:spPr>
          <a:xfrm>
            <a:off x="539551" y="386104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765883" y="16982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下派执法任务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99792" y="17008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上报执法任务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63688" y="296481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已完成任务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97597" y="296733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未完成任务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3688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所有任务列表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" name="Picture 2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52" y="2808057"/>
            <a:ext cx="144016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074" y="2771427"/>
            <a:ext cx="177773" cy="14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97" y="4004239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1516512"/>
            <a:ext cx="220415" cy="1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4139952" y="764704"/>
            <a:ext cx="37444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执法管理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下派执法任务</a:t>
            </a:r>
            <a:r>
              <a:rPr lang="zh-CN" altLang="en-US" dirty="0" smtClean="0">
                <a:latin typeface="+mj-ea"/>
                <a:ea typeface="+mj-ea"/>
              </a:rPr>
              <a:t>：单位领导或科室领导安检任务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上报执法任务</a:t>
            </a:r>
            <a:r>
              <a:rPr lang="zh-CN" altLang="en-US" dirty="0" smtClean="0">
                <a:latin typeface="+mj-ea"/>
                <a:ea typeface="+mj-ea"/>
              </a:rPr>
              <a:t>：上报质检任务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已完成任务</a:t>
            </a:r>
            <a:r>
              <a:rPr lang="zh-CN" altLang="en-US" dirty="0" smtClean="0">
                <a:latin typeface="+mj-ea"/>
                <a:ea typeface="+mj-ea"/>
              </a:rPr>
              <a:t>：查看所有已完成的任务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未完成任务</a:t>
            </a:r>
            <a:r>
              <a:rPr lang="zh-CN" altLang="en-US" dirty="0" smtClean="0">
                <a:latin typeface="+mj-ea"/>
                <a:ea typeface="+mj-ea"/>
              </a:rPr>
              <a:t>：下派的任务，但未完成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所有任务列表</a:t>
            </a:r>
            <a:r>
              <a:rPr lang="zh-CN" altLang="en-US" dirty="0" smtClean="0">
                <a:latin typeface="+mj-ea"/>
                <a:ea typeface="+mj-ea"/>
              </a:rPr>
              <a:t>：查看所有任务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</a:rPr>
              <a:t>执法管理各</a:t>
            </a:r>
            <a:r>
              <a:rPr lang="zh-CN" altLang="en-US" b="1" dirty="0">
                <a:latin typeface="+mj-ea"/>
              </a:rPr>
              <a:t>子任务与质量检查类似，不再赘述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latin typeface="+mj-ea"/>
                <a:ea typeface="+mj-ea"/>
              </a:rPr>
              <a:t>注</a:t>
            </a:r>
            <a:r>
              <a:rPr lang="zh-CN" altLang="en-US" dirty="0" smtClean="0">
                <a:latin typeface="+mj-ea"/>
                <a:ea typeface="+mj-ea"/>
              </a:rPr>
              <a:t>：单位领导可看到所有任务，科室成员只能看到本科室任务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1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75" y="1052736"/>
            <a:ext cx="431285" cy="6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25" y="1052736"/>
            <a:ext cx="431285" cy="6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75" y="2312816"/>
            <a:ext cx="431285" cy="6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47" y="2279121"/>
            <a:ext cx="431285" cy="6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593" y="3538645"/>
            <a:ext cx="431285" cy="61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7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9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1186" y="809164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908720"/>
            <a:ext cx="1008111" cy="5259851"/>
          </a:xfrm>
          <a:prstGeom prst="rect">
            <a:avLst/>
          </a:prstGeom>
          <a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0" y="242088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 descr="http://ico.ooopic.com/ajax/iconpng/?id=61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492896"/>
            <a:ext cx="523703" cy="5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546" y="286070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安全检查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70080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548" y="214062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质量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检查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19" y="1700808"/>
            <a:ext cx="47101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39552" y="3861048"/>
            <a:ext cx="1008111" cy="7010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1" y="314096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547" y="358078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执法管理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46" y="3159931"/>
            <a:ext cx="337278" cy="48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539551" y="9807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3547" y="430086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企业信息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1" y="4581128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3547" y="5020942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公告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66" y="3929789"/>
            <a:ext cx="495766" cy="33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1" y="4649869"/>
            <a:ext cx="352303" cy="35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0" y="1052736"/>
            <a:ext cx="405662" cy="3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03547" y="1429668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最新动态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552" y="5304475"/>
            <a:ext cx="1008111" cy="7010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3548" y="5744289"/>
            <a:ext cx="10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选项设置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26" y="5373216"/>
            <a:ext cx="406630" cy="4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标题 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菜单五：企业信息</a:t>
            </a:r>
            <a:endParaRPr lang="zh-CN" altLang="en-US" dirty="0"/>
          </a:p>
        </p:txBody>
      </p:sp>
      <p:pic>
        <p:nvPicPr>
          <p:cNvPr id="53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9" y="1070049"/>
            <a:ext cx="766010" cy="5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765882" y="1698284"/>
            <a:ext cx="861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添加企业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27784" y="17008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删除企业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7" y="2964811"/>
            <a:ext cx="91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企业列表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187" y="2452564"/>
            <a:ext cx="766010" cy="5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7" descr="http://115.28.61.57:9200/public/images/mark/lay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4" y="2860702"/>
            <a:ext cx="170562" cy="1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070049"/>
            <a:ext cx="766010" cy="5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42" y="1484784"/>
            <a:ext cx="184826" cy="18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16" y="1514515"/>
            <a:ext cx="219844" cy="21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圆角矩形 71"/>
          <p:cNvSpPr/>
          <p:nvPr/>
        </p:nvSpPr>
        <p:spPr>
          <a:xfrm>
            <a:off x="3851920" y="836712"/>
            <a:ext cx="3214710" cy="5572164"/>
          </a:xfrm>
          <a:prstGeom prst="roundRect">
            <a:avLst>
              <a:gd name="adj" fmla="val 8318"/>
            </a:avLst>
          </a:prstGeom>
          <a:blipFill dpi="0" rotWithShape="1">
            <a:blip r:embed="rId3">
              <a:alphaModFix amt="61000"/>
              <a:lum bright="70000" contrast="-7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898278" y="1008276"/>
            <a:ext cx="314270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企业信息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添加企业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898278" y="1471587"/>
            <a:ext cx="3049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联系方式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备注</a:t>
            </a:r>
            <a:endParaRPr lang="en-US" altLang="zh-CN" sz="12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932040" y="148480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邹平物流公司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932040" y="1844848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138-8888-8888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932040" y="220486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邹平县醴泉</a:t>
            </a:r>
            <a:r>
              <a:rPr lang="en-US" altLang="zh-CN" sz="11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路</a:t>
            </a:r>
            <a:r>
              <a:rPr lang="en-US" altLang="zh-CN" sz="11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1100" dirty="0" smtClean="0">
                <a:solidFill>
                  <a:schemeClr val="tx1"/>
                </a:solidFill>
                <a:latin typeface="+mn-ea"/>
              </a:rPr>
              <a:t>号</a:t>
            </a:r>
            <a:endParaRPr lang="zh-CN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32040" y="2564904"/>
            <a:ext cx="180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备注信息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995936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提交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652120" y="5877272"/>
            <a:ext cx="108012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取消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898278" y="5316647"/>
            <a:ext cx="314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       坐标               连线                 区域</a:t>
            </a:r>
            <a:endParaRPr lang="en-US" altLang="zh-CN" sz="12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90" y="2876204"/>
            <a:ext cx="2742950" cy="233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矩形 96"/>
          <p:cNvSpPr/>
          <p:nvPr/>
        </p:nvSpPr>
        <p:spPr>
          <a:xfrm>
            <a:off x="6009792" y="5324691"/>
            <a:ext cx="2904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98" name="矩形 97"/>
          <p:cNvSpPr/>
          <p:nvPr/>
        </p:nvSpPr>
        <p:spPr>
          <a:xfrm>
            <a:off x="4034858" y="5313457"/>
            <a:ext cx="21602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5004048" y="5328132"/>
            <a:ext cx="216024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644008" y="3479195"/>
            <a:ext cx="1188032" cy="14524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380312" y="2754748"/>
            <a:ext cx="1296144" cy="26776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企业的位置信息有</a:t>
            </a:r>
            <a:r>
              <a:rPr lang="zh-CN" altLang="en-US" sz="1200" b="1" dirty="0"/>
              <a:t>三</a:t>
            </a:r>
            <a:r>
              <a:rPr lang="zh-CN" altLang="en-US" sz="1200" b="1" dirty="0" smtClean="0"/>
              <a:t>种：</a:t>
            </a:r>
            <a:endParaRPr lang="en-US" altLang="zh-CN" sz="1200" b="1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坐标信息：</a:t>
            </a:r>
            <a:r>
              <a:rPr lang="zh-CN" altLang="en-US" sz="1200" dirty="0" smtClean="0"/>
              <a:t>即企业在地图上的坐标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b="1" dirty="0"/>
              <a:t>连</a:t>
            </a:r>
            <a:r>
              <a:rPr lang="zh-CN" altLang="en-US" sz="1200" b="1" dirty="0" smtClean="0"/>
              <a:t>线信息：</a:t>
            </a:r>
            <a:r>
              <a:rPr lang="zh-CN" altLang="en-US" sz="1200" dirty="0" smtClean="0"/>
              <a:t>比如修建一条路或者管道，是一条连续的线路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b="1" dirty="0" smtClean="0"/>
              <a:t>区域信息：</a:t>
            </a:r>
            <a:r>
              <a:rPr lang="zh-CN" altLang="en-US" sz="1200" dirty="0" smtClean="0"/>
              <a:t>比如一个小区，有一个范围区域</a:t>
            </a:r>
            <a:endParaRPr lang="en-US" altLang="zh-CN" sz="1200" dirty="0" smtClean="0"/>
          </a:p>
        </p:txBody>
      </p:sp>
      <p:cxnSp>
        <p:nvCxnSpPr>
          <p:cNvPr id="103" name="直接箭头连接符 102"/>
          <p:cNvCxnSpPr>
            <a:stCxn id="102" idx="1"/>
            <a:endCxn id="101" idx="3"/>
          </p:cNvCxnSpPr>
          <p:nvPr/>
        </p:nvCxnSpPr>
        <p:spPr>
          <a:xfrm flipH="1">
            <a:off x="5832040" y="4093576"/>
            <a:ext cx="1548272" cy="11185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020272" y="828015"/>
            <a:ext cx="20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j-ea"/>
                <a:ea typeface="+mj-ea"/>
              </a:rPr>
              <a:t>企业信息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28384" y="1793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8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2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1320</Words>
  <Application>Microsoft Office PowerPoint</Application>
  <PresentationFormat>全屏显示(4:3)</PresentationFormat>
  <Paragraphs>389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无线办公系统</vt:lpstr>
      <vt:lpstr>界面：一级菜单</vt:lpstr>
      <vt:lpstr>菜单一：最新动态</vt:lpstr>
      <vt:lpstr>菜单二：质量检查</vt:lpstr>
      <vt:lpstr>菜单二：质量检查-下派任务-上报任务</vt:lpstr>
      <vt:lpstr>菜单二：质量检查-任务列表-任务详情</vt:lpstr>
      <vt:lpstr>菜单三：安全检查</vt:lpstr>
      <vt:lpstr>菜单四：执法管理</vt:lpstr>
      <vt:lpstr>菜单五：企业信息</vt:lpstr>
      <vt:lpstr>菜单六：消息公告</vt:lpstr>
      <vt:lpstr>菜单六：消息公告-列表-新建</vt:lpstr>
      <vt:lpstr>菜单七：选项设置</vt:lpstr>
      <vt:lpstr>结束放映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无线办公系统</dc:title>
  <dc:creator>admin</dc:creator>
  <cp:lastModifiedBy>admin</cp:lastModifiedBy>
  <cp:revision>3</cp:revision>
  <dcterms:created xsi:type="dcterms:W3CDTF">2013-10-30T09:04:50Z</dcterms:created>
  <dcterms:modified xsi:type="dcterms:W3CDTF">2015-08-04T08:24:57Z</dcterms:modified>
</cp:coreProperties>
</file>