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D23F-EB05-45BD-8A97-28B8AB8389E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F402-32B6-4F93-A2E4-AB2F11F7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D23F-EB05-45BD-8A97-28B8AB8389E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F402-32B6-4F93-A2E4-AB2F11F7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8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D23F-EB05-45BD-8A97-28B8AB8389E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F402-32B6-4F93-A2E4-AB2F11F7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0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D23F-EB05-45BD-8A97-28B8AB8389E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F402-32B6-4F93-A2E4-AB2F11F7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7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D23F-EB05-45BD-8A97-28B8AB8389E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F402-32B6-4F93-A2E4-AB2F11F7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5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D23F-EB05-45BD-8A97-28B8AB8389E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F402-32B6-4F93-A2E4-AB2F11F7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2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D23F-EB05-45BD-8A97-28B8AB8389E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F402-32B6-4F93-A2E4-AB2F11F7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1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D23F-EB05-45BD-8A97-28B8AB8389E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F402-32B6-4F93-A2E4-AB2F11F7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4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D23F-EB05-45BD-8A97-28B8AB8389E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F402-32B6-4F93-A2E4-AB2F11F7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D23F-EB05-45BD-8A97-28B8AB8389E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F402-32B6-4F93-A2E4-AB2F11F7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D23F-EB05-45BD-8A97-28B8AB8389E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F402-32B6-4F93-A2E4-AB2F11F7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2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9D23F-EB05-45BD-8A97-28B8AB8389E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FF402-32B6-4F93-A2E4-AB2F11F7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 Derivation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1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16" y="213487"/>
            <a:ext cx="9418320" cy="15492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76" y="1874767"/>
            <a:ext cx="9052560" cy="24052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076" y="4279973"/>
            <a:ext cx="7132320" cy="251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2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9" y="607151"/>
            <a:ext cx="9875520" cy="25742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94" y="3612435"/>
            <a:ext cx="7680960" cy="254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3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44" y="458424"/>
            <a:ext cx="9052560" cy="2932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93" y="3860986"/>
            <a:ext cx="10241280" cy="60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85" y="1476950"/>
            <a:ext cx="11430000" cy="16783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4" y="4239465"/>
            <a:ext cx="11155680" cy="125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3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52" y="1510567"/>
            <a:ext cx="10607040" cy="347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7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34" y="546006"/>
            <a:ext cx="11155680" cy="17858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34" y="2580446"/>
            <a:ext cx="10607040" cy="17239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914" y="4098273"/>
            <a:ext cx="4389120" cy="1120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934" y="5350521"/>
            <a:ext cx="3931920" cy="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69" y="0"/>
            <a:ext cx="10789920" cy="3092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0" y="3367105"/>
            <a:ext cx="8595360" cy="270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5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11" y="161381"/>
            <a:ext cx="8229600" cy="1257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56" y="2157821"/>
            <a:ext cx="9692640" cy="2972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619" y="5058320"/>
            <a:ext cx="39528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51" y="566752"/>
            <a:ext cx="9966960" cy="20746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51" y="2904284"/>
            <a:ext cx="10972800" cy="1939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51" y="4894391"/>
            <a:ext cx="10058400" cy="18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33" y="413777"/>
            <a:ext cx="11155680" cy="2497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762" y="3399583"/>
            <a:ext cx="8778240" cy="7923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93" y="4564169"/>
            <a:ext cx="9966960" cy="204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9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43" y="395841"/>
            <a:ext cx="9052560" cy="1672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98" y="2533651"/>
            <a:ext cx="10424160" cy="20113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78" y="4856087"/>
            <a:ext cx="10698480" cy="180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4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RA Derivation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Nandy</dc:creator>
  <cp:lastModifiedBy>Dr Anup Nandy</cp:lastModifiedBy>
  <cp:revision>18</cp:revision>
  <dcterms:created xsi:type="dcterms:W3CDTF">2019-10-24T16:13:31Z</dcterms:created>
  <dcterms:modified xsi:type="dcterms:W3CDTF">2021-01-11T04:26:46Z</dcterms:modified>
</cp:coreProperties>
</file>