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73" r:id="rId13"/>
    <p:sldId id="274" r:id="rId14"/>
    <p:sldId id="277" r:id="rId15"/>
    <p:sldId id="275" r:id="rId16"/>
    <p:sldId id="279" r:id="rId17"/>
    <p:sldId id="276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EE8-6B51-4132-8549-C9544B4C506C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49DA-8FEA-4CA9-9E8A-0A0FB35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Baum Welch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dirty="0" smtClean="0"/>
                  <a:t>(</a:t>
                </a:r>
                <a:r>
                  <a:rPr lang="en-US" dirty="0" smtClean="0"/>
                  <a:t>v1v2v2v1</a:t>
                </a:r>
                <a:r>
                  <a:rPr lang="pl-PL" dirty="0" smtClean="0"/>
                  <a:t>, </a:t>
                </a:r>
                <a:r>
                  <a:rPr lang="pl-PL" dirty="0"/>
                  <a:t>1, </a:t>
                </a:r>
                <a:r>
                  <a:rPr lang="pl-PL" dirty="0" smtClean="0"/>
                  <a:t>s</a:t>
                </a:r>
                <a:r>
                  <a:rPr lang="en-US" dirty="0" smtClean="0"/>
                  <a:t>1</a:t>
                </a:r>
                <a:r>
                  <a:rPr lang="pl-PL" dirty="0" smtClean="0"/>
                  <a:t>, s</a:t>
                </a:r>
                <a:r>
                  <a:rPr lang="en-US" dirty="0" smtClean="0"/>
                  <a:t>1</a:t>
                </a:r>
                <a:r>
                  <a:rPr lang="pl-PL" dirty="0" smtClean="0"/>
                  <a:t>) </a:t>
                </a:r>
                <a:r>
                  <a:rPr lang="pl-PL" dirty="0"/>
                  <a:t>= 0.28271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1, </a:t>
                </a:r>
                <a:r>
                  <a:rPr lang="en-US" dirty="0" smtClean="0"/>
                  <a:t>s1, s2) </a:t>
                </a:r>
                <a:r>
                  <a:rPr lang="en-US" dirty="0"/>
                  <a:t>= 0.53383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1, </a:t>
                </a:r>
                <a:r>
                  <a:rPr lang="en-US" dirty="0" smtClean="0"/>
                  <a:t>s2, s1) </a:t>
                </a:r>
                <a:r>
                  <a:rPr lang="en-US" dirty="0"/>
                  <a:t>= 0.02217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1, </a:t>
                </a:r>
                <a:r>
                  <a:rPr lang="en-US" dirty="0" smtClean="0"/>
                  <a:t>s2, s2) </a:t>
                </a:r>
                <a:r>
                  <a:rPr lang="en-US" dirty="0"/>
                  <a:t>= 0.16149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dirty="0" smtClean="0"/>
                  <a:t>(</a:t>
                </a:r>
                <a:r>
                  <a:rPr lang="en-US" dirty="0"/>
                  <a:t>v1v2v2v1</a:t>
                </a:r>
                <a:r>
                  <a:rPr lang="pl-PL" dirty="0" smtClean="0"/>
                  <a:t>, </a:t>
                </a:r>
                <a:r>
                  <a:rPr lang="pl-PL" dirty="0"/>
                  <a:t>2, </a:t>
                </a:r>
                <a:r>
                  <a:rPr lang="pl-PL" dirty="0" smtClean="0"/>
                  <a:t>s</a:t>
                </a:r>
                <a:r>
                  <a:rPr lang="en-US" dirty="0" smtClean="0"/>
                  <a:t>1</a:t>
                </a:r>
                <a:r>
                  <a:rPr lang="pl-PL" dirty="0" smtClean="0"/>
                  <a:t>, s</a:t>
                </a:r>
                <a:r>
                  <a:rPr lang="en-US" dirty="0" smtClean="0"/>
                  <a:t>1</a:t>
                </a:r>
                <a:r>
                  <a:rPr lang="pl-PL" dirty="0" smtClean="0"/>
                  <a:t>) </a:t>
                </a:r>
                <a:r>
                  <a:rPr lang="pl-PL" dirty="0"/>
                  <a:t>= 0.10071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2, </a:t>
                </a:r>
                <a:r>
                  <a:rPr lang="en-US" dirty="0" smtClean="0"/>
                  <a:t>s1, s2) </a:t>
                </a:r>
                <a:r>
                  <a:rPr lang="en-US" dirty="0"/>
                  <a:t>= 0.20417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2, </a:t>
                </a:r>
                <a:r>
                  <a:rPr lang="en-US" dirty="0" smtClean="0"/>
                  <a:t>s2, s1) </a:t>
                </a:r>
                <a:r>
                  <a:rPr lang="en-US" dirty="0"/>
                  <a:t>= 0.07884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2, </a:t>
                </a:r>
                <a:r>
                  <a:rPr lang="en-US" dirty="0" smtClean="0"/>
                  <a:t>s2, s2) </a:t>
                </a:r>
                <a:r>
                  <a:rPr lang="en-US" dirty="0"/>
                  <a:t>= 0.61648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dirty="0" smtClean="0"/>
                  <a:t>(</a:t>
                </a:r>
                <a:r>
                  <a:rPr lang="en-US" dirty="0"/>
                  <a:t>v1v2v2v1</a:t>
                </a:r>
                <a:r>
                  <a:rPr lang="pl-PL" dirty="0" smtClean="0"/>
                  <a:t>, </a:t>
                </a:r>
                <a:r>
                  <a:rPr lang="pl-PL" dirty="0"/>
                  <a:t>3, </a:t>
                </a:r>
                <a:r>
                  <a:rPr lang="pl-PL" dirty="0" smtClean="0"/>
                  <a:t>s</a:t>
                </a:r>
                <a:r>
                  <a:rPr lang="en-US" dirty="0" smtClean="0"/>
                  <a:t>1</a:t>
                </a:r>
                <a:r>
                  <a:rPr lang="pl-PL" dirty="0" smtClean="0"/>
                  <a:t>, s</a:t>
                </a:r>
                <a:r>
                  <a:rPr lang="en-US" dirty="0" smtClean="0"/>
                  <a:t>1</a:t>
                </a:r>
                <a:r>
                  <a:rPr lang="pl-PL" dirty="0" smtClean="0"/>
                  <a:t>) </a:t>
                </a:r>
                <a:r>
                  <a:rPr lang="pl-PL" dirty="0"/>
                  <a:t>= 0.04584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3, </a:t>
                </a:r>
                <a:r>
                  <a:rPr lang="en-US" dirty="0" smtClean="0"/>
                  <a:t>s1, s2) </a:t>
                </a:r>
                <a:r>
                  <a:rPr lang="en-US" dirty="0"/>
                  <a:t>= 0.13371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3, </a:t>
                </a:r>
                <a:r>
                  <a:rPr lang="en-US" dirty="0" smtClean="0"/>
                  <a:t>s2, s1) </a:t>
                </a:r>
                <a:r>
                  <a:rPr lang="en-US" dirty="0"/>
                  <a:t>= 0.06699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3, </a:t>
                </a:r>
                <a:r>
                  <a:rPr lang="en-US" dirty="0" smtClean="0"/>
                  <a:t>s2, s2) </a:t>
                </a:r>
                <a:r>
                  <a:rPr lang="en-US" dirty="0"/>
                  <a:t>= 0.75365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l-GR" dirty="0" smtClean="0"/>
                  <a:t>δ</a:t>
                </a:r>
                <a:r>
                  <a:rPr lang="en-US" dirty="0" smtClean="0"/>
                  <a:t>(y</a:t>
                </a:r>
                <a:r>
                  <a:rPr lang="en-US" dirty="0"/>
                  <a:t>, j, 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This is the probability of an analyzed word in A(y) that the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state P is s. For j &lt; length(y),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y, j, s)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y</m:t>
                        </m:r>
                        <m:r>
                          <m:rPr>
                            <m:nor/>
                          </m:rPr>
                          <a:rPr lang="es-ES" dirty="0"/>
                          <m:t>, </m:t>
                        </m:r>
                        <m:r>
                          <m:rPr>
                            <m:nor/>
                          </m:rPr>
                          <a:rPr lang="es-ES" dirty="0"/>
                          <m:t>j</m:t>
                        </m:r>
                        <m:r>
                          <m:rPr>
                            <m:nor/>
                          </m:rPr>
                          <a:rPr lang="es-ES" dirty="0"/>
                          <m:t>, </m:t>
                        </m:r>
                        <m:r>
                          <m:rPr>
                            <m:nor/>
                          </m:rPr>
                          <a:rPr lang="es-ES" dirty="0"/>
                          <m:t>s</m:t>
                        </m:r>
                        <m:r>
                          <m:rPr>
                            <m:nor/>
                          </m:rPr>
                          <a:rPr lang="es-ES" dirty="0"/>
                          <m:t>, </m:t>
                        </m:r>
                        <m:r>
                          <m:rPr>
                            <m:nor/>
                          </m:rPr>
                          <a:rPr lang="es-ES" dirty="0"/>
                          <m:t>u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dirty="0"/>
                  <a:t>. </a:t>
                </a:r>
                <a:r>
                  <a:rPr lang="es-ES" dirty="0" err="1"/>
                  <a:t>Also</a:t>
                </a:r>
                <a:r>
                  <a:rPr lang="es-ES" dirty="0"/>
                  <a:t>, </a:t>
                </a:r>
                <a:r>
                  <a:rPr lang="el-GR" dirty="0"/>
                  <a:t>δ</a:t>
                </a:r>
                <a:r>
                  <a:rPr lang="es-ES" dirty="0" smtClean="0"/>
                  <a:t>(y</a:t>
                </a:r>
                <a:r>
                  <a:rPr lang="es-ES" dirty="0"/>
                  <a:t>, n, s) =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ES" dirty="0" smtClean="0"/>
                  <a:t>(</a:t>
                </a:r>
                <a:r>
                  <a:rPr lang="es-ES" dirty="0"/>
                  <a:t>y, n, s)/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ES" dirty="0" smtClean="0"/>
                  <a:t>(y).</a:t>
                </a:r>
              </a:p>
              <a:p>
                <a:pPr marL="0" indent="0">
                  <a:buNone/>
                </a:pPr>
                <a:r>
                  <a:rPr lang="en-US" dirty="0"/>
                  <a:t>So here we have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(v1v2v2v1, 1, </a:t>
                </a:r>
                <a:r>
                  <a:rPr lang="en-US" dirty="0" smtClean="0"/>
                  <a:t>s1) </a:t>
                </a:r>
                <a:r>
                  <a:rPr lang="en-US" dirty="0"/>
                  <a:t>= </a:t>
                </a:r>
                <a:r>
                  <a:rPr lang="en-US" dirty="0" smtClean="0"/>
                  <a:t>0.28271+0.53383=0.81654</a:t>
                </a:r>
                <a:endParaRPr lang="en-US" dirty="0"/>
              </a:p>
              <a:p>
                <a:r>
                  <a:rPr lang="el-GR" dirty="0"/>
                  <a:t>δ</a:t>
                </a:r>
                <a:r>
                  <a:rPr lang="en-US" dirty="0"/>
                  <a:t>(v1v2v2v1, 1, </a:t>
                </a:r>
                <a:r>
                  <a:rPr lang="en-US" dirty="0" smtClean="0"/>
                  <a:t>s2) </a:t>
                </a:r>
                <a:r>
                  <a:rPr lang="en-US" dirty="0"/>
                  <a:t>= </a:t>
                </a:r>
                <a:r>
                  <a:rPr lang="en-US" dirty="0" smtClean="0"/>
                  <a:t>0.02217+0.16149=0.18366</a:t>
                </a:r>
                <a:endParaRPr lang="en-US" dirty="0"/>
              </a:p>
              <a:p>
                <a:r>
                  <a:rPr lang="el-GR" dirty="0"/>
                  <a:t>δ</a:t>
                </a:r>
                <a:r>
                  <a:rPr lang="en-US" dirty="0"/>
                  <a:t>(v1v2v2v1, 2, </a:t>
                </a:r>
                <a:r>
                  <a:rPr lang="en-US" dirty="0" smtClean="0"/>
                  <a:t>s1) </a:t>
                </a:r>
                <a:r>
                  <a:rPr lang="en-US" dirty="0"/>
                  <a:t>= 0.30488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(v1v2v2v1, 2, </a:t>
                </a:r>
                <a:r>
                  <a:rPr lang="en-US" dirty="0" smtClean="0"/>
                  <a:t>s2) </a:t>
                </a:r>
                <a:r>
                  <a:rPr lang="en-US" dirty="0"/>
                  <a:t>= 0.69532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(v1v2v2v1, 3, </a:t>
                </a:r>
                <a:r>
                  <a:rPr lang="en-US" dirty="0" smtClean="0"/>
                  <a:t>s1) </a:t>
                </a:r>
                <a:r>
                  <a:rPr lang="en-US" dirty="0"/>
                  <a:t>= 0.17955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(v1v2v2v1, 3, </a:t>
                </a:r>
                <a:r>
                  <a:rPr lang="en-US" dirty="0" smtClean="0"/>
                  <a:t>s2) </a:t>
                </a:r>
                <a:r>
                  <a:rPr lang="en-US" dirty="0"/>
                  <a:t>= 0.82064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(v1v2v2v1, 4, </a:t>
                </a:r>
                <a:r>
                  <a:rPr lang="en-US" dirty="0" smtClean="0"/>
                  <a:t>s1) </a:t>
                </a:r>
                <a:r>
                  <a:rPr lang="en-US" dirty="0"/>
                  <a:t>= </a:t>
                </a:r>
                <a:r>
                  <a:rPr lang="en-US" dirty="0" smtClean="0"/>
                  <a:t>0.06625/0.05544 =0.11273</a:t>
                </a:r>
                <a:endParaRPr lang="en-US" dirty="0"/>
              </a:p>
              <a:p>
                <a:r>
                  <a:rPr lang="el-GR" dirty="0"/>
                  <a:t>δ</a:t>
                </a:r>
                <a:r>
                  <a:rPr lang="en-US" dirty="0"/>
                  <a:t>(v1v2v2v1, 4, </a:t>
                </a:r>
                <a:r>
                  <a:rPr lang="en-US" dirty="0" smtClean="0"/>
                  <a:t>s2) </a:t>
                </a:r>
                <a:r>
                  <a:rPr lang="en-US" dirty="0"/>
                  <a:t>= </a:t>
                </a:r>
                <a:r>
                  <a:rPr lang="de-DE" dirty="0"/>
                  <a:t>0.04919 </a:t>
                </a:r>
                <a:r>
                  <a:rPr lang="de-DE" dirty="0" smtClean="0"/>
                  <a:t>/</a:t>
                </a:r>
                <a:r>
                  <a:rPr lang="en-US" dirty="0" smtClean="0"/>
                  <a:t>0.05544= 0.88727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85" t="-213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Our next HMM 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use the  values along with the corpus to get a new HMM, defined by relative </a:t>
            </a:r>
            <a:r>
              <a:rPr lang="en-US" dirty="0" smtClean="0"/>
              <a:t>frequency estimates </a:t>
            </a:r>
            <a:r>
              <a:rPr lang="en-US" dirty="0"/>
              <a:t>of the expected analyzed corpus c.</a:t>
            </a:r>
          </a:p>
          <a:p>
            <a:r>
              <a:rPr lang="en-US" dirty="0"/>
              <a:t>The starting probability of state s is I/(I + J), and that of t is J/(I + J), </a:t>
            </a: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it-IT" dirty="0" smtClean="0"/>
              <a:t>        I = </a:t>
            </a:r>
            <a:r>
              <a:rPr lang="el-GR" dirty="0" smtClean="0"/>
              <a:t>δ</a:t>
            </a:r>
            <a:r>
              <a:rPr lang="it-IT" dirty="0" smtClean="0"/>
              <a:t>(</a:t>
            </a:r>
            <a:r>
              <a:rPr lang="en-US" dirty="0" smtClean="0"/>
              <a:t>v1v2v2v1</a:t>
            </a:r>
            <a:r>
              <a:rPr lang="it-IT" dirty="0" smtClean="0"/>
              <a:t>, 1, s1) = </a:t>
            </a:r>
            <a:r>
              <a:rPr lang="en-US" dirty="0"/>
              <a:t>(</a:t>
            </a:r>
            <a:r>
              <a:rPr lang="en-US" dirty="0" smtClean="0"/>
              <a:t>0.81654)=0.81654</a:t>
            </a:r>
          </a:p>
          <a:p>
            <a:pPr marL="0" indent="0">
              <a:buNone/>
            </a:pPr>
            <a:r>
              <a:rPr lang="it-IT" dirty="0" smtClean="0"/>
              <a:t>       J </a:t>
            </a:r>
            <a:r>
              <a:rPr lang="it-IT" dirty="0"/>
              <a:t>= </a:t>
            </a:r>
            <a:r>
              <a:rPr lang="el-GR" dirty="0"/>
              <a:t>δ</a:t>
            </a:r>
            <a:r>
              <a:rPr lang="it-IT" dirty="0" smtClean="0"/>
              <a:t>(</a:t>
            </a:r>
            <a:r>
              <a:rPr lang="en-US" dirty="0"/>
              <a:t>v1v2v2v1</a:t>
            </a:r>
            <a:r>
              <a:rPr lang="it-IT" dirty="0" smtClean="0"/>
              <a:t>, </a:t>
            </a:r>
            <a:r>
              <a:rPr lang="it-IT" dirty="0"/>
              <a:t>1, </a:t>
            </a:r>
            <a:r>
              <a:rPr lang="it-IT" dirty="0" smtClean="0"/>
              <a:t>s2) = </a:t>
            </a:r>
            <a:r>
              <a:rPr lang="en-US" dirty="0"/>
              <a:t>(</a:t>
            </a:r>
            <a:r>
              <a:rPr lang="en-US" dirty="0" smtClean="0"/>
              <a:t>0.18366) = 0.18366</a:t>
            </a:r>
          </a:p>
          <a:p>
            <a:pPr marL="0" indent="0">
              <a:buNone/>
            </a:pPr>
            <a:r>
              <a:rPr lang="en-US" dirty="0"/>
              <a:t>So we get that the </a:t>
            </a:r>
            <a:r>
              <a:rPr lang="en-US" dirty="0" smtClean="0"/>
              <a:t>starting probability </a:t>
            </a:r>
            <a:r>
              <a:rPr lang="en-US" dirty="0"/>
              <a:t>of </a:t>
            </a:r>
            <a:r>
              <a:rPr lang="en-US" dirty="0" smtClean="0"/>
              <a:t>s1 </a:t>
            </a:r>
            <a:r>
              <a:rPr lang="en-US" dirty="0"/>
              <a:t>is </a:t>
            </a:r>
            <a:r>
              <a:rPr lang="en-US" dirty="0" smtClean="0"/>
              <a:t>0.81491, </a:t>
            </a:r>
            <a:r>
              <a:rPr lang="en-US" dirty="0"/>
              <a:t>and the </a:t>
            </a:r>
            <a:r>
              <a:rPr lang="en-US" dirty="0" smtClean="0"/>
              <a:t>starting probability </a:t>
            </a:r>
            <a:r>
              <a:rPr lang="en-US" dirty="0"/>
              <a:t>of </a:t>
            </a:r>
            <a:r>
              <a:rPr lang="en-US" dirty="0" smtClean="0"/>
              <a:t>s2 </a:t>
            </a:r>
            <a:r>
              <a:rPr lang="en-US" dirty="0"/>
              <a:t>is </a:t>
            </a:r>
            <a:r>
              <a:rPr lang="en-US" dirty="0" smtClean="0"/>
              <a:t>0.183293.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229600" cy="67056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probability of going from state </a:t>
                </a:r>
                <a:r>
                  <a:rPr lang="en-US" sz="2000" dirty="0" smtClean="0"/>
                  <a:t>s1 </a:t>
                </a:r>
                <a:r>
                  <a:rPr lang="en-US" sz="2000" dirty="0"/>
                  <a:t>to state </a:t>
                </a:r>
                <a:r>
                  <a:rPr lang="en-US" sz="2000" dirty="0" smtClean="0"/>
                  <a:t>s1 </a:t>
                </a:r>
                <a:r>
                  <a:rPr lang="en-US" sz="2000" dirty="0"/>
                  <a:t>will be K/(K + L), where</a:t>
                </a:r>
              </a:p>
              <a:p>
                <a:r>
                  <a:rPr lang="en-US" sz="2000" dirty="0"/>
                  <a:t>K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en-US" sz="2000" dirty="0" smtClean="0"/>
                  <a:t>(v1v2v2v1, </a:t>
                </a:r>
                <a:r>
                  <a:rPr lang="en-US" sz="2000" dirty="0"/>
                  <a:t>1, </a:t>
                </a:r>
                <a:r>
                  <a:rPr lang="en-US" sz="2000" dirty="0" smtClean="0"/>
                  <a:t>s1, s2)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en-US" sz="2000" dirty="0"/>
                  <a:t>(v1v2v2v1, 2, </a:t>
                </a:r>
                <a:r>
                  <a:rPr lang="en-US" sz="2000" dirty="0" smtClean="0"/>
                  <a:t>s1, s2)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en-US" sz="2000" dirty="0"/>
                  <a:t>(v1v2v2v1, 3, </a:t>
                </a:r>
                <a:r>
                  <a:rPr lang="en-US" sz="2000" dirty="0" smtClean="0"/>
                  <a:t>s1, s1)= </a:t>
                </a:r>
                <a:r>
                  <a:rPr lang="en-US" sz="2000" dirty="0"/>
                  <a:t>(0.28271 + 0.10071 + 0.04584</a:t>
                </a:r>
                <a:r>
                  <a:rPr lang="en-US" sz="2000" dirty="0" smtClean="0"/>
                  <a:t>)= 0.42926</a:t>
                </a:r>
              </a:p>
              <a:p>
                <a:r>
                  <a:rPr lang="de-DE" sz="2000" dirty="0"/>
                  <a:t>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1, </a:t>
                </a:r>
                <a:r>
                  <a:rPr lang="de-DE" sz="2000" dirty="0" smtClean="0"/>
                  <a:t>s1, s2)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2, </a:t>
                </a:r>
                <a:r>
                  <a:rPr lang="de-DE" sz="2000" dirty="0" smtClean="0"/>
                  <a:t>s1, s2)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3, </a:t>
                </a:r>
                <a:r>
                  <a:rPr lang="de-DE" sz="2000" dirty="0" smtClean="0"/>
                  <a:t>s1, s2)=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(0.53383 + 0.20417 + 0.13371</a:t>
                </a:r>
                <a:r>
                  <a:rPr lang="en-US" sz="2000" dirty="0" smtClean="0"/>
                  <a:t>)= 0.87171</a:t>
                </a:r>
              </a:p>
              <a:p>
                <a:r>
                  <a:rPr lang="en-US" sz="2000" dirty="0"/>
                  <a:t>So the new value of </a:t>
                </a:r>
                <a:r>
                  <a:rPr lang="en-US" sz="2000" dirty="0" smtClean="0"/>
                  <a:t>go(s1, s1)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0.32995. </a:t>
                </a:r>
                <a:r>
                  <a:rPr lang="en-US" sz="2000" dirty="0"/>
                  <a:t>Similarly, the new value of </a:t>
                </a:r>
                <a:r>
                  <a:rPr lang="en-US" sz="2000" dirty="0" smtClean="0"/>
                  <a:t>go(s1, s2)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0.67005. 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probability of </a:t>
                </a:r>
                <a:r>
                  <a:rPr lang="en-US" sz="2000" dirty="0" smtClean="0"/>
                  <a:t>going from </a:t>
                </a:r>
                <a:r>
                  <a:rPr lang="en-US" sz="2000" dirty="0"/>
                  <a:t>state </a:t>
                </a:r>
                <a:r>
                  <a:rPr lang="en-US" sz="2000" dirty="0" smtClean="0"/>
                  <a:t>s2 </a:t>
                </a:r>
                <a:r>
                  <a:rPr lang="en-US" sz="2000" dirty="0"/>
                  <a:t>to state </a:t>
                </a:r>
                <a:r>
                  <a:rPr lang="en-US" sz="2000" dirty="0" smtClean="0"/>
                  <a:t>s1 </a:t>
                </a:r>
                <a:r>
                  <a:rPr lang="en-US" sz="2000" dirty="0"/>
                  <a:t>will be M/(M + N), </a:t>
                </a:r>
                <a:r>
                  <a:rPr lang="en-US" sz="2000" dirty="0" smtClean="0"/>
                  <a:t>where</a:t>
                </a:r>
              </a:p>
              <a:p>
                <a:r>
                  <a:rPr lang="de-DE" sz="2000" dirty="0"/>
                  <a:t>M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1, </a:t>
                </a:r>
                <a:r>
                  <a:rPr lang="de-DE" sz="2000" dirty="0" smtClean="0"/>
                  <a:t>s2, s1)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2, </a:t>
                </a:r>
                <a:r>
                  <a:rPr lang="de-DE" sz="2000" dirty="0" smtClean="0"/>
                  <a:t>s2, s1)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3, </a:t>
                </a:r>
                <a:r>
                  <a:rPr lang="de-DE" sz="2000" dirty="0" smtClean="0"/>
                  <a:t>s2, s1)) = </a:t>
                </a:r>
                <a:r>
                  <a:rPr lang="en-US" sz="2000" dirty="0"/>
                  <a:t>(0.02217 + 0.07884 + 0.06699</a:t>
                </a:r>
                <a:r>
                  <a:rPr lang="en-US" sz="2000" dirty="0" smtClean="0"/>
                  <a:t>)= 0.168</a:t>
                </a:r>
              </a:p>
              <a:p>
                <a:r>
                  <a:rPr lang="de-DE" sz="2000" dirty="0"/>
                  <a:t>N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1, </a:t>
                </a:r>
                <a:r>
                  <a:rPr lang="de-DE" sz="2000" dirty="0" smtClean="0"/>
                  <a:t>s2, s2)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2, </a:t>
                </a:r>
                <a:r>
                  <a:rPr lang="de-DE" sz="2000" dirty="0" smtClean="0"/>
                  <a:t>s2, s2) </a:t>
                </a:r>
                <a:r>
                  <a:rPr lang="de-DE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γ</m:t>
                    </m:r>
                  </m:oMath>
                </a14:m>
                <a:r>
                  <a:rPr lang="de-DE" sz="2000" dirty="0" smtClean="0"/>
                  <a:t>(</a:t>
                </a:r>
                <a:r>
                  <a:rPr lang="en-US" sz="2000" dirty="0"/>
                  <a:t>v1v2v2v1</a:t>
                </a:r>
                <a:r>
                  <a:rPr lang="de-DE" sz="2000" dirty="0" smtClean="0"/>
                  <a:t>, </a:t>
                </a:r>
                <a:r>
                  <a:rPr lang="de-DE" sz="2000" dirty="0"/>
                  <a:t>3, </a:t>
                </a:r>
                <a:r>
                  <a:rPr lang="de-DE" sz="2000" dirty="0" smtClean="0"/>
                  <a:t>s2, s2))= </a:t>
                </a:r>
                <a:r>
                  <a:rPr lang="en-US" sz="2000" dirty="0"/>
                  <a:t>(0.16149 + 0.61648 + 0.75365</a:t>
                </a:r>
                <a:r>
                  <a:rPr lang="en-US" sz="2000" dirty="0" smtClean="0"/>
                  <a:t>)= 1.53162</a:t>
                </a:r>
              </a:p>
              <a:p>
                <a:r>
                  <a:rPr lang="en-US" sz="2000" dirty="0"/>
                  <a:t>So the new value of </a:t>
                </a:r>
                <a:r>
                  <a:rPr lang="en-US" sz="2000" dirty="0" smtClean="0"/>
                  <a:t>go(s2, s1)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0.09885. </a:t>
                </a:r>
                <a:r>
                  <a:rPr lang="en-US" sz="2000" dirty="0"/>
                  <a:t>Similarly, the new value of </a:t>
                </a:r>
                <a:r>
                  <a:rPr lang="en-US" sz="2000" dirty="0" smtClean="0"/>
                  <a:t>go(s2, s2)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0.9012.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229600" cy="6705600"/>
              </a:xfrm>
              <a:blipFill rotWithShape="1">
                <a:blip r:embed="rId2"/>
                <a:stretch>
                  <a:fillRect l="-667" t="-45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41350"/>
              </p:ext>
            </p:extLst>
          </p:nvPr>
        </p:nvGraphicFramePr>
        <p:xfrm>
          <a:off x="1447800" y="2438400"/>
          <a:ext cx="61722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1041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0.6701</a:t>
                      </a:r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1752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Updated Transition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02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Autofit/>
          </a:bodyPr>
          <a:lstStyle/>
          <a:p>
            <a:r>
              <a:rPr lang="en-US" sz="2200" dirty="0"/>
              <a:t>Turning to the outputs, the probability that in state </a:t>
            </a:r>
            <a:r>
              <a:rPr lang="en-US" sz="2200" dirty="0" smtClean="0"/>
              <a:t>s1 </a:t>
            </a:r>
            <a:r>
              <a:rPr lang="en-US" sz="2200" dirty="0"/>
              <a:t>we output </a:t>
            </a:r>
            <a:r>
              <a:rPr lang="en-US" sz="2200" dirty="0" smtClean="0"/>
              <a:t>v1 </a:t>
            </a:r>
            <a:r>
              <a:rPr lang="en-US" sz="2200" dirty="0"/>
              <a:t>is K/(K + L), where</a:t>
            </a:r>
          </a:p>
          <a:p>
            <a:r>
              <a:rPr lang="it-IT" sz="2200" dirty="0"/>
              <a:t>K = </a:t>
            </a:r>
            <a:r>
              <a:rPr lang="el-GR" sz="2200" dirty="0" smtClean="0"/>
              <a:t>δ</a:t>
            </a:r>
            <a:r>
              <a:rPr lang="it-IT" sz="2200" dirty="0" smtClean="0"/>
              <a:t>(</a:t>
            </a:r>
            <a:r>
              <a:rPr lang="en-US" sz="2200" dirty="0"/>
              <a:t>v1v2v2v1</a:t>
            </a:r>
            <a:r>
              <a:rPr lang="it-IT" sz="2200" dirty="0" smtClean="0"/>
              <a:t>, </a:t>
            </a:r>
            <a:r>
              <a:rPr lang="it-IT" sz="2200" dirty="0"/>
              <a:t>1, </a:t>
            </a:r>
            <a:r>
              <a:rPr lang="it-IT" sz="2200" dirty="0" smtClean="0"/>
              <a:t>s1) </a:t>
            </a:r>
            <a:r>
              <a:rPr lang="it-IT" sz="2200" dirty="0"/>
              <a:t>+ </a:t>
            </a:r>
            <a:r>
              <a:rPr lang="el-GR" sz="2200" dirty="0"/>
              <a:t>δ</a:t>
            </a:r>
            <a:r>
              <a:rPr lang="it-IT" sz="2200" dirty="0" smtClean="0"/>
              <a:t>(</a:t>
            </a:r>
            <a:r>
              <a:rPr lang="en-US" sz="2200" dirty="0"/>
              <a:t>v1v2v2v1</a:t>
            </a:r>
            <a:r>
              <a:rPr lang="it-IT" sz="2200" dirty="0" smtClean="0"/>
              <a:t>, </a:t>
            </a:r>
            <a:r>
              <a:rPr lang="it-IT" sz="2200" dirty="0"/>
              <a:t>4, </a:t>
            </a:r>
            <a:r>
              <a:rPr lang="it-IT" sz="2200" dirty="0" smtClean="0"/>
              <a:t>s1))= </a:t>
            </a:r>
            <a:r>
              <a:rPr lang="en-US" sz="2200" dirty="0" smtClean="0"/>
              <a:t>(</a:t>
            </a:r>
            <a:r>
              <a:rPr lang="en-US" sz="2200" dirty="0"/>
              <a:t>0.81654 + 0.11273</a:t>
            </a:r>
            <a:r>
              <a:rPr lang="en-US" sz="2200" dirty="0" smtClean="0"/>
              <a:t>)=0.92927</a:t>
            </a:r>
          </a:p>
          <a:p>
            <a:r>
              <a:rPr lang="it-IT" sz="2200" dirty="0"/>
              <a:t>L = </a:t>
            </a:r>
            <a:r>
              <a:rPr lang="el-GR" sz="2200" dirty="0" smtClean="0"/>
              <a:t>δ</a:t>
            </a:r>
            <a:r>
              <a:rPr lang="it-IT" sz="2200" dirty="0" smtClean="0"/>
              <a:t>(</a:t>
            </a:r>
            <a:r>
              <a:rPr lang="en-US" sz="2200" dirty="0"/>
              <a:t>v1v2v2v1</a:t>
            </a:r>
            <a:r>
              <a:rPr lang="it-IT" sz="2200" dirty="0" smtClean="0"/>
              <a:t>, </a:t>
            </a:r>
            <a:r>
              <a:rPr lang="it-IT" sz="2200" dirty="0"/>
              <a:t>2, </a:t>
            </a:r>
            <a:r>
              <a:rPr lang="it-IT" sz="2200" dirty="0" smtClean="0"/>
              <a:t>s1) </a:t>
            </a:r>
            <a:r>
              <a:rPr lang="it-IT" sz="2200" dirty="0"/>
              <a:t>+ </a:t>
            </a:r>
            <a:r>
              <a:rPr lang="el-GR" sz="2200" dirty="0"/>
              <a:t>δ</a:t>
            </a:r>
            <a:r>
              <a:rPr lang="it-IT" sz="2200" dirty="0" smtClean="0"/>
              <a:t>(</a:t>
            </a:r>
            <a:r>
              <a:rPr lang="en-US" sz="2200" dirty="0"/>
              <a:t>v1v2v2v1</a:t>
            </a:r>
            <a:r>
              <a:rPr lang="it-IT" sz="2200" dirty="0" smtClean="0"/>
              <a:t>, </a:t>
            </a:r>
            <a:r>
              <a:rPr lang="it-IT" sz="2200" dirty="0"/>
              <a:t>3, </a:t>
            </a:r>
            <a:r>
              <a:rPr lang="it-IT" sz="2200" dirty="0" smtClean="0"/>
              <a:t>s1)=</a:t>
            </a:r>
            <a:r>
              <a:rPr lang="en-US" sz="2200" dirty="0" smtClean="0"/>
              <a:t>(</a:t>
            </a:r>
            <a:r>
              <a:rPr lang="en-US" sz="2200" dirty="0"/>
              <a:t>0.30488 + 0.17955</a:t>
            </a:r>
            <a:r>
              <a:rPr lang="en-US" sz="2200" dirty="0" smtClean="0"/>
              <a:t>)= 0.48443</a:t>
            </a:r>
          </a:p>
          <a:p>
            <a:r>
              <a:rPr lang="en-US" sz="2200" dirty="0"/>
              <a:t>Thus the probability is </a:t>
            </a:r>
            <a:r>
              <a:rPr lang="en-US" sz="2200" dirty="0" smtClean="0"/>
              <a:t>0.6573. </a:t>
            </a:r>
            <a:r>
              <a:rPr lang="en-US" sz="2200" dirty="0"/>
              <a:t>Similarly, the probability that we output </a:t>
            </a:r>
            <a:r>
              <a:rPr lang="en-US" sz="2200" dirty="0" smtClean="0"/>
              <a:t>v2 </a:t>
            </a:r>
            <a:r>
              <a:rPr lang="en-US" sz="2200" dirty="0"/>
              <a:t>in state </a:t>
            </a:r>
            <a:r>
              <a:rPr lang="en-US" sz="2200" dirty="0" smtClean="0"/>
              <a:t>s1 </a:t>
            </a:r>
            <a:r>
              <a:rPr lang="en-US" sz="2200" dirty="0"/>
              <a:t>is </a:t>
            </a:r>
            <a:r>
              <a:rPr lang="en-US" sz="2200" dirty="0" smtClean="0"/>
              <a:t>0.342668.</a:t>
            </a:r>
            <a:endParaRPr lang="en-US" sz="2200" dirty="0"/>
          </a:p>
          <a:p>
            <a:r>
              <a:rPr lang="en-US" sz="2200" dirty="0"/>
              <a:t>The probability that in state </a:t>
            </a:r>
            <a:r>
              <a:rPr lang="en-US" sz="2200" dirty="0" smtClean="0"/>
              <a:t>s2 </a:t>
            </a:r>
            <a:r>
              <a:rPr lang="en-US" sz="2200" dirty="0"/>
              <a:t>we output </a:t>
            </a:r>
            <a:r>
              <a:rPr lang="en-US" sz="2200" dirty="0" smtClean="0"/>
              <a:t>v1 </a:t>
            </a:r>
            <a:r>
              <a:rPr lang="en-US" sz="2200" dirty="0"/>
              <a:t>is M/(M + N), </a:t>
            </a:r>
            <a:r>
              <a:rPr lang="en-US" sz="2200" dirty="0" smtClean="0"/>
              <a:t>where</a:t>
            </a:r>
          </a:p>
          <a:p>
            <a:r>
              <a:rPr lang="de-DE" sz="2200" dirty="0"/>
              <a:t>M = </a:t>
            </a:r>
            <a:r>
              <a:rPr lang="el-GR" sz="2200" dirty="0" smtClean="0"/>
              <a:t>δ</a:t>
            </a:r>
            <a:r>
              <a:rPr lang="de-DE" sz="2200" dirty="0" smtClean="0"/>
              <a:t>(</a:t>
            </a:r>
            <a:r>
              <a:rPr lang="en-US" sz="2200" dirty="0"/>
              <a:t>v1v2v2v1</a:t>
            </a:r>
            <a:r>
              <a:rPr lang="de-DE" sz="2200" dirty="0" smtClean="0"/>
              <a:t>, </a:t>
            </a:r>
            <a:r>
              <a:rPr lang="de-DE" sz="2200" dirty="0"/>
              <a:t>1, </a:t>
            </a:r>
            <a:r>
              <a:rPr lang="de-DE" sz="2200" dirty="0" smtClean="0"/>
              <a:t>s2) </a:t>
            </a:r>
            <a:r>
              <a:rPr lang="de-DE" sz="2200" dirty="0"/>
              <a:t>+ </a:t>
            </a:r>
            <a:r>
              <a:rPr lang="el-GR" sz="2200" dirty="0"/>
              <a:t>δ</a:t>
            </a:r>
            <a:r>
              <a:rPr lang="de-DE" sz="2200" dirty="0" smtClean="0"/>
              <a:t>(</a:t>
            </a:r>
            <a:r>
              <a:rPr lang="en-US" sz="2200" dirty="0"/>
              <a:t>v1v2v2v1</a:t>
            </a:r>
            <a:r>
              <a:rPr lang="de-DE" sz="2200" dirty="0" smtClean="0"/>
              <a:t>, </a:t>
            </a:r>
            <a:r>
              <a:rPr lang="de-DE" sz="2200" dirty="0"/>
              <a:t>4, </a:t>
            </a:r>
            <a:r>
              <a:rPr lang="de-DE" sz="2200" dirty="0" smtClean="0"/>
              <a:t>s2) </a:t>
            </a:r>
            <a:r>
              <a:rPr lang="en-US" sz="2200" dirty="0" smtClean="0"/>
              <a:t>= (</a:t>
            </a:r>
            <a:r>
              <a:rPr lang="en-US" sz="2200" dirty="0"/>
              <a:t>0.18366 + 0.88727</a:t>
            </a:r>
            <a:r>
              <a:rPr lang="en-US" sz="2200" dirty="0" smtClean="0"/>
              <a:t>) </a:t>
            </a:r>
            <a:endParaRPr lang="en-US" sz="2200" dirty="0"/>
          </a:p>
          <a:p>
            <a:r>
              <a:rPr lang="en-US" sz="2200" dirty="0"/>
              <a:t>= </a:t>
            </a:r>
            <a:r>
              <a:rPr lang="en-US" sz="2200" dirty="0" smtClean="0"/>
              <a:t>1.07093</a:t>
            </a:r>
            <a:endParaRPr lang="en-US" sz="2200" dirty="0"/>
          </a:p>
          <a:p>
            <a:r>
              <a:rPr lang="en-US" sz="2200" dirty="0"/>
              <a:t>N = </a:t>
            </a:r>
            <a:r>
              <a:rPr lang="en-US" sz="2200" dirty="0" smtClean="0"/>
              <a:t>(</a:t>
            </a:r>
            <a:r>
              <a:rPr lang="el-GR" sz="2200" dirty="0"/>
              <a:t>δ</a:t>
            </a:r>
            <a:r>
              <a:rPr lang="en-US" sz="2200" dirty="0"/>
              <a:t>(v1v2v2v1, 2, </a:t>
            </a:r>
            <a:r>
              <a:rPr lang="en-US" sz="2200" dirty="0" smtClean="0"/>
              <a:t>s2) </a:t>
            </a:r>
            <a:r>
              <a:rPr lang="en-US" sz="2200" dirty="0"/>
              <a:t>+ </a:t>
            </a:r>
            <a:r>
              <a:rPr lang="el-GR" sz="2200" dirty="0"/>
              <a:t>δ</a:t>
            </a:r>
            <a:r>
              <a:rPr lang="en-US" sz="2200" dirty="0"/>
              <a:t>(v1v2v2v1, 3, </a:t>
            </a:r>
            <a:r>
              <a:rPr lang="en-US" sz="2200" dirty="0" smtClean="0"/>
              <a:t>s2))= (</a:t>
            </a:r>
            <a:r>
              <a:rPr lang="en-US" sz="2200" dirty="0"/>
              <a:t>0.69532</a:t>
            </a:r>
            <a:r>
              <a:rPr lang="en-US" sz="2200" dirty="0" smtClean="0"/>
              <a:t> </a:t>
            </a:r>
            <a:r>
              <a:rPr lang="en-US" sz="2200" dirty="0"/>
              <a:t>+ 0.82064</a:t>
            </a:r>
            <a:r>
              <a:rPr lang="en-US" sz="2200" dirty="0" smtClean="0"/>
              <a:t>)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= 3.503900</a:t>
            </a:r>
            <a:endParaRPr lang="en-US" sz="2200" dirty="0"/>
          </a:p>
          <a:p>
            <a:r>
              <a:rPr lang="en-US" sz="2200" dirty="0"/>
              <a:t>Thus the probability is </a:t>
            </a:r>
            <a:r>
              <a:rPr lang="en-US" sz="2200" dirty="0" smtClean="0"/>
              <a:t>0.4139. </a:t>
            </a:r>
            <a:r>
              <a:rPr lang="en-US" sz="2200" dirty="0"/>
              <a:t>Similarly, the probability that we output </a:t>
            </a:r>
            <a:r>
              <a:rPr lang="en-US" sz="2200" dirty="0" smtClean="0"/>
              <a:t>v2 </a:t>
            </a:r>
            <a:r>
              <a:rPr lang="en-US" sz="2200" dirty="0"/>
              <a:t>in state </a:t>
            </a:r>
            <a:r>
              <a:rPr lang="en-US" sz="2200" dirty="0" smtClean="0"/>
              <a:t>s2 </a:t>
            </a:r>
            <a:r>
              <a:rPr lang="en-US" sz="2200" dirty="0"/>
              <a:t>is N/(M + N), </a:t>
            </a:r>
            <a:r>
              <a:rPr lang="en-US" sz="2200" dirty="0" smtClean="0"/>
              <a:t>0.58602.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1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800336"/>
              </p:ext>
            </p:extLst>
          </p:nvPr>
        </p:nvGraphicFramePr>
        <p:xfrm>
          <a:off x="1447800" y="2438400"/>
          <a:ext cx="61722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1041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0.34267</a:t>
                      </a:r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0.58602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1752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Updated emission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log </a:t>
            </a:r>
            <a:r>
              <a:rPr lang="en-US" dirty="0"/>
              <a:t>likelihood of the </a:t>
            </a:r>
            <a:r>
              <a:rPr lang="en-US" dirty="0" smtClean="0"/>
              <a:t>sequence </a:t>
            </a:r>
            <a:r>
              <a:rPr lang="en-US" dirty="0"/>
              <a:t>using </a:t>
            </a:r>
            <a:r>
              <a:rPr lang="en-US" dirty="0" smtClean="0"/>
              <a:t>h1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81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L(c, h1)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ABBA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0.05544</m:t>
                        </m:r>
                      </m:e>
                      <m:sup/>
                    </m:sSup>
                  </m:oMath>
                </a14:m>
                <a:endParaRPr lang="en-US" dirty="0" smtClean="0"/>
              </a:p>
              <a:p>
                <a:r>
                  <a:rPr lang="pt-BR" dirty="0"/>
                  <a:t>log L(c, </a:t>
                </a:r>
                <a:r>
                  <a:rPr lang="pt-BR" dirty="0" smtClean="0"/>
                  <a:t>h1) </a:t>
                </a:r>
                <a:r>
                  <a:rPr lang="pt-BR" dirty="0"/>
                  <a:t>= </a:t>
                </a:r>
                <a:r>
                  <a:rPr lang="pt-BR" dirty="0" smtClean="0"/>
                  <a:t>log 0.05544</a:t>
                </a:r>
                <a:r>
                  <a:rPr lang="en-US" dirty="0" smtClean="0"/>
                  <a:t> = -1.2561</a:t>
                </a:r>
              </a:p>
              <a:p>
                <a:r>
                  <a:rPr lang="en-US" dirty="0" smtClean="0"/>
                  <a:t>Also we have to find the likelihood of sequence using h2 and so on </a:t>
                </a:r>
                <a:r>
                  <a:rPr lang="en-US" dirty="0" err="1" smtClean="0"/>
                  <a:t>upto</a:t>
                </a:r>
                <a:r>
                  <a:rPr lang="en-US" dirty="0" smtClean="0"/>
                  <a:t> this when the error is &lt;0.001.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81200"/>
                <a:ext cx="8229600" cy="4525963"/>
              </a:xfrm>
              <a:blipFill rotWithShape="1">
                <a:blip r:embed="rId2"/>
                <a:stretch>
                  <a:fillRect l="-170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Hmm model after first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85900"/>
            <a:ext cx="80676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4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216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1"/>
              <a:t>Learning problem.</a:t>
            </a:r>
            <a:r>
              <a:rPr lang="en-US"/>
              <a:t> Given some training observation sequences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 and general structure of HMM (numbers of hidden and visible states), determine HMM parameters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that best fit training data, that is maximizes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.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There is no algorithm producing optimal parameter values.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Use iterative expectation-maximization algorithm to find local maximum of 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- </a:t>
            </a:r>
            <a:r>
              <a:rPr lang="en-US" b="1"/>
              <a:t>Baum-Welch  algorithm.</a:t>
            </a:r>
            <a:endParaRPr lang="en-US"/>
          </a:p>
          <a:p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Learning problem </a:t>
            </a:r>
            <a:endParaRPr lang="en-US" sz="6000" smtClean="0"/>
          </a:p>
        </p:txBody>
      </p:sp>
    </p:spTree>
    <p:extLst>
      <p:ext uri="{BB962C8B-B14F-4D97-AF65-F5344CB8AC3E}">
        <p14:creationId xmlns:p14="http://schemas.microsoft.com/office/powerpoint/2010/main" val="4004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the Baum-Welch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306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start with a very simple example. Where the number of states is 2 and the output sequence is also 2. We take the set Y of unanalyzed  sequences to be {v1v2v2v1}.</a:t>
            </a:r>
            <a:endParaRPr lang="en-US" sz="2400" dirty="0"/>
          </a:p>
          <a:p>
            <a:r>
              <a:rPr lang="en-US" sz="2400" dirty="0" smtClean="0"/>
              <a:t>State transition diagram of the problem is shown below: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7819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Transition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6503344"/>
              </p:ext>
            </p:extLst>
          </p:nvPr>
        </p:nvGraphicFramePr>
        <p:xfrm>
          <a:off x="381000" y="2209800"/>
          <a:ext cx="4040187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 table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04146354"/>
              </p:ext>
            </p:extLst>
          </p:nvPr>
        </p:nvGraphicFramePr>
        <p:xfrm>
          <a:off x="4645025" y="2285999"/>
          <a:ext cx="404177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8"/>
                <a:gridCol w="1347258"/>
                <a:gridCol w="134725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556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probability of s1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p(s1) = .85  and  starting probability of s2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p(s2) = .15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dirty="0" smtClean="0"/>
                  <a:t>First calculate </a:t>
                </a:r>
                <a:r>
                  <a:rPr lang="el-GR" dirty="0" smtClean="0"/>
                  <a:t>α</a:t>
                </a:r>
                <a:r>
                  <a:rPr lang="en-US" dirty="0" smtClean="0"/>
                  <a:t>(y</a:t>
                </a:r>
                <a:r>
                  <a:rPr lang="en-US" dirty="0"/>
                  <a:t>, j, </a:t>
                </a:r>
                <a:r>
                  <a:rPr lang="en-US" dirty="0" smtClean="0"/>
                  <a:t>s1), </a:t>
                </a:r>
                <a:r>
                  <a:rPr lang="en-US" dirty="0" smtClean="0"/>
                  <a:t>it is a transition probability matrix.</a:t>
                </a:r>
                <a:endParaRPr lang="en-US" dirty="0"/>
              </a:p>
              <a:p>
                <a:pPr algn="just"/>
                <a:r>
                  <a:rPr lang="en-US" dirty="0" smtClean="0"/>
                  <a:t>Let 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Y,  and </a:t>
                </a:r>
                <a:r>
                  <a:rPr lang="en-US" dirty="0"/>
                  <a:t>let n be the length of y. For </a:t>
                </a:r>
                <a:r>
                  <a:rPr lang="en-US" dirty="0" smtClean="0"/>
                  <a:t>1 ≤ j ≤ n </a:t>
                </a:r>
                <a:r>
                  <a:rPr lang="en-US" dirty="0"/>
                  <a:t>and </a:t>
                </a:r>
                <a:r>
                  <a:rPr lang="en-US" dirty="0" smtClean="0"/>
                  <a:t>s1 </a:t>
                </a:r>
                <a:r>
                  <a:rPr lang="en-US" dirty="0"/>
                  <a:t>one of our states, we define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(y, j, </a:t>
                </a:r>
                <a:r>
                  <a:rPr lang="en-US" dirty="0" smtClean="0"/>
                  <a:t>s1) </a:t>
                </a:r>
                <a:r>
                  <a:rPr lang="en-US" dirty="0" smtClean="0"/>
                  <a:t>to </a:t>
                </a:r>
                <a:r>
                  <a:rPr lang="en-US" dirty="0"/>
                  <a:t>be </a:t>
                </a:r>
                <a:r>
                  <a:rPr lang="en-US" dirty="0" smtClean="0"/>
                  <a:t>the probability </a:t>
                </a:r>
                <a:r>
                  <a:rPr lang="en-US" dirty="0"/>
                  <a:t>in the space of analyzed words that the first j symbols match those of y, and the ending state is </a:t>
                </a:r>
                <a:r>
                  <a:rPr lang="en-US" dirty="0" smtClean="0"/>
                  <a:t>s1.</a:t>
                </a:r>
                <a:endParaRPr lang="en-US" dirty="0"/>
              </a:p>
              <a:p>
                <a:pPr algn="just"/>
                <a:r>
                  <a:rPr lang="en-US" dirty="0"/>
                  <a:t>This is related to the computations in the Forward Algorithm because the overall probability of y in </a:t>
                </a:r>
                <a:r>
                  <a:rPr lang="en-US" dirty="0" smtClean="0"/>
                  <a:t>the HMM </a:t>
                </a:r>
                <a:r>
                  <a:rPr lang="en-US" dirty="0"/>
                  <a:t>h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E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dirty="0" smtClean="0"/>
                          <m:t> (</m:t>
                        </m:r>
                        <m:r>
                          <m:rPr>
                            <m:nor/>
                          </m:rPr>
                          <a:rPr lang="en-US" dirty="0" smtClean="0"/>
                          <m:t>y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j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 smtClean="0"/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is number is written 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algn="just"/>
                <a:r>
                  <a:rPr lang="en-US" dirty="0"/>
                  <a:t>Writing 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,………..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</a:t>
                </a:r>
                <a:r>
                  <a:rPr lang="en-US" dirty="0" smtClean="0"/>
                  <a:t>have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            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(y</a:t>
                </a:r>
                <a:r>
                  <a:rPr lang="en-US" dirty="0"/>
                  <a:t>, 1, </a:t>
                </a:r>
                <a:r>
                  <a:rPr lang="en-US" dirty="0" smtClean="0"/>
                  <a:t>s1) </a:t>
                </a:r>
                <a:r>
                  <a:rPr lang="en-US" dirty="0"/>
                  <a:t>= </a:t>
                </a:r>
                <a:r>
                  <a:rPr lang="en-US" dirty="0" smtClean="0"/>
                  <a:t>start(s)out(s1,A1</a:t>
                </a:r>
                <a:r>
                  <a:rPr lang="en-US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y, j + 1, </a:t>
                </a:r>
                <a:r>
                  <a:rPr lang="en-US" dirty="0" smtClean="0"/>
                  <a:t>s1)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2)</m:t>
                        </m:r>
                        <m:r>
                          <m:rPr>
                            <m:nor/>
                          </m:rPr>
                          <a:rPr lang="en-US" dirty="0"/>
                          <m:t>go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2, 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out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Aj</m:t>
                        </m:r>
                        <m:r>
                          <m:rPr>
                            <m:nor/>
                          </m:rPr>
                          <a:rPr lang="en-US" dirty="0"/>
                          <m:t>+1)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1185" t="-157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v1v2v2v1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 smtClean="0"/>
              <a:t>, 1, s</a:t>
            </a:r>
            <a:r>
              <a:rPr lang="en-US" dirty="0" smtClean="0"/>
              <a:t>1</a:t>
            </a:r>
            <a:r>
              <a:rPr lang="pl-PL" dirty="0" smtClean="0"/>
              <a:t>) = (.85)(.4) = 0.34.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de-DE" dirty="0" smtClean="0"/>
              <a:t>(</a:t>
            </a:r>
            <a:r>
              <a:rPr lang="en-US" dirty="0" smtClean="0"/>
              <a:t>v1v2v2v1</a:t>
            </a:r>
            <a:r>
              <a:rPr lang="de-DE" dirty="0" smtClean="0"/>
              <a:t>, 1, s2) = (.15)(.5) = 0.08.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 smtClean="0"/>
              <a:t>, </a:t>
            </a:r>
            <a:r>
              <a:rPr lang="en-US" dirty="0" smtClean="0"/>
              <a:t>2</a:t>
            </a:r>
            <a:r>
              <a:rPr lang="pl-PL" dirty="0" smtClean="0"/>
              <a:t>, </a:t>
            </a:r>
            <a:r>
              <a:rPr lang="pl-PL" dirty="0"/>
              <a:t>s</a:t>
            </a:r>
            <a:r>
              <a:rPr lang="en-US" dirty="0"/>
              <a:t>1</a:t>
            </a:r>
            <a:r>
              <a:rPr lang="pl-PL" dirty="0"/>
              <a:t>) = </a:t>
            </a:r>
            <a:r>
              <a:rPr lang="pl-PL" dirty="0" smtClean="0"/>
              <a:t>(0.34)(.3)(.6) + (0.08)(.1)(.6) = 0.06120 + 0.00480 = 0.06600.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 smtClean="0"/>
              <a:t>, </a:t>
            </a:r>
            <a:r>
              <a:rPr lang="en-US" dirty="0" smtClean="0"/>
              <a:t>2</a:t>
            </a:r>
            <a:r>
              <a:rPr lang="pl-PL" dirty="0" smtClean="0"/>
              <a:t>, s</a:t>
            </a:r>
            <a:r>
              <a:rPr lang="en-US" dirty="0" smtClean="0"/>
              <a:t>2</a:t>
            </a:r>
            <a:r>
              <a:rPr lang="pl-PL" dirty="0" smtClean="0"/>
              <a:t>) </a:t>
            </a:r>
            <a:r>
              <a:rPr lang="de-DE" dirty="0" smtClean="0"/>
              <a:t>= (0.34)(.7)(.5) + (0.08)(.9)(.5) = 0.11900 + 0.03600 = 0.15500.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 smtClean="0"/>
              <a:t>, </a:t>
            </a:r>
            <a:r>
              <a:rPr lang="en-US" dirty="0" smtClean="0"/>
              <a:t>3</a:t>
            </a:r>
            <a:r>
              <a:rPr lang="pl-PL" dirty="0" smtClean="0"/>
              <a:t>, </a:t>
            </a:r>
            <a:r>
              <a:rPr lang="pl-PL" dirty="0"/>
              <a:t>s</a:t>
            </a:r>
            <a:r>
              <a:rPr lang="en-US" dirty="0"/>
              <a:t>1</a:t>
            </a:r>
            <a:r>
              <a:rPr lang="pl-PL" dirty="0"/>
              <a:t>) = </a:t>
            </a:r>
            <a:r>
              <a:rPr lang="pl-PL" dirty="0" smtClean="0"/>
              <a:t>(0.06600)(.3)(.6) + (0.15500)(.1)(.6) = 0.01188 + 0.00930 = 0.02118.</a:t>
            </a:r>
            <a:endParaRPr lang="en-US" dirty="0" smtClean="0"/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 smtClean="0"/>
              <a:t>, </a:t>
            </a:r>
            <a:r>
              <a:rPr lang="en-US" dirty="0" smtClean="0"/>
              <a:t>3</a:t>
            </a:r>
            <a:r>
              <a:rPr lang="pl-PL" dirty="0" smtClean="0"/>
              <a:t>, s</a:t>
            </a:r>
            <a:r>
              <a:rPr lang="en-US" dirty="0" smtClean="0"/>
              <a:t>2</a:t>
            </a:r>
            <a:r>
              <a:rPr lang="pl-PL" dirty="0" smtClean="0"/>
              <a:t>) </a:t>
            </a:r>
            <a:r>
              <a:rPr lang="de-DE" dirty="0" smtClean="0"/>
              <a:t>= (0.06600)(.7)(.5) + (0.15500)(.9)(.5) = 0.02310 + 0.06975 = 0.09285.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/>
              <a:t>, </a:t>
            </a:r>
            <a:r>
              <a:rPr lang="en-US" dirty="0" smtClean="0"/>
              <a:t>4</a:t>
            </a:r>
            <a:r>
              <a:rPr lang="pl-PL" dirty="0" smtClean="0"/>
              <a:t>, </a:t>
            </a:r>
            <a:r>
              <a:rPr lang="pl-PL" dirty="0"/>
              <a:t>s</a:t>
            </a:r>
            <a:r>
              <a:rPr lang="en-US" dirty="0"/>
              <a:t>1</a:t>
            </a:r>
            <a:r>
              <a:rPr lang="pl-PL" dirty="0"/>
              <a:t>) = </a:t>
            </a:r>
            <a:r>
              <a:rPr lang="pl-PL" dirty="0" smtClean="0"/>
              <a:t>(0.02118)(.3)(.4) + (0.09285)(.1)(.4) = 0.00254 + 0.00371 = 0.00625.</a:t>
            </a:r>
          </a:p>
          <a:p>
            <a:pPr marL="0" indent="0">
              <a:buNone/>
            </a:pPr>
            <a:r>
              <a:rPr lang="el-GR" dirty="0"/>
              <a:t>α</a:t>
            </a:r>
            <a:r>
              <a:rPr lang="pl-PL" dirty="0" smtClean="0"/>
              <a:t>(</a:t>
            </a:r>
            <a:r>
              <a:rPr lang="en-US" dirty="0" smtClean="0"/>
              <a:t>v1v2v2v1</a:t>
            </a:r>
            <a:r>
              <a:rPr lang="pl-PL" dirty="0"/>
              <a:t>, </a:t>
            </a:r>
            <a:r>
              <a:rPr lang="en-US" dirty="0" smtClean="0"/>
              <a:t>4</a:t>
            </a:r>
            <a:r>
              <a:rPr lang="pl-PL" dirty="0" smtClean="0"/>
              <a:t>, s</a:t>
            </a:r>
            <a:r>
              <a:rPr lang="en-US" dirty="0" smtClean="0"/>
              <a:t>2</a:t>
            </a:r>
            <a:r>
              <a:rPr lang="pl-PL" dirty="0" smtClean="0"/>
              <a:t>) </a:t>
            </a:r>
            <a:r>
              <a:rPr lang="de-DE" dirty="0" smtClean="0"/>
              <a:t>= (0.02118)(.7)(.5) + (0.09285)(.9)(.5) = 0.00741 + 0.04178 = 0.04919.</a:t>
            </a:r>
          </a:p>
          <a:p>
            <a:pPr marL="0" indent="0">
              <a:buNone/>
            </a:pPr>
            <a:r>
              <a:rPr lang="en-US" dirty="0" smtClean="0"/>
              <a:t>Total probability of v1v2v2v1 is 0.00625 + 0.04919 = 0.05544.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(y, j, </a:t>
                </a:r>
                <a:r>
                  <a:rPr lang="en-US" dirty="0" smtClean="0"/>
                  <a:t>s1) </a:t>
                </a:r>
                <a:r>
                  <a:rPr lang="en-US" dirty="0" smtClean="0"/>
                  <a:t>to be the following conditional probability:</a:t>
                </a:r>
              </a:p>
              <a:p>
                <a:r>
                  <a:rPr lang="en-US" dirty="0"/>
                  <a:t>Given that the </a:t>
                </a:r>
                <a:r>
                  <a:rPr lang="en-US" dirty="0" err="1"/>
                  <a:t>jth</a:t>
                </a:r>
                <a:r>
                  <a:rPr lang="en-US" dirty="0"/>
                  <a:t> state is </a:t>
                </a:r>
                <a:r>
                  <a:rPr lang="en-US" dirty="0" smtClean="0"/>
                  <a:t>s1, </a:t>
                </a:r>
                <a:r>
                  <a:rPr lang="en-US" dirty="0"/>
                  <a:t>the (j + 1)</a:t>
                </a:r>
                <a:r>
                  <a:rPr lang="en-US" dirty="0" err="1"/>
                  <a:t>st</a:t>
                </a:r>
                <a:r>
                  <a:rPr lang="en-US" dirty="0"/>
                  <a:t> symbol will be Aj+1, the (j + 2)</a:t>
                </a:r>
                <a:r>
                  <a:rPr lang="en-US" dirty="0" err="1"/>
                  <a:t>nd</a:t>
                </a:r>
                <a:r>
                  <a:rPr lang="en-US" dirty="0"/>
                  <a:t> will be Aj+2, . . ., the </a:t>
                </a:r>
                <a:r>
                  <a:rPr lang="en-US" dirty="0" smtClean="0"/>
                  <a:t>nth will </a:t>
                </a:r>
                <a:r>
                  <a:rPr lang="en-US" dirty="0"/>
                  <a:t>be An.</a:t>
                </a:r>
              </a:p>
              <a:p>
                <a:r>
                  <a:rPr lang="en-US" dirty="0"/>
                  <a:t>Writing y as A1A2 · · ·An, our equations go backward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y, n, </a:t>
                </a:r>
                <a:r>
                  <a:rPr lang="en-US" dirty="0" smtClean="0"/>
                  <a:t>s1) </a:t>
                </a:r>
                <a:r>
                  <a:rPr lang="en-US" dirty="0"/>
                  <a:t>= 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(y, j, </a:t>
                </a:r>
                <a:r>
                  <a:rPr lang="en-US" dirty="0" smtClean="0"/>
                  <a:t>s1)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pl-PL" dirty="0"/>
                          <m:t>Aj</m:t>
                        </m:r>
                        <m:r>
                          <m:rPr>
                            <m:nor/>
                          </m:rPr>
                          <a:rPr lang="pl-PL" dirty="0"/>
                          <m:t>+1)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y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j</m:t>
                        </m:r>
                        <m:r>
                          <m:rPr>
                            <m:nor/>
                          </m:rPr>
                          <a:rPr lang="pl-PL" dirty="0"/>
                          <m:t> + 1,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1630" t="-13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9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(v1v2v2v1, </a:t>
                </a:r>
                <a:r>
                  <a:rPr lang="en-US" dirty="0"/>
                  <a:t>j, s) for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j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4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4, </a:t>
                </a:r>
                <a:r>
                  <a:rPr lang="en-US" dirty="0" smtClean="0"/>
                  <a:t>s1) </a:t>
                </a:r>
                <a:r>
                  <a:rPr lang="en-US" dirty="0"/>
                  <a:t>= 1.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4, </a:t>
                </a:r>
                <a:r>
                  <a:rPr lang="en-US" dirty="0" smtClean="0"/>
                  <a:t>s2) </a:t>
                </a:r>
                <a:r>
                  <a:rPr lang="en-US" dirty="0"/>
                  <a:t>= 1.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3, </a:t>
                </a:r>
                <a:r>
                  <a:rPr lang="en-US" dirty="0" smtClean="0"/>
                  <a:t>s1)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</m:oMath>
                </a14:m>
                <a:r>
                  <a:rPr lang="pl-PL" dirty="0" smtClean="0"/>
                  <a:t>=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</a:t>
                </a:r>
                <a:r>
                  <a:rPr lang="pl-PL" dirty="0" smtClean="0"/>
                  <a:t> </a:t>
                </a:r>
                <a:r>
                  <a:rPr lang="pl-PL" dirty="0"/>
                  <a:t>(.3)(.4)(1) </a:t>
                </a:r>
                <a:r>
                  <a:rPr lang="pl-PL" dirty="0" smtClean="0"/>
                  <a:t>+</a:t>
                </a:r>
                <a:r>
                  <a:rPr lang="en-US" dirty="0" smtClean="0"/>
                  <a:t> </a:t>
                </a:r>
                <a:r>
                  <a:rPr lang="pl-PL" dirty="0" smtClean="0"/>
                  <a:t>(.</a:t>
                </a:r>
                <a:r>
                  <a:rPr lang="pl-PL" dirty="0"/>
                  <a:t>7)(.5)(1) = 0.47000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3, </a:t>
                </a:r>
                <a:r>
                  <a:rPr lang="en-US" dirty="0" smtClean="0"/>
                  <a:t>s2) =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4,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  <m:r>
                      <a:rPr lang="pl-PL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:r>
                  <a:rPr lang="pl-PL" dirty="0" smtClean="0"/>
                  <a:t>(.</a:t>
                </a:r>
                <a:r>
                  <a:rPr lang="pl-PL" dirty="0"/>
                  <a:t>1)(.4)(1) + (.9)(.5)(1) = 0.49000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2, </a:t>
                </a:r>
                <a:r>
                  <a:rPr lang="en-US" dirty="0" smtClean="0"/>
                  <a:t>s1) =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  <m:r>
                      <a:rPr lang="pl-PL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= </a:t>
                </a:r>
                <a:r>
                  <a:rPr lang="en-US" dirty="0" smtClean="0"/>
                  <a:t>         </a:t>
                </a:r>
                <a:r>
                  <a:rPr lang="pl-PL" dirty="0" smtClean="0"/>
                  <a:t>(.</a:t>
                </a:r>
                <a:r>
                  <a:rPr lang="pl-PL" dirty="0"/>
                  <a:t>3)(.6)(0.47000) + (.7)(.5)(0.49000) = 0.25610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2, </a:t>
                </a:r>
                <a:r>
                  <a:rPr lang="en-US" dirty="0" smtClean="0"/>
                  <a:t>s2) =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3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  <m:r>
                      <a:rPr lang="pl-PL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= (.1)(.6)(0.47000) + (.9)(.5)(0.49000) = 0.24870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1, </a:t>
                </a:r>
                <a:r>
                  <a:rPr lang="en-US" dirty="0" smtClean="0"/>
                  <a:t>s1)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  <m:r>
                      <a:rPr lang="pl-PL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pl-PL" dirty="0" smtClean="0"/>
                  <a:t>(.</a:t>
                </a:r>
                <a:r>
                  <a:rPr lang="pl-PL" dirty="0"/>
                  <a:t>3)(.6)(0.25610) </a:t>
                </a:r>
                <a:r>
                  <a:rPr lang="pl-PL" dirty="0" smtClean="0"/>
                  <a:t>+(.</a:t>
                </a:r>
                <a:r>
                  <a:rPr lang="pl-PL" dirty="0"/>
                  <a:t>7)(.5)(0.24870) = 0.13315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v1v2v2v1</a:t>
                </a:r>
                <a:r>
                  <a:rPr lang="en-US" dirty="0" smtClean="0"/>
                  <a:t>, </a:t>
                </a:r>
                <a:r>
                  <a:rPr lang="en-US" dirty="0"/>
                  <a:t>1, </a:t>
                </a:r>
                <a:r>
                  <a:rPr lang="en-US" dirty="0" smtClean="0"/>
                  <a:t>s2)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dirty="0"/>
                          <m:t>go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m:rPr>
                            <m:nor/>
                          </m:rPr>
                          <a:rPr lang="pl-PL" dirty="0"/>
                          <m:t>out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pl-PL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pl-PL" dirty="0"/>
                          <m:t>, </m:t>
                        </m:r>
                        <m:r>
                          <m:rPr>
                            <m:nor/>
                          </m:rPr>
                          <a:rPr lang="pl-PL" dirty="0"/>
                          <m:t>u</m:t>
                        </m:r>
                        <m:r>
                          <m:rPr>
                            <m:nor/>
                          </m:rPr>
                          <a:rPr lang="pl-PL" dirty="0"/>
                          <m:t>)</m:t>
                        </m:r>
                      </m:e>
                    </m:nary>
                    <m:r>
                      <a:rPr lang="pl-PL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pl-PL" dirty="0" smtClean="0"/>
                  <a:t>(.</a:t>
                </a:r>
                <a:r>
                  <a:rPr lang="pl-PL" dirty="0"/>
                  <a:t>1)(.6)(0.25610) + (.9)(.5)(0.24870) = 0.12729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y, j, s, t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/>
                  <a:t>This probability is called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(y, j, s, t). It is given </a:t>
                </a:r>
                <a:r>
                  <a:rPr lang="en-US" dirty="0" smtClean="0"/>
                  <a:t>by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(y, j, s, t)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go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out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Aj</m:t>
                        </m:r>
                        <m:r>
                          <m:rPr>
                            <m:nor/>
                          </m:rPr>
                          <a:rPr lang="en-US" dirty="0"/>
                          <m:t>+1)</m:t>
                        </m:r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 + 1,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(y, j, s, t</a:t>
                </a:r>
                <a:r>
                  <a:rPr lang="en-US" dirty="0" smtClean="0"/>
                  <a:t>) is the probability </a:t>
                </a:r>
                <a:r>
                  <a:rPr lang="en-US" dirty="0"/>
                  <a:t>that a </a:t>
                </a:r>
                <a:r>
                  <a:rPr lang="en-US" dirty="0" smtClean="0"/>
                  <a:t>symbol </a:t>
                </a:r>
                <a:r>
                  <a:rPr lang="en-US" dirty="0"/>
                  <a:t>in A(y) has an </a:t>
                </a:r>
                <a:r>
                  <a:rPr lang="en-US" dirty="0" smtClean="0"/>
                  <a:t>s1 </a:t>
                </a:r>
                <a:r>
                  <a:rPr lang="en-US" dirty="0"/>
                  <a:t>as its </a:t>
                </a:r>
                <a:r>
                  <a:rPr lang="en-US" dirty="0" err="1"/>
                  <a:t>jth</a:t>
                </a:r>
                <a:r>
                  <a:rPr lang="en-US" dirty="0"/>
                  <a:t> symbol and a </a:t>
                </a:r>
                <a:r>
                  <a:rPr lang="en-US" dirty="0" smtClean="0"/>
                  <a:t>s2 </a:t>
                </a:r>
                <a:r>
                  <a:rPr lang="en-US" dirty="0"/>
                  <a:t>as </a:t>
                </a:r>
                <a:r>
                  <a:rPr lang="en-US" dirty="0" smtClean="0"/>
                  <a:t>its (j </a:t>
                </a:r>
                <a:r>
                  <a:rPr lang="en-US" dirty="0"/>
                  <a:t>+ 1)</a:t>
                </a:r>
                <a:r>
                  <a:rPr lang="en-US" dirty="0" err="1"/>
                  <a:t>st</a:t>
                </a:r>
                <a:r>
                  <a:rPr lang="en-US" dirty="0"/>
                  <a:t> symbol.</a:t>
                </a:r>
                <a:r>
                  <a:rPr lang="en-US" dirty="0" smtClean="0"/>
                  <a:t>  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(v1v2v2v1, </a:t>
                </a:r>
                <a:r>
                  <a:rPr lang="en-US" dirty="0"/>
                  <a:t>1</a:t>
                </a:r>
                <a:r>
                  <a:rPr lang="en-US" dirty="0" smtClean="0"/>
                  <a:t>, s2, s1) </a:t>
                </a:r>
                <a:r>
                  <a:rPr lang="en-US" dirty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1, 1, 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go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1)</m:t>
                        </m:r>
                        <m:r>
                          <m:rPr>
                            <m:nor/>
                          </m:rPr>
                          <a:rPr lang="en-US" dirty="0"/>
                          <m:t>out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2)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1, 2, 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Pr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1) 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0.08 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∗</m:t>
                        </m:r>
                        <m:r>
                          <m:rPr>
                            <m:nor/>
                          </m:rPr>
                          <a:rPr lang="en-US"/>
                          <m:t> .1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∗</m:t>
                        </m:r>
                        <m:r>
                          <m:rPr>
                            <m:nor/>
                          </m:rPr>
                          <a:rPr lang="en-US"/>
                          <m:t> .6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∗</m:t>
                        </m:r>
                        <m:r>
                          <m:rPr>
                            <m:nor/>
                          </m:rPr>
                          <a:rPr lang="en-US"/>
                          <m:t>0.25610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0.05544</m:t>
                        </m:r>
                      </m:den>
                    </m:f>
                  </m:oMath>
                </a14:m>
                <a:r>
                  <a:rPr lang="en-US" dirty="0" smtClean="0"/>
                  <a:t> =  0.02217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2128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Baum Welch Algorithm</vt:lpstr>
      <vt:lpstr>Learning problem </vt:lpstr>
      <vt:lpstr>Example of the Baum-Welch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next HMM h2</vt:lpstr>
      <vt:lpstr>PowerPoint Presentation</vt:lpstr>
      <vt:lpstr>PowerPoint Presentation</vt:lpstr>
      <vt:lpstr>PowerPoint Presentation</vt:lpstr>
      <vt:lpstr>PowerPoint Presentation</vt:lpstr>
      <vt:lpstr>Find the log likelihood of the sequence using h1</vt:lpstr>
      <vt:lpstr>New Hmm model after first iteration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neha</cp:lastModifiedBy>
  <cp:revision>70</cp:revision>
  <dcterms:created xsi:type="dcterms:W3CDTF">2013-08-13T05:54:17Z</dcterms:created>
  <dcterms:modified xsi:type="dcterms:W3CDTF">2013-09-02T18:01:46Z</dcterms:modified>
</cp:coreProperties>
</file>