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0C5529-1426-F3F6-D890-6480DFD17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A6AAC2-490B-C080-485B-C58A5B7D4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B1A568-4BBF-6EE4-0430-8546200B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41E3-9F38-46CC-AE41-A6E91269B7D1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17BF8D-D93E-780E-89B1-9D72FC4B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9E163D-1918-8032-1080-B8003AB7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EF30-793A-4792-A2E3-3B7451232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1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A7C16F-9113-0B88-2839-97CE7FE3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3535A4-C84F-6E6F-002E-EFAA21189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28D9A2-B6A1-455E-4D29-64D489F5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41E3-9F38-46CC-AE41-A6E91269B7D1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283D47-C159-2E71-6246-05E900F1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9384B0-7328-4671-C4E5-76858B50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EF30-793A-4792-A2E3-3B7451232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49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C0981A-139B-013A-6003-1B3807957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78AAB8-B2CA-7CEC-419B-061A6A8E3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1A51C-D605-6DAF-F600-51B25D1B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41E3-9F38-46CC-AE41-A6E91269B7D1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5F6B8B-5B86-B7E5-A5E5-D3B33E29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F676F4-1A0F-9B39-83CA-4C32FD72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EF30-793A-4792-A2E3-3B7451232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65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F75EEA-C02C-AA4B-CF2D-F1DFF59A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815742-703A-959C-4631-8550E2D73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CF6E80-6205-83B2-56E1-D1DC460B8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41E3-9F38-46CC-AE41-A6E91269B7D1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57AE1E-5E29-E2FB-75E8-F3D251C84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FE208D-01C1-461C-F336-A4942264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EF30-793A-4792-A2E3-3B7451232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61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AEA1A5-6377-C99E-7777-26531588F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9FE0BC-A399-4F9C-79EA-7B24E90FF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DD7B38-6ECD-660F-F529-921F6836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41E3-9F38-46CC-AE41-A6E91269B7D1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65158B-E44F-FD33-3F3A-AE242854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F2DC80-388F-19A1-A03F-A09478AB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EF30-793A-4792-A2E3-3B7451232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10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CEBA8-1652-95E1-5075-C6C01BE0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3E6F26-AE08-600B-B16A-1E2F0E9FC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E49CE0-C213-AC1E-DC7A-0980EE6D4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E94764-6564-B974-219B-370B1E27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41E3-9F38-46CC-AE41-A6E91269B7D1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98D861-2312-A739-E33E-EF98E3E6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B9063F-305E-25E2-4374-8F9391E2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EF30-793A-4792-A2E3-3B7451232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5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704AA-EB11-19B9-81F7-B4050D305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770500-D5D2-B2C3-294F-16217C64E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F674A9-4A38-0DF0-19E1-C37BDB01A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F9FDF4-94C4-B674-0072-76ED0BC05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F4EB27-4168-D740-FC97-06D4A0704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251602-111B-020F-828E-EB303009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41E3-9F38-46CC-AE41-A6E91269B7D1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17F18CC-F6CC-5EA2-6ED0-59AF22739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3AC6CC-8D27-BAA5-0F7E-3805F2B9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EF30-793A-4792-A2E3-3B7451232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12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F603AA-D4E1-F60E-6C5D-82761DEA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13232B-C5E5-10CB-2DB0-A3B8B037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41E3-9F38-46CC-AE41-A6E91269B7D1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AFCF7C-075B-B381-20D9-96D2BCC16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4439A2-7CB8-DB91-CAA0-04C26335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EF30-793A-4792-A2E3-3B7451232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4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82B993-9B75-E687-E57F-83B57F07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41E3-9F38-46CC-AE41-A6E91269B7D1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A742F2-9CD1-88A7-1962-6FBC81241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27971F-2A04-0411-DBA9-D9A41D83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EF30-793A-4792-A2E3-3B7451232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46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D4E65-7307-615B-9580-8D3A009EB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71390B-3F0D-A3D8-7DFF-AC60D2838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61EAC9-D657-639E-0A49-60F0B08B6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16B5DF-01D3-F7C0-8900-8E7D3D20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41E3-9F38-46CC-AE41-A6E91269B7D1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3358F4-C150-8560-6A61-A9609C23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F2B485-38DF-77C3-9B6E-D0A520A6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EF30-793A-4792-A2E3-3B7451232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99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F2CC62-F2CA-5462-8206-30454D77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BAE1DD9-7823-E493-8B66-87E29C64C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E715A7-75FF-C178-0ED8-EF1AB7C87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F65DB4-DABC-C90D-AFE7-3FABF7F0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41E3-9F38-46CC-AE41-A6E91269B7D1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85AE5B-8E3A-FCD0-8BF0-0076ECDD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482399-356C-9700-9530-8012F775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EF30-793A-4792-A2E3-3B7451232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63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80D62F2-C79E-8566-AE79-7DF859B3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1DED3A-C1CA-D415-8683-299394F5A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454992-16DD-4A81-0D07-582A47BA9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C41E3-9F38-46CC-AE41-A6E91269B7D1}" type="datetimeFigureOut">
              <a:rPr lang="de-DE" smtClean="0"/>
              <a:t>09.03.2023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EF6117-B7B2-D2EE-CC2F-5BD9B0936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9AA308-EBDA-8E61-4351-EA6262A10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6EF30-793A-4792-A2E3-3B74512326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11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A06E1-BCF2-9207-AC81-ACD66CE7F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2737"/>
            <a:ext cx="9144000" cy="1130179"/>
          </a:xfrm>
        </p:spPr>
        <p:txBody>
          <a:bodyPr/>
          <a:lstStyle/>
          <a:p>
            <a:r>
              <a:rPr lang="de-DE" dirty="0"/>
              <a:t>Milestone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FDAE70-6BA6-A7A7-2368-0FC04CFC8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75691"/>
            <a:ext cx="9144000" cy="3950677"/>
          </a:xfrm>
        </p:spPr>
        <p:txBody>
          <a:bodyPr/>
          <a:lstStyle/>
          <a:p>
            <a:r>
              <a:rPr lang="de-DE" dirty="0"/>
              <a:t>Login</a:t>
            </a:r>
          </a:p>
          <a:p>
            <a:r>
              <a:rPr lang="de-DE" dirty="0"/>
              <a:t>Register</a:t>
            </a:r>
          </a:p>
          <a:p>
            <a:r>
              <a:rPr lang="de-DE" dirty="0"/>
              <a:t>Basic-Seite (Play Button)</a:t>
            </a:r>
          </a:p>
          <a:p>
            <a:r>
              <a:rPr lang="de-DE" dirty="0"/>
              <a:t>Base-Game (Browser Große)</a:t>
            </a:r>
          </a:p>
        </p:txBody>
      </p:sp>
    </p:spTree>
    <p:extLst>
      <p:ext uri="{BB962C8B-B14F-4D97-AF65-F5344CB8AC3E}">
        <p14:creationId xmlns:p14="http://schemas.microsoft.com/office/powerpoint/2010/main" val="12181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A06E1-BCF2-9207-AC81-ACD66CE7F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2737"/>
            <a:ext cx="9144000" cy="1130179"/>
          </a:xfrm>
        </p:spPr>
        <p:txBody>
          <a:bodyPr/>
          <a:lstStyle/>
          <a:p>
            <a:r>
              <a:rPr lang="de-DE" dirty="0"/>
              <a:t>Milestone 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FDAE70-6BA6-A7A7-2368-0FC04CFC8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75691"/>
            <a:ext cx="9144000" cy="3950677"/>
          </a:xfrm>
        </p:spPr>
        <p:txBody>
          <a:bodyPr/>
          <a:lstStyle/>
          <a:p>
            <a:r>
              <a:rPr lang="de-DE" dirty="0"/>
              <a:t>Chat</a:t>
            </a:r>
          </a:p>
          <a:p>
            <a:r>
              <a:rPr lang="de-DE" dirty="0"/>
              <a:t>Points</a:t>
            </a:r>
          </a:p>
          <a:p>
            <a:r>
              <a:rPr lang="de-DE" dirty="0"/>
              <a:t>Ranking</a:t>
            </a:r>
          </a:p>
          <a:p>
            <a:r>
              <a:rPr lang="de-DE" dirty="0"/>
              <a:t>Profil ändern</a:t>
            </a:r>
          </a:p>
          <a:p>
            <a:r>
              <a:rPr lang="de-DE" dirty="0" err="1"/>
              <a:t>Map</a:t>
            </a:r>
            <a:r>
              <a:rPr lang="de-DE" dirty="0"/>
              <a:t> Browser Size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958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A06E1-BCF2-9207-AC81-ACD66CE7F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2737"/>
            <a:ext cx="9144000" cy="1130179"/>
          </a:xfrm>
        </p:spPr>
        <p:txBody>
          <a:bodyPr/>
          <a:lstStyle/>
          <a:p>
            <a:r>
              <a:rPr lang="de-DE" dirty="0"/>
              <a:t>Milestone 3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FDAE70-6BA6-A7A7-2368-0FC04CFC8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75691"/>
            <a:ext cx="9144000" cy="3950677"/>
          </a:xfrm>
        </p:spPr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Map</a:t>
            </a:r>
            <a:r>
              <a:rPr lang="de-DE" dirty="0"/>
              <a:t> Extension (y)</a:t>
            </a:r>
          </a:p>
          <a:p>
            <a:r>
              <a:rPr lang="de-DE" dirty="0" err="1"/>
              <a:t>Camera</a:t>
            </a:r>
            <a:endParaRPr lang="de-DE" dirty="0"/>
          </a:p>
          <a:p>
            <a:r>
              <a:rPr lang="de-DE" dirty="0"/>
              <a:t>Friend-List</a:t>
            </a:r>
          </a:p>
          <a:p>
            <a:r>
              <a:rPr lang="de-DE" dirty="0"/>
              <a:t>More Cars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300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A06E1-BCF2-9207-AC81-ACD66CE7F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2737"/>
            <a:ext cx="9144000" cy="1130179"/>
          </a:xfrm>
        </p:spPr>
        <p:txBody>
          <a:bodyPr/>
          <a:lstStyle/>
          <a:p>
            <a:r>
              <a:rPr lang="de-DE" dirty="0"/>
              <a:t>Milestone 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FDAE70-6BA6-A7A7-2368-0FC04CFC8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75691"/>
            <a:ext cx="9144000" cy="3950677"/>
          </a:xfrm>
        </p:spPr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Map</a:t>
            </a:r>
            <a:r>
              <a:rPr lang="de-DE" dirty="0"/>
              <a:t> Extension (</a:t>
            </a:r>
            <a:r>
              <a:rPr lang="de-DE" dirty="0" err="1"/>
              <a:t>x+y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591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A06E1-BCF2-9207-AC81-ACD66CE7F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2737"/>
            <a:ext cx="9144000" cy="1130179"/>
          </a:xfrm>
        </p:spPr>
        <p:txBody>
          <a:bodyPr/>
          <a:lstStyle/>
          <a:p>
            <a:r>
              <a:rPr lang="de-DE" dirty="0"/>
              <a:t>Final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FDAE70-6BA6-A7A7-2368-0FC04CFC8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75691"/>
            <a:ext cx="4572000" cy="4302371"/>
          </a:xfrm>
        </p:spPr>
        <p:txBody>
          <a:bodyPr/>
          <a:lstStyle/>
          <a:p>
            <a:r>
              <a:rPr lang="en-GB" dirty="0"/>
              <a:t>Ranking</a:t>
            </a:r>
          </a:p>
          <a:p>
            <a:r>
              <a:rPr lang="en-GB" dirty="0"/>
              <a:t>Chat</a:t>
            </a:r>
          </a:p>
          <a:p>
            <a:r>
              <a:rPr lang="en-GB" dirty="0"/>
              <a:t>Friend list</a:t>
            </a:r>
          </a:p>
          <a:p>
            <a:r>
              <a:rPr lang="en-GB" dirty="0"/>
              <a:t>Profile</a:t>
            </a:r>
          </a:p>
          <a:p>
            <a:endParaRPr lang="en-GB" dirty="0"/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F6C19C11-820E-BB44-CBEE-090F8BD3C9A2}"/>
              </a:ext>
            </a:extLst>
          </p:cNvPr>
          <p:cNvSpPr txBox="1">
            <a:spLocks/>
          </p:cNvSpPr>
          <p:nvPr/>
        </p:nvSpPr>
        <p:spPr>
          <a:xfrm>
            <a:off x="6096000" y="1875691"/>
            <a:ext cx="4572000" cy="4302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u="sng" dirty="0"/>
              <a:t>Game</a:t>
            </a:r>
            <a:r>
              <a:rPr lang="en-GB" dirty="0"/>
              <a:t>:</a:t>
            </a:r>
          </a:p>
          <a:p>
            <a:r>
              <a:rPr lang="en-GB" dirty="0"/>
              <a:t>Map</a:t>
            </a:r>
          </a:p>
          <a:p>
            <a:r>
              <a:rPr lang="en-GB" dirty="0"/>
              <a:t>Obstacles</a:t>
            </a:r>
          </a:p>
          <a:p>
            <a:r>
              <a:rPr lang="en-GB" dirty="0"/>
              <a:t>Cars</a:t>
            </a:r>
          </a:p>
          <a:p>
            <a:r>
              <a:rPr lang="en-GB" dirty="0"/>
              <a:t>Camera</a:t>
            </a:r>
          </a:p>
          <a:p>
            <a:r>
              <a:rPr lang="en-GB" dirty="0"/>
              <a:t>(Power-ups)</a:t>
            </a:r>
          </a:p>
        </p:txBody>
      </p:sp>
    </p:spTree>
    <p:extLst>
      <p:ext uri="{BB962C8B-B14F-4D97-AF65-F5344CB8AC3E}">
        <p14:creationId xmlns:p14="http://schemas.microsoft.com/office/powerpoint/2010/main" val="187274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Breitbild</PresentationFormat>
  <Paragraphs>29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Milestone 1</vt:lpstr>
      <vt:lpstr>Milestone 2</vt:lpstr>
      <vt:lpstr>Milestone 3</vt:lpstr>
      <vt:lpstr>Milestone 4</vt:lpstr>
      <vt:lpstr>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1</dc:title>
  <dc:creator>CONRARDY Jonathan</dc:creator>
  <cp:lastModifiedBy>CONRARDY Jonathan</cp:lastModifiedBy>
  <cp:revision>2</cp:revision>
  <dcterms:created xsi:type="dcterms:W3CDTF">2023-03-09T09:07:07Z</dcterms:created>
  <dcterms:modified xsi:type="dcterms:W3CDTF">2023-03-09T09:48:17Z</dcterms:modified>
</cp:coreProperties>
</file>