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266" r:id="rId5"/>
    <p:sldId id="311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60120-9842-4F51-A4EF-98C0E63FDAE8}" v="40" dt="2022-07-06T20:13:2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ER Nicolas (LAM)" userId="05296dc7-875c-4d67-9fd7-067882d1f2e0" providerId="ADAL" clId="{8A260120-9842-4F51-A4EF-98C0E63FDAE8}"/>
    <pc:docChg chg="undo custSel addSld delSld modSld">
      <pc:chgData name="SCHEER Nicolas (LAM)" userId="05296dc7-875c-4d67-9fd7-067882d1f2e0" providerId="ADAL" clId="{8A260120-9842-4F51-A4EF-98C0E63FDAE8}" dt="2022-07-06T20:13:20.781" v="134"/>
      <pc:docMkLst>
        <pc:docMk/>
      </pc:docMkLst>
      <pc:sldChg chg="addSp modSp mod">
        <pc:chgData name="SCHEER Nicolas (LAM)" userId="05296dc7-875c-4d67-9fd7-067882d1f2e0" providerId="ADAL" clId="{8A260120-9842-4F51-A4EF-98C0E63FDAE8}" dt="2022-07-06T20:02:32.242" v="25" actId="1076"/>
        <pc:sldMkLst>
          <pc:docMk/>
          <pc:sldMk cId="895915843" sldId="266"/>
        </pc:sldMkLst>
        <pc:spChg chg="add mod">
          <ac:chgData name="SCHEER Nicolas (LAM)" userId="05296dc7-875c-4d67-9fd7-067882d1f2e0" providerId="ADAL" clId="{8A260120-9842-4F51-A4EF-98C0E63FDAE8}" dt="2022-07-06T20:02:32.242" v="25" actId="1076"/>
          <ac:spMkLst>
            <pc:docMk/>
            <pc:sldMk cId="895915843" sldId="266"/>
            <ac:spMk id="3" creationId="{969588CD-173C-4513-AC3A-2E7EA0969EF9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12.049" v="103"/>
        <pc:sldMkLst>
          <pc:docMk/>
          <pc:sldMk cId="1992960584" sldId="309"/>
        </pc:sldMkLst>
        <pc:spChg chg="del">
          <ac:chgData name="SCHEER Nicolas (LAM)" userId="05296dc7-875c-4d67-9fd7-067882d1f2e0" providerId="ADAL" clId="{8A260120-9842-4F51-A4EF-98C0E63FDAE8}" dt="2022-07-06T20:10:36.088" v="93" actId="478"/>
          <ac:spMkLst>
            <pc:docMk/>
            <pc:sldMk cId="1992960584" sldId="309"/>
            <ac:spMk id="2" creationId="{8255A439-4D90-152F-A58F-9EF57F5DC51E}"/>
          </ac:spMkLst>
        </pc:spChg>
        <pc:spChg chg="del">
          <ac:chgData name="SCHEER Nicolas (LAM)" userId="05296dc7-875c-4d67-9fd7-067882d1f2e0" providerId="ADAL" clId="{8A260120-9842-4F51-A4EF-98C0E63FDAE8}" dt="2022-07-06T20:06:16.910" v="41" actId="478"/>
          <ac:spMkLst>
            <pc:docMk/>
            <pc:sldMk cId="1992960584" sldId="309"/>
            <ac:spMk id="5" creationId="{8E549C79-B2CF-84CC-6627-41AA23AD6A16}"/>
          </ac:spMkLst>
        </pc:spChg>
        <pc:spChg chg="del mod">
          <ac:chgData name="SCHEER Nicolas (LAM)" userId="05296dc7-875c-4d67-9fd7-067882d1f2e0" providerId="ADAL" clId="{8A260120-9842-4F51-A4EF-98C0E63FDAE8}" dt="2022-07-06T20:11:11.254" v="102" actId="478"/>
          <ac:spMkLst>
            <pc:docMk/>
            <pc:sldMk cId="1992960584" sldId="309"/>
            <ac:spMk id="6" creationId="{E255A2F8-C34C-C977-93F0-8E7BC6DEF40B}"/>
          </ac:spMkLst>
        </pc:spChg>
        <pc:spChg chg="add mod">
          <ac:chgData name="SCHEER Nicolas (LAM)" userId="05296dc7-875c-4d67-9fd7-067882d1f2e0" providerId="ADAL" clId="{8A260120-9842-4F51-A4EF-98C0E63FDAE8}" dt="2022-07-06T20:06:18.064" v="42"/>
          <ac:spMkLst>
            <pc:docMk/>
            <pc:sldMk cId="1992960584" sldId="309"/>
            <ac:spMk id="7" creationId="{0556F69C-77EF-5EB8-CFE5-1D21DF019A1B}"/>
          </ac:spMkLst>
        </pc:spChg>
        <pc:spChg chg="add mod">
          <ac:chgData name="SCHEER Nicolas (LAM)" userId="05296dc7-875c-4d67-9fd7-067882d1f2e0" providerId="ADAL" clId="{8A260120-9842-4F51-A4EF-98C0E63FDAE8}" dt="2022-07-06T20:08:36.949" v="66"/>
          <ac:spMkLst>
            <pc:docMk/>
            <pc:sldMk cId="1992960584" sldId="309"/>
            <ac:spMk id="8" creationId="{18452693-8D1D-5735-9DEF-4382B877A2C5}"/>
          </ac:spMkLst>
        </pc:spChg>
        <pc:spChg chg="add mod">
          <ac:chgData name="SCHEER Nicolas (LAM)" userId="05296dc7-875c-4d67-9fd7-067882d1f2e0" providerId="ADAL" clId="{8A260120-9842-4F51-A4EF-98C0E63FDAE8}" dt="2022-07-06T20:11:12.049" v="103"/>
          <ac:spMkLst>
            <pc:docMk/>
            <pc:sldMk cId="1992960584" sldId="309"/>
            <ac:spMk id="9" creationId="{B9979ACA-F153-AFC9-5161-534576752ABF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3:20.781" v="134"/>
        <pc:sldMkLst>
          <pc:docMk/>
          <pc:sldMk cId="139520397" sldId="310"/>
        </pc:sldMkLst>
        <pc:spChg chg="del">
          <ac:chgData name="SCHEER Nicolas (LAM)" userId="05296dc7-875c-4d67-9fd7-067882d1f2e0" providerId="ADAL" clId="{8A260120-9842-4F51-A4EF-98C0E63FDAE8}" dt="2022-07-06T20:10:26.247" v="92" actId="478"/>
          <ac:spMkLst>
            <pc:docMk/>
            <pc:sldMk cId="139520397" sldId="310"/>
            <ac:spMk id="2" creationId="{FE84918C-61DF-7108-4C36-9AD32A68D692}"/>
          </ac:spMkLst>
        </pc:spChg>
        <pc:spChg chg="del">
          <ac:chgData name="SCHEER Nicolas (LAM)" userId="05296dc7-875c-4d67-9fd7-067882d1f2e0" providerId="ADAL" clId="{8A260120-9842-4F51-A4EF-98C0E63FDAE8}" dt="2022-07-06T20:07:14.801" v="44" actId="478"/>
          <ac:spMkLst>
            <pc:docMk/>
            <pc:sldMk cId="139520397" sldId="310"/>
            <ac:spMk id="4" creationId="{207611CB-BB0B-E6EF-8130-A4B5288FBB02}"/>
          </ac:spMkLst>
        </pc:spChg>
        <pc:spChg chg="del">
          <ac:chgData name="SCHEER Nicolas (LAM)" userId="05296dc7-875c-4d67-9fd7-067882d1f2e0" providerId="ADAL" clId="{8A260120-9842-4F51-A4EF-98C0E63FDAE8}" dt="2022-07-06T05:55:47.294" v="0" actId="21"/>
          <ac:spMkLst>
            <pc:docMk/>
            <pc:sldMk cId="139520397" sldId="310"/>
            <ac:spMk id="4" creationId="{DD3692A9-B441-9514-E31A-3C4868BEC22E}"/>
          </ac:spMkLst>
        </pc:spChg>
        <pc:spChg chg="del">
          <ac:chgData name="SCHEER Nicolas (LAM)" userId="05296dc7-875c-4d67-9fd7-067882d1f2e0" providerId="ADAL" clId="{8A260120-9842-4F51-A4EF-98C0E63FDAE8}" dt="2022-07-06T20:11:16.329" v="104" actId="478"/>
          <ac:spMkLst>
            <pc:docMk/>
            <pc:sldMk cId="139520397" sldId="310"/>
            <ac:spMk id="5" creationId="{1A508CEA-BF99-5079-C53D-89858CD0367B}"/>
          </ac:spMkLst>
        </pc:spChg>
        <pc:spChg chg="add del mod">
          <ac:chgData name="SCHEER Nicolas (LAM)" userId="05296dc7-875c-4d67-9fd7-067882d1f2e0" providerId="ADAL" clId="{8A260120-9842-4F51-A4EF-98C0E63FDAE8}" dt="2022-07-06T20:13:12.908" v="132" actId="478"/>
          <ac:spMkLst>
            <pc:docMk/>
            <pc:sldMk cId="139520397" sldId="310"/>
            <ac:spMk id="6" creationId="{7219CCA4-5DDB-9DE3-BAA8-81A3B149F28D}"/>
          </ac:spMkLst>
        </pc:spChg>
        <pc:spChg chg="add mod">
          <ac:chgData name="SCHEER Nicolas (LAM)" userId="05296dc7-875c-4d67-9fd7-067882d1f2e0" providerId="ADAL" clId="{8A260120-9842-4F51-A4EF-98C0E63FDAE8}" dt="2022-07-06T20:08:45.095" v="67"/>
          <ac:spMkLst>
            <pc:docMk/>
            <pc:sldMk cId="139520397" sldId="310"/>
            <ac:spMk id="7" creationId="{9BBBABA0-49FD-F401-9BD5-C77398D73D1B}"/>
          </ac:spMkLst>
        </pc:spChg>
        <pc:spChg chg="add mod">
          <ac:chgData name="SCHEER Nicolas (LAM)" userId="05296dc7-875c-4d67-9fd7-067882d1f2e0" providerId="ADAL" clId="{8A260120-9842-4F51-A4EF-98C0E63FDAE8}" dt="2022-07-06T20:11:17.223" v="105"/>
          <ac:spMkLst>
            <pc:docMk/>
            <pc:sldMk cId="139520397" sldId="310"/>
            <ac:spMk id="8" creationId="{4C191472-493B-6750-1CBF-A613E2307EAD}"/>
          </ac:spMkLst>
        </pc:spChg>
        <pc:spChg chg="add mod">
          <ac:chgData name="SCHEER Nicolas (LAM)" userId="05296dc7-875c-4d67-9fd7-067882d1f2e0" providerId="ADAL" clId="{8A260120-9842-4F51-A4EF-98C0E63FDAE8}" dt="2022-07-06T20:13:20.781" v="134"/>
          <ac:spMkLst>
            <pc:docMk/>
            <pc:sldMk cId="139520397" sldId="310"/>
            <ac:spMk id="9" creationId="{B625F698-7067-0C95-EF99-D370B0344D33}"/>
          </ac:spMkLst>
        </pc:spChg>
      </pc:sldChg>
      <pc:sldChg chg="modSp mod">
        <pc:chgData name="SCHEER Nicolas (LAM)" userId="05296dc7-875c-4d67-9fd7-067882d1f2e0" providerId="ADAL" clId="{8A260120-9842-4F51-A4EF-98C0E63FDAE8}" dt="2022-07-06T20:13:16.756" v="133" actId="1076"/>
        <pc:sldMkLst>
          <pc:docMk/>
          <pc:sldMk cId="2627092528" sldId="311"/>
        </pc:sldMkLst>
        <pc:spChg chg="mod">
          <ac:chgData name="SCHEER Nicolas (LAM)" userId="05296dc7-875c-4d67-9fd7-067882d1f2e0" providerId="ADAL" clId="{8A260120-9842-4F51-A4EF-98C0E63FDAE8}" dt="2022-07-06T20:12:42.146" v="130" actId="27636"/>
          <ac:spMkLst>
            <pc:docMk/>
            <pc:sldMk cId="2627092528" sldId="311"/>
            <ac:spMk id="3" creationId="{EF4B1B4A-40FD-7900-C3CF-E7F9A640940A}"/>
          </ac:spMkLst>
        </pc:spChg>
        <pc:spChg chg="mod">
          <ac:chgData name="SCHEER Nicolas (LAM)" userId="05296dc7-875c-4d67-9fd7-067882d1f2e0" providerId="ADAL" clId="{8A260120-9842-4F51-A4EF-98C0E63FDAE8}" dt="2022-07-06T20:05:48.372" v="39" actId="1076"/>
          <ac:spMkLst>
            <pc:docMk/>
            <pc:sldMk cId="2627092528" sldId="311"/>
            <ac:spMk id="4" creationId="{11E3AE48-B0D1-AEAA-7C05-D1D94E2A8D38}"/>
          </ac:spMkLst>
        </pc:spChg>
        <pc:spChg chg="mod">
          <ac:chgData name="SCHEER Nicolas (LAM)" userId="05296dc7-875c-4d67-9fd7-067882d1f2e0" providerId="ADAL" clId="{8A260120-9842-4F51-A4EF-98C0E63FDAE8}" dt="2022-07-06T20:13:16.756" v="133" actId="1076"/>
          <ac:spMkLst>
            <pc:docMk/>
            <pc:sldMk cId="2627092528" sldId="311"/>
            <ac:spMk id="5" creationId="{6C2AD3EC-CC54-EA17-B1A7-9E9BBDB1B35D}"/>
          </ac:spMkLst>
        </pc:spChg>
        <pc:spChg chg="mod">
          <ac:chgData name="SCHEER Nicolas (LAM)" userId="05296dc7-875c-4d67-9fd7-067882d1f2e0" providerId="ADAL" clId="{8A260120-9842-4F51-A4EF-98C0E63FDAE8}" dt="2022-07-06T20:05:52.336" v="40" actId="14100"/>
          <ac:spMkLst>
            <pc:docMk/>
            <pc:sldMk cId="2627092528" sldId="311"/>
            <ac:spMk id="6" creationId="{3BDC6FEE-0E8D-B451-F59C-87E7AAC8ABA4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29.034" v="107"/>
        <pc:sldMkLst>
          <pc:docMk/>
          <pc:sldMk cId="2554874786" sldId="312"/>
        </pc:sldMkLst>
        <pc:spChg chg="del">
          <ac:chgData name="SCHEER Nicolas (LAM)" userId="05296dc7-875c-4d67-9fd7-067882d1f2e0" providerId="ADAL" clId="{8A260120-9842-4F51-A4EF-98C0E63FDAE8}" dt="2022-07-06T20:10:19.826" v="91" actId="478"/>
          <ac:spMkLst>
            <pc:docMk/>
            <pc:sldMk cId="2554874786" sldId="312"/>
            <ac:spMk id="2" creationId="{B83F0A59-EACC-2F64-4134-6DD35CBB7614}"/>
          </ac:spMkLst>
        </pc:spChg>
        <pc:spChg chg="del">
          <ac:chgData name="SCHEER Nicolas (LAM)" userId="05296dc7-875c-4d67-9fd7-067882d1f2e0" providerId="ADAL" clId="{8A260120-9842-4F51-A4EF-98C0E63FDAE8}" dt="2022-07-06T20:07:26.350" v="46" actId="478"/>
          <ac:spMkLst>
            <pc:docMk/>
            <pc:sldMk cId="2554874786" sldId="312"/>
            <ac:spMk id="5" creationId="{233B5CE1-367F-8CAD-49DE-F345AE086F4D}"/>
          </ac:spMkLst>
        </pc:spChg>
        <pc:spChg chg="del">
          <ac:chgData name="SCHEER Nicolas (LAM)" userId="05296dc7-875c-4d67-9fd7-067882d1f2e0" providerId="ADAL" clId="{8A260120-9842-4F51-A4EF-98C0E63FDAE8}" dt="2022-07-06T20:11:28.159" v="106" actId="478"/>
          <ac:spMkLst>
            <pc:docMk/>
            <pc:sldMk cId="2554874786" sldId="312"/>
            <ac:spMk id="6" creationId="{74647E82-FDE7-AFD4-71C3-FC85F121BF3D}"/>
          </ac:spMkLst>
        </pc:spChg>
        <pc:spChg chg="add mod">
          <ac:chgData name="SCHEER Nicolas (LAM)" userId="05296dc7-875c-4d67-9fd7-067882d1f2e0" providerId="ADAL" clId="{8A260120-9842-4F51-A4EF-98C0E63FDAE8}" dt="2022-07-06T20:07:30.831" v="47"/>
          <ac:spMkLst>
            <pc:docMk/>
            <pc:sldMk cId="2554874786" sldId="312"/>
            <ac:spMk id="7" creationId="{89392D3A-31F0-555B-7861-7A387AE75941}"/>
          </ac:spMkLst>
        </pc:spChg>
        <pc:spChg chg="add mod">
          <ac:chgData name="SCHEER Nicolas (LAM)" userId="05296dc7-875c-4d67-9fd7-067882d1f2e0" providerId="ADAL" clId="{8A260120-9842-4F51-A4EF-98C0E63FDAE8}" dt="2022-07-06T20:08:49.849" v="68"/>
          <ac:spMkLst>
            <pc:docMk/>
            <pc:sldMk cId="2554874786" sldId="312"/>
            <ac:spMk id="8" creationId="{F330806E-A44F-9190-04AA-8F2390B7DDAD}"/>
          </ac:spMkLst>
        </pc:spChg>
        <pc:spChg chg="add mod">
          <ac:chgData name="SCHEER Nicolas (LAM)" userId="05296dc7-875c-4d67-9fd7-067882d1f2e0" providerId="ADAL" clId="{8A260120-9842-4F51-A4EF-98C0E63FDAE8}" dt="2022-07-06T20:11:29.034" v="107"/>
          <ac:spMkLst>
            <pc:docMk/>
            <pc:sldMk cId="2554874786" sldId="312"/>
            <ac:spMk id="9" creationId="{B5064270-D066-55D8-698F-E3482AD44EEE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35.243" v="109"/>
        <pc:sldMkLst>
          <pc:docMk/>
          <pc:sldMk cId="1775253134" sldId="313"/>
        </pc:sldMkLst>
        <pc:spChg chg="del mod">
          <ac:chgData name="SCHEER Nicolas (LAM)" userId="05296dc7-875c-4d67-9fd7-067882d1f2e0" providerId="ADAL" clId="{8A260120-9842-4F51-A4EF-98C0E63FDAE8}" dt="2022-07-06T20:10:14.726" v="90" actId="478"/>
          <ac:spMkLst>
            <pc:docMk/>
            <pc:sldMk cId="1775253134" sldId="313"/>
            <ac:spMk id="3" creationId="{EDA4A0AF-9310-A3DE-F9AE-0F9330FEDFBE}"/>
          </ac:spMkLst>
        </pc:spChg>
        <pc:spChg chg="del">
          <ac:chgData name="SCHEER Nicolas (LAM)" userId="05296dc7-875c-4d67-9fd7-067882d1f2e0" providerId="ADAL" clId="{8A260120-9842-4F51-A4EF-98C0E63FDAE8}" dt="2022-07-06T20:07:38.731" v="48" actId="478"/>
          <ac:spMkLst>
            <pc:docMk/>
            <pc:sldMk cId="1775253134" sldId="313"/>
            <ac:spMk id="5" creationId="{744CB879-F09F-C380-F32A-CAABC81EC924}"/>
          </ac:spMkLst>
        </pc:spChg>
        <pc:spChg chg="del">
          <ac:chgData name="SCHEER Nicolas (LAM)" userId="05296dc7-875c-4d67-9fd7-067882d1f2e0" providerId="ADAL" clId="{8A260120-9842-4F51-A4EF-98C0E63FDAE8}" dt="2022-07-06T20:11:34.588" v="108" actId="478"/>
          <ac:spMkLst>
            <pc:docMk/>
            <pc:sldMk cId="1775253134" sldId="313"/>
            <ac:spMk id="7" creationId="{9E3D92B5-BC40-8FB6-6208-274813DEF64A}"/>
          </ac:spMkLst>
        </pc:spChg>
        <pc:spChg chg="add mod">
          <ac:chgData name="SCHEER Nicolas (LAM)" userId="05296dc7-875c-4d67-9fd7-067882d1f2e0" providerId="ADAL" clId="{8A260120-9842-4F51-A4EF-98C0E63FDAE8}" dt="2022-07-06T20:07:39.480" v="49"/>
          <ac:spMkLst>
            <pc:docMk/>
            <pc:sldMk cId="1775253134" sldId="313"/>
            <ac:spMk id="11" creationId="{D426F164-1B56-90F6-C6D9-1CF14CB410E0}"/>
          </ac:spMkLst>
        </pc:spChg>
        <pc:spChg chg="add mod">
          <ac:chgData name="SCHEER Nicolas (LAM)" userId="05296dc7-875c-4d67-9fd7-067882d1f2e0" providerId="ADAL" clId="{8A260120-9842-4F51-A4EF-98C0E63FDAE8}" dt="2022-07-06T20:08:54.396" v="69"/>
          <ac:spMkLst>
            <pc:docMk/>
            <pc:sldMk cId="1775253134" sldId="313"/>
            <ac:spMk id="13" creationId="{F1F16770-FE7B-040A-63EF-2FB2A0CF5AC8}"/>
          </ac:spMkLst>
        </pc:spChg>
        <pc:spChg chg="add mod">
          <ac:chgData name="SCHEER Nicolas (LAM)" userId="05296dc7-875c-4d67-9fd7-067882d1f2e0" providerId="ADAL" clId="{8A260120-9842-4F51-A4EF-98C0E63FDAE8}" dt="2022-07-06T20:11:35.243" v="109"/>
          <ac:spMkLst>
            <pc:docMk/>
            <pc:sldMk cId="1775253134" sldId="313"/>
            <ac:spMk id="14" creationId="{F1EABDFC-2157-2D81-458C-10C280F08B39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41.848" v="111"/>
        <pc:sldMkLst>
          <pc:docMk/>
          <pc:sldMk cId="1068821488" sldId="314"/>
        </pc:sldMkLst>
        <pc:spChg chg="del mod">
          <ac:chgData name="SCHEER Nicolas (LAM)" userId="05296dc7-875c-4d67-9fd7-067882d1f2e0" providerId="ADAL" clId="{8A260120-9842-4F51-A4EF-98C0E63FDAE8}" dt="2022-07-06T20:10:04.780" v="86" actId="478"/>
          <ac:spMkLst>
            <pc:docMk/>
            <pc:sldMk cId="1068821488" sldId="314"/>
            <ac:spMk id="2" creationId="{68613BF4-011B-E143-5267-E4035BFB56C5}"/>
          </ac:spMkLst>
        </pc:spChg>
        <pc:spChg chg="del">
          <ac:chgData name="SCHEER Nicolas (LAM)" userId="05296dc7-875c-4d67-9fd7-067882d1f2e0" providerId="ADAL" clId="{8A260120-9842-4F51-A4EF-98C0E63FDAE8}" dt="2022-07-06T20:07:45.796" v="50" actId="478"/>
          <ac:spMkLst>
            <pc:docMk/>
            <pc:sldMk cId="1068821488" sldId="314"/>
            <ac:spMk id="4" creationId="{E3546E26-B2A7-B046-F0DE-A2CCB5EADC11}"/>
          </ac:spMkLst>
        </pc:spChg>
        <pc:spChg chg="del">
          <ac:chgData name="SCHEER Nicolas (LAM)" userId="05296dc7-875c-4d67-9fd7-067882d1f2e0" providerId="ADAL" clId="{8A260120-9842-4F51-A4EF-98C0E63FDAE8}" dt="2022-07-06T20:11:40.924" v="110" actId="478"/>
          <ac:spMkLst>
            <pc:docMk/>
            <pc:sldMk cId="1068821488" sldId="314"/>
            <ac:spMk id="6" creationId="{E5071EC4-3533-9785-B2A9-F1202E0E30C0}"/>
          </ac:spMkLst>
        </pc:spChg>
        <pc:spChg chg="add mod">
          <ac:chgData name="SCHEER Nicolas (LAM)" userId="05296dc7-875c-4d67-9fd7-067882d1f2e0" providerId="ADAL" clId="{8A260120-9842-4F51-A4EF-98C0E63FDAE8}" dt="2022-07-06T20:07:46.893" v="51"/>
          <ac:spMkLst>
            <pc:docMk/>
            <pc:sldMk cId="1068821488" sldId="314"/>
            <ac:spMk id="7" creationId="{05770A7C-90BE-310F-9642-E45B28C2B2BE}"/>
          </ac:spMkLst>
        </pc:spChg>
        <pc:spChg chg="add mod">
          <ac:chgData name="SCHEER Nicolas (LAM)" userId="05296dc7-875c-4d67-9fd7-067882d1f2e0" providerId="ADAL" clId="{8A260120-9842-4F51-A4EF-98C0E63FDAE8}" dt="2022-07-06T20:08:58.013" v="70"/>
          <ac:spMkLst>
            <pc:docMk/>
            <pc:sldMk cId="1068821488" sldId="314"/>
            <ac:spMk id="8" creationId="{8F142FF4-2C24-3DD6-39CC-B13CAFB29D85}"/>
          </ac:spMkLst>
        </pc:spChg>
        <pc:spChg chg="add mod">
          <ac:chgData name="SCHEER Nicolas (LAM)" userId="05296dc7-875c-4d67-9fd7-067882d1f2e0" providerId="ADAL" clId="{8A260120-9842-4F51-A4EF-98C0E63FDAE8}" dt="2022-07-06T20:11:41.848" v="111"/>
          <ac:spMkLst>
            <pc:docMk/>
            <pc:sldMk cId="1068821488" sldId="314"/>
            <ac:spMk id="9" creationId="{631DA657-C0CA-C622-3CED-8EDFBD16FE6D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46.822" v="113"/>
        <pc:sldMkLst>
          <pc:docMk/>
          <pc:sldMk cId="1030190683" sldId="315"/>
        </pc:sldMkLst>
        <pc:spChg chg="del">
          <ac:chgData name="SCHEER Nicolas (LAM)" userId="05296dc7-875c-4d67-9fd7-067882d1f2e0" providerId="ADAL" clId="{8A260120-9842-4F51-A4EF-98C0E63FDAE8}" dt="2022-07-06T20:09:54.314" v="82" actId="478"/>
          <ac:spMkLst>
            <pc:docMk/>
            <pc:sldMk cId="1030190683" sldId="315"/>
            <ac:spMk id="2" creationId="{AB3E8FB9-B7D3-9D1F-47AB-D376FD5FAE51}"/>
          </ac:spMkLst>
        </pc:spChg>
        <pc:spChg chg="del">
          <ac:chgData name="SCHEER Nicolas (LAM)" userId="05296dc7-875c-4d67-9fd7-067882d1f2e0" providerId="ADAL" clId="{8A260120-9842-4F51-A4EF-98C0E63FDAE8}" dt="2022-07-06T20:07:56.308" v="54" actId="478"/>
          <ac:spMkLst>
            <pc:docMk/>
            <pc:sldMk cId="1030190683" sldId="315"/>
            <ac:spMk id="4" creationId="{D67FAA63-C3DA-029D-FECF-C6B0442C0C4E}"/>
          </ac:spMkLst>
        </pc:spChg>
        <pc:spChg chg="del">
          <ac:chgData name="SCHEER Nicolas (LAM)" userId="05296dc7-875c-4d67-9fd7-067882d1f2e0" providerId="ADAL" clId="{8A260120-9842-4F51-A4EF-98C0E63FDAE8}" dt="2022-07-06T20:11:45.902" v="112" actId="478"/>
          <ac:spMkLst>
            <pc:docMk/>
            <pc:sldMk cId="1030190683" sldId="315"/>
            <ac:spMk id="6" creationId="{91B601E3-D11D-767F-A0CD-FD469E8810B6}"/>
          </ac:spMkLst>
        </pc:spChg>
        <pc:spChg chg="add del mod">
          <ac:chgData name="SCHEER Nicolas (LAM)" userId="05296dc7-875c-4d67-9fd7-067882d1f2e0" providerId="ADAL" clId="{8A260120-9842-4F51-A4EF-98C0E63FDAE8}" dt="2022-07-06T20:07:55.572" v="53"/>
          <ac:spMkLst>
            <pc:docMk/>
            <pc:sldMk cId="1030190683" sldId="315"/>
            <ac:spMk id="7" creationId="{7B2B8EC7-3EDE-DE6B-46D0-42C08FF04554}"/>
          </ac:spMkLst>
        </pc:spChg>
        <pc:spChg chg="add mod">
          <ac:chgData name="SCHEER Nicolas (LAM)" userId="05296dc7-875c-4d67-9fd7-067882d1f2e0" providerId="ADAL" clId="{8A260120-9842-4F51-A4EF-98C0E63FDAE8}" dt="2022-07-06T20:07:57.026" v="55"/>
          <ac:spMkLst>
            <pc:docMk/>
            <pc:sldMk cId="1030190683" sldId="315"/>
            <ac:spMk id="8" creationId="{5FCE4426-AB38-9769-06FA-8601757B7B9B}"/>
          </ac:spMkLst>
        </pc:spChg>
        <pc:spChg chg="add mod">
          <ac:chgData name="SCHEER Nicolas (LAM)" userId="05296dc7-875c-4d67-9fd7-067882d1f2e0" providerId="ADAL" clId="{8A260120-9842-4F51-A4EF-98C0E63FDAE8}" dt="2022-07-06T20:09:05.591" v="71"/>
          <ac:spMkLst>
            <pc:docMk/>
            <pc:sldMk cId="1030190683" sldId="315"/>
            <ac:spMk id="9" creationId="{118353E0-9576-214B-7ABE-920B4917FBB5}"/>
          </ac:spMkLst>
        </pc:spChg>
        <pc:spChg chg="add del mod">
          <ac:chgData name="SCHEER Nicolas (LAM)" userId="05296dc7-875c-4d67-9fd7-067882d1f2e0" providerId="ADAL" clId="{8A260120-9842-4F51-A4EF-98C0E63FDAE8}" dt="2022-07-06T20:09:57.129" v="84"/>
          <ac:spMkLst>
            <pc:docMk/>
            <pc:sldMk cId="1030190683" sldId="315"/>
            <ac:spMk id="10" creationId="{C2949852-342D-7706-49D0-721EFBC311B6}"/>
          </ac:spMkLst>
        </pc:spChg>
        <pc:spChg chg="add mod">
          <ac:chgData name="SCHEER Nicolas (LAM)" userId="05296dc7-875c-4d67-9fd7-067882d1f2e0" providerId="ADAL" clId="{8A260120-9842-4F51-A4EF-98C0E63FDAE8}" dt="2022-07-06T20:11:46.822" v="113"/>
          <ac:spMkLst>
            <pc:docMk/>
            <pc:sldMk cId="1030190683" sldId="315"/>
            <ac:spMk id="11" creationId="{B3C68C56-DEEE-B8E8-EA75-3497006E7494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53.169" v="116"/>
        <pc:sldMkLst>
          <pc:docMk/>
          <pc:sldMk cId="2940228372" sldId="316"/>
        </pc:sldMkLst>
        <pc:spChg chg="del">
          <ac:chgData name="SCHEER Nicolas (LAM)" userId="05296dc7-875c-4d67-9fd7-067882d1f2e0" providerId="ADAL" clId="{8A260120-9842-4F51-A4EF-98C0E63FDAE8}" dt="2022-07-06T20:09:45.876" v="81" actId="478"/>
          <ac:spMkLst>
            <pc:docMk/>
            <pc:sldMk cId="2940228372" sldId="316"/>
            <ac:spMk id="2" creationId="{7864C00F-97B0-59AA-89D7-594124DEFDB3}"/>
          </ac:spMkLst>
        </pc:spChg>
        <pc:spChg chg="del">
          <ac:chgData name="SCHEER Nicolas (LAM)" userId="05296dc7-875c-4d67-9fd7-067882d1f2e0" providerId="ADAL" clId="{8A260120-9842-4F51-A4EF-98C0E63FDAE8}" dt="2022-07-06T20:08:00.322" v="56" actId="478"/>
          <ac:spMkLst>
            <pc:docMk/>
            <pc:sldMk cId="2940228372" sldId="316"/>
            <ac:spMk id="3" creationId="{65E77770-7F9F-0348-0C4C-A8BDA1F2A8F3}"/>
          </ac:spMkLst>
        </pc:spChg>
        <pc:spChg chg="del mod">
          <ac:chgData name="SCHEER Nicolas (LAM)" userId="05296dc7-875c-4d67-9fd7-067882d1f2e0" providerId="ADAL" clId="{8A260120-9842-4F51-A4EF-98C0E63FDAE8}" dt="2022-07-06T20:11:51.822" v="115" actId="478"/>
          <ac:spMkLst>
            <pc:docMk/>
            <pc:sldMk cId="2940228372" sldId="316"/>
            <ac:spMk id="5" creationId="{A920E50F-C297-F459-1F4E-7B2DDAC07904}"/>
          </ac:spMkLst>
        </pc:spChg>
        <pc:spChg chg="add mod">
          <ac:chgData name="SCHEER Nicolas (LAM)" userId="05296dc7-875c-4d67-9fd7-067882d1f2e0" providerId="ADAL" clId="{8A260120-9842-4F51-A4EF-98C0E63FDAE8}" dt="2022-07-06T20:08:00.916" v="57"/>
          <ac:spMkLst>
            <pc:docMk/>
            <pc:sldMk cId="2940228372" sldId="316"/>
            <ac:spMk id="7" creationId="{90A0E1A7-D67F-DE55-156A-22C865FEFC1D}"/>
          </ac:spMkLst>
        </pc:spChg>
        <pc:spChg chg="add mod">
          <ac:chgData name="SCHEER Nicolas (LAM)" userId="05296dc7-875c-4d67-9fd7-067882d1f2e0" providerId="ADAL" clId="{8A260120-9842-4F51-A4EF-98C0E63FDAE8}" dt="2022-07-06T20:09:09.524" v="72"/>
          <ac:spMkLst>
            <pc:docMk/>
            <pc:sldMk cId="2940228372" sldId="316"/>
            <ac:spMk id="8" creationId="{A95CE157-24F0-833F-236A-C4D9C2F4EE7C}"/>
          </ac:spMkLst>
        </pc:spChg>
        <pc:spChg chg="add mod">
          <ac:chgData name="SCHEER Nicolas (LAM)" userId="05296dc7-875c-4d67-9fd7-067882d1f2e0" providerId="ADAL" clId="{8A260120-9842-4F51-A4EF-98C0E63FDAE8}" dt="2022-07-06T20:11:53.169" v="116"/>
          <ac:spMkLst>
            <pc:docMk/>
            <pc:sldMk cId="2940228372" sldId="316"/>
            <ac:spMk id="9" creationId="{515C2191-D5FE-5070-0283-7E75A800C581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1:59.179" v="118"/>
        <pc:sldMkLst>
          <pc:docMk/>
          <pc:sldMk cId="3020384934" sldId="317"/>
        </pc:sldMkLst>
        <pc:spChg chg="del">
          <ac:chgData name="SCHEER Nicolas (LAM)" userId="05296dc7-875c-4d67-9fd7-067882d1f2e0" providerId="ADAL" clId="{8A260120-9842-4F51-A4EF-98C0E63FDAE8}" dt="2022-07-06T20:09:40.194" v="80" actId="478"/>
          <ac:spMkLst>
            <pc:docMk/>
            <pc:sldMk cId="3020384934" sldId="317"/>
            <ac:spMk id="2" creationId="{0D226E43-1CD9-46BE-936F-77635170009C}"/>
          </ac:spMkLst>
        </pc:spChg>
        <pc:spChg chg="del">
          <ac:chgData name="SCHEER Nicolas (LAM)" userId="05296dc7-875c-4d67-9fd7-067882d1f2e0" providerId="ADAL" clId="{8A260120-9842-4F51-A4EF-98C0E63FDAE8}" dt="2022-07-06T20:08:03.666" v="58" actId="478"/>
          <ac:spMkLst>
            <pc:docMk/>
            <pc:sldMk cId="3020384934" sldId="317"/>
            <ac:spMk id="3" creationId="{48E37298-4E13-A94B-85F1-6BB420714FB6}"/>
          </ac:spMkLst>
        </pc:spChg>
        <pc:spChg chg="del">
          <ac:chgData name="SCHEER Nicolas (LAM)" userId="05296dc7-875c-4d67-9fd7-067882d1f2e0" providerId="ADAL" clId="{8A260120-9842-4F51-A4EF-98C0E63FDAE8}" dt="2022-07-06T20:11:58.431" v="117" actId="478"/>
          <ac:spMkLst>
            <pc:docMk/>
            <pc:sldMk cId="3020384934" sldId="317"/>
            <ac:spMk id="4" creationId="{079A3C46-5858-3459-16C1-E3B0D65D9A76}"/>
          </ac:spMkLst>
        </pc:spChg>
        <pc:spChg chg="add mod">
          <ac:chgData name="SCHEER Nicolas (LAM)" userId="05296dc7-875c-4d67-9fd7-067882d1f2e0" providerId="ADAL" clId="{8A260120-9842-4F51-A4EF-98C0E63FDAE8}" dt="2022-07-06T20:08:04.261" v="59"/>
          <ac:spMkLst>
            <pc:docMk/>
            <pc:sldMk cId="3020384934" sldId="317"/>
            <ac:spMk id="8" creationId="{8DA79A98-AB83-2F4E-F649-8245118EE14F}"/>
          </ac:spMkLst>
        </pc:spChg>
        <pc:spChg chg="add mod">
          <ac:chgData name="SCHEER Nicolas (LAM)" userId="05296dc7-875c-4d67-9fd7-067882d1f2e0" providerId="ADAL" clId="{8A260120-9842-4F51-A4EF-98C0E63FDAE8}" dt="2022-07-06T20:09:12.421" v="73"/>
          <ac:spMkLst>
            <pc:docMk/>
            <pc:sldMk cId="3020384934" sldId="317"/>
            <ac:spMk id="10" creationId="{0EA2E9B8-FE1A-570E-0CBA-BAE8A140FD5F}"/>
          </ac:spMkLst>
        </pc:spChg>
        <pc:spChg chg="add mod">
          <ac:chgData name="SCHEER Nicolas (LAM)" userId="05296dc7-875c-4d67-9fd7-067882d1f2e0" providerId="ADAL" clId="{8A260120-9842-4F51-A4EF-98C0E63FDAE8}" dt="2022-07-06T20:11:59.179" v="118"/>
          <ac:spMkLst>
            <pc:docMk/>
            <pc:sldMk cId="3020384934" sldId="317"/>
            <ac:spMk id="11" creationId="{77098AA4-2E67-23F1-2146-1E26DB5E4CC6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2:03.457" v="120"/>
        <pc:sldMkLst>
          <pc:docMk/>
          <pc:sldMk cId="3203476554" sldId="318"/>
        </pc:sldMkLst>
        <pc:spChg chg="del">
          <ac:chgData name="SCHEER Nicolas (LAM)" userId="05296dc7-875c-4d67-9fd7-067882d1f2e0" providerId="ADAL" clId="{8A260120-9842-4F51-A4EF-98C0E63FDAE8}" dt="2022-07-06T20:09:30.706" v="78" actId="478"/>
          <ac:spMkLst>
            <pc:docMk/>
            <pc:sldMk cId="3203476554" sldId="318"/>
            <ac:spMk id="2" creationId="{D61B6F6C-A9CE-6CBA-64A4-C1BAC5E4926C}"/>
          </ac:spMkLst>
        </pc:spChg>
        <pc:spChg chg="del">
          <ac:chgData name="SCHEER Nicolas (LAM)" userId="05296dc7-875c-4d67-9fd7-067882d1f2e0" providerId="ADAL" clId="{8A260120-9842-4F51-A4EF-98C0E63FDAE8}" dt="2022-07-06T20:08:07.911" v="60" actId="478"/>
          <ac:spMkLst>
            <pc:docMk/>
            <pc:sldMk cId="3203476554" sldId="318"/>
            <ac:spMk id="5" creationId="{9ECD5256-37BC-A298-34DB-355B4FB4C28C}"/>
          </ac:spMkLst>
        </pc:spChg>
        <pc:spChg chg="del">
          <ac:chgData name="SCHEER Nicolas (LAM)" userId="05296dc7-875c-4d67-9fd7-067882d1f2e0" providerId="ADAL" clId="{8A260120-9842-4F51-A4EF-98C0E63FDAE8}" dt="2022-07-06T20:12:03.075" v="119" actId="478"/>
          <ac:spMkLst>
            <pc:docMk/>
            <pc:sldMk cId="3203476554" sldId="318"/>
            <ac:spMk id="6" creationId="{09540939-8943-5E92-2184-DA56CA0571C6}"/>
          </ac:spMkLst>
        </pc:spChg>
        <pc:spChg chg="add mod">
          <ac:chgData name="SCHEER Nicolas (LAM)" userId="05296dc7-875c-4d67-9fd7-067882d1f2e0" providerId="ADAL" clId="{8A260120-9842-4F51-A4EF-98C0E63FDAE8}" dt="2022-07-06T20:08:08.444" v="61"/>
          <ac:spMkLst>
            <pc:docMk/>
            <pc:sldMk cId="3203476554" sldId="318"/>
            <ac:spMk id="7" creationId="{EAD4BBC3-0E08-C020-0819-9835C73DF612}"/>
          </ac:spMkLst>
        </pc:spChg>
        <pc:spChg chg="add mod">
          <ac:chgData name="SCHEER Nicolas (LAM)" userId="05296dc7-875c-4d67-9fd7-067882d1f2e0" providerId="ADAL" clId="{8A260120-9842-4F51-A4EF-98C0E63FDAE8}" dt="2022-07-06T20:09:31.458" v="79"/>
          <ac:spMkLst>
            <pc:docMk/>
            <pc:sldMk cId="3203476554" sldId="318"/>
            <ac:spMk id="8" creationId="{51129C90-0ACE-D0B1-C921-D4B32A579B37}"/>
          </ac:spMkLst>
        </pc:spChg>
        <pc:spChg chg="add mod">
          <ac:chgData name="SCHEER Nicolas (LAM)" userId="05296dc7-875c-4d67-9fd7-067882d1f2e0" providerId="ADAL" clId="{8A260120-9842-4F51-A4EF-98C0E63FDAE8}" dt="2022-07-06T20:12:03.457" v="120"/>
          <ac:spMkLst>
            <pc:docMk/>
            <pc:sldMk cId="3203476554" sldId="318"/>
            <ac:spMk id="9" creationId="{2FC7F226-2539-9830-A210-1A58AABD8CB1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2:08.636" v="122"/>
        <pc:sldMkLst>
          <pc:docMk/>
          <pc:sldMk cId="162312981" sldId="319"/>
        </pc:sldMkLst>
        <pc:spChg chg="del">
          <ac:chgData name="SCHEER Nicolas (LAM)" userId="05296dc7-875c-4d67-9fd7-067882d1f2e0" providerId="ADAL" clId="{8A260120-9842-4F51-A4EF-98C0E63FDAE8}" dt="2022-07-06T20:09:27.739" v="77" actId="478"/>
          <ac:spMkLst>
            <pc:docMk/>
            <pc:sldMk cId="162312981" sldId="319"/>
            <ac:spMk id="2" creationId="{A8307C32-1489-F79B-C51C-81E5F22EBF88}"/>
          </ac:spMkLst>
        </pc:spChg>
        <pc:spChg chg="del">
          <ac:chgData name="SCHEER Nicolas (LAM)" userId="05296dc7-875c-4d67-9fd7-067882d1f2e0" providerId="ADAL" clId="{8A260120-9842-4F51-A4EF-98C0E63FDAE8}" dt="2022-07-06T20:08:10.832" v="62" actId="478"/>
          <ac:spMkLst>
            <pc:docMk/>
            <pc:sldMk cId="162312981" sldId="319"/>
            <ac:spMk id="4" creationId="{9D0C7C2F-B678-4364-EB59-07D1A4FFC9FB}"/>
          </ac:spMkLst>
        </pc:spChg>
        <pc:spChg chg="del">
          <ac:chgData name="SCHEER Nicolas (LAM)" userId="05296dc7-875c-4d67-9fd7-067882d1f2e0" providerId="ADAL" clId="{8A260120-9842-4F51-A4EF-98C0E63FDAE8}" dt="2022-07-06T20:12:08.076" v="121" actId="478"/>
          <ac:spMkLst>
            <pc:docMk/>
            <pc:sldMk cId="162312981" sldId="319"/>
            <ac:spMk id="6" creationId="{FAB12D17-6B11-7AA5-7D7A-5C5EF3319A8F}"/>
          </ac:spMkLst>
        </pc:spChg>
        <pc:spChg chg="add mod">
          <ac:chgData name="SCHEER Nicolas (LAM)" userId="05296dc7-875c-4d67-9fd7-067882d1f2e0" providerId="ADAL" clId="{8A260120-9842-4F51-A4EF-98C0E63FDAE8}" dt="2022-07-06T20:08:11.385" v="63"/>
          <ac:spMkLst>
            <pc:docMk/>
            <pc:sldMk cId="162312981" sldId="319"/>
            <ac:spMk id="7" creationId="{7C468EC3-7C23-09D7-D6EA-04276B778E36}"/>
          </ac:spMkLst>
        </pc:spChg>
        <pc:spChg chg="add mod">
          <ac:chgData name="SCHEER Nicolas (LAM)" userId="05296dc7-875c-4d67-9fd7-067882d1f2e0" providerId="ADAL" clId="{8A260120-9842-4F51-A4EF-98C0E63FDAE8}" dt="2022-07-06T20:09:14.985" v="74"/>
          <ac:spMkLst>
            <pc:docMk/>
            <pc:sldMk cId="162312981" sldId="319"/>
            <ac:spMk id="8" creationId="{F87D11E2-441E-7E68-275F-67845BF4D1DC}"/>
          </ac:spMkLst>
        </pc:spChg>
        <pc:spChg chg="add mod">
          <ac:chgData name="SCHEER Nicolas (LAM)" userId="05296dc7-875c-4d67-9fd7-067882d1f2e0" providerId="ADAL" clId="{8A260120-9842-4F51-A4EF-98C0E63FDAE8}" dt="2022-07-06T20:12:08.636" v="122"/>
          <ac:spMkLst>
            <pc:docMk/>
            <pc:sldMk cId="162312981" sldId="319"/>
            <ac:spMk id="9" creationId="{D9E937B1-948C-E79C-BE84-B535677DF6B6}"/>
          </ac:spMkLst>
        </pc:spChg>
      </pc:sldChg>
      <pc:sldChg chg="addSp delSp modSp mod">
        <pc:chgData name="SCHEER Nicolas (LAM)" userId="05296dc7-875c-4d67-9fd7-067882d1f2e0" providerId="ADAL" clId="{8A260120-9842-4F51-A4EF-98C0E63FDAE8}" dt="2022-07-06T20:12:13.567" v="124"/>
        <pc:sldMkLst>
          <pc:docMk/>
          <pc:sldMk cId="554761618" sldId="320"/>
        </pc:sldMkLst>
        <pc:spChg chg="del">
          <ac:chgData name="SCHEER Nicolas (LAM)" userId="05296dc7-875c-4d67-9fd7-067882d1f2e0" providerId="ADAL" clId="{8A260120-9842-4F51-A4EF-98C0E63FDAE8}" dt="2022-07-06T20:09:22.738" v="76" actId="478"/>
          <ac:spMkLst>
            <pc:docMk/>
            <pc:sldMk cId="554761618" sldId="320"/>
            <ac:spMk id="3" creationId="{93936638-FB7D-B43C-CCA7-F284821FAEC3}"/>
          </ac:spMkLst>
        </pc:spChg>
        <pc:spChg chg="del">
          <ac:chgData name="SCHEER Nicolas (LAM)" userId="05296dc7-875c-4d67-9fd7-067882d1f2e0" providerId="ADAL" clId="{8A260120-9842-4F51-A4EF-98C0E63FDAE8}" dt="2022-07-06T20:08:14.220" v="64" actId="478"/>
          <ac:spMkLst>
            <pc:docMk/>
            <pc:sldMk cId="554761618" sldId="320"/>
            <ac:spMk id="4" creationId="{A184D825-75EE-0148-5634-08DB824D77D0}"/>
          </ac:spMkLst>
        </pc:spChg>
        <pc:spChg chg="del">
          <ac:chgData name="SCHEER Nicolas (LAM)" userId="05296dc7-875c-4d67-9fd7-067882d1f2e0" providerId="ADAL" clId="{8A260120-9842-4F51-A4EF-98C0E63FDAE8}" dt="2022-07-06T20:12:12.885" v="123" actId="478"/>
          <ac:spMkLst>
            <pc:docMk/>
            <pc:sldMk cId="554761618" sldId="320"/>
            <ac:spMk id="5" creationId="{DE9672D9-4620-A0F0-67DD-57C5129F213E}"/>
          </ac:spMkLst>
        </pc:spChg>
        <pc:spChg chg="add mod">
          <ac:chgData name="SCHEER Nicolas (LAM)" userId="05296dc7-875c-4d67-9fd7-067882d1f2e0" providerId="ADAL" clId="{8A260120-9842-4F51-A4EF-98C0E63FDAE8}" dt="2022-07-06T20:08:14.757" v="65"/>
          <ac:spMkLst>
            <pc:docMk/>
            <pc:sldMk cId="554761618" sldId="320"/>
            <ac:spMk id="6" creationId="{867F6C33-9C63-6A53-9094-74FE5F12AC35}"/>
          </ac:spMkLst>
        </pc:spChg>
        <pc:spChg chg="add mod">
          <ac:chgData name="SCHEER Nicolas (LAM)" userId="05296dc7-875c-4d67-9fd7-067882d1f2e0" providerId="ADAL" clId="{8A260120-9842-4F51-A4EF-98C0E63FDAE8}" dt="2022-07-06T20:09:17.692" v="75"/>
          <ac:spMkLst>
            <pc:docMk/>
            <pc:sldMk cId="554761618" sldId="320"/>
            <ac:spMk id="7" creationId="{2B13CE32-E86B-633D-4FB7-46AB85E7FB47}"/>
          </ac:spMkLst>
        </pc:spChg>
        <pc:spChg chg="add mod">
          <ac:chgData name="SCHEER Nicolas (LAM)" userId="05296dc7-875c-4d67-9fd7-067882d1f2e0" providerId="ADAL" clId="{8A260120-9842-4F51-A4EF-98C0E63FDAE8}" dt="2022-07-06T20:12:13.567" v="124"/>
          <ac:spMkLst>
            <pc:docMk/>
            <pc:sldMk cId="554761618" sldId="320"/>
            <ac:spMk id="8" creationId="{89D3CE00-1705-6FE2-1375-E9C4C540B81E}"/>
          </ac:spMkLst>
        </pc:spChg>
      </pc:sldChg>
      <pc:sldChg chg="new del">
        <pc:chgData name="SCHEER Nicolas (LAM)" userId="05296dc7-875c-4d67-9fd7-067882d1f2e0" providerId="ADAL" clId="{8A260120-9842-4F51-A4EF-98C0E63FDAE8}" dt="2022-07-06T05:57:17.461" v="2" actId="2696"/>
        <pc:sldMkLst>
          <pc:docMk/>
          <pc:sldMk cId="1413625105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65315-3EA9-4FAC-9DBD-89A41B475AC8}" type="datetimeFigureOut">
              <a:rPr lang="de-CH" smtClean="0"/>
              <a:t>06.07.2022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8-AEC9-4430-AB45-DFBBB96A2B7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12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WSERS2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7/7/2022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WSERS2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2434" y="639097"/>
            <a:ext cx="5210638" cy="3494791"/>
          </a:xfrm>
        </p:spPr>
        <p:txBody>
          <a:bodyPr>
            <a:normAutofit/>
          </a:bodyPr>
          <a:lstStyle/>
          <a:p>
            <a:r>
              <a:rPr lang="en-US" dirty="0" err="1"/>
              <a:t>SponsorMan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9588CD-173C-4513-AC3A-2E7EA0969EF9}"/>
              </a:ext>
            </a:extLst>
          </p:cNvPr>
          <p:cNvSpPr txBox="1"/>
          <p:nvPr/>
        </p:nvSpPr>
        <p:spPr>
          <a:xfrm>
            <a:off x="6332434" y="4455621"/>
            <a:ext cx="417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Scheer Nicolas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AB7088-1192-860E-D89E-67313D53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1921106"/>
            <a:ext cx="4505954" cy="288647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8FAA60-59EF-700C-804D-626F30D3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30" y="1163763"/>
            <a:ext cx="4706007" cy="44011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A79A98-AB83-2F4E-F649-8245118E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EA2E9B8-FE1A-570E-0CBA-BAE8A140FD5F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098AA4-2E67-23F1-2146-1E26DB5E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10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203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AF60273-F3C7-6734-D3A4-2F28D99F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1447523"/>
            <a:ext cx="11993649" cy="3962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752F8-8173-D3B8-04A9-4922BDC97870}"/>
              </a:ext>
            </a:extLst>
          </p:cNvPr>
          <p:cNvSpPr txBox="1"/>
          <p:nvPr/>
        </p:nvSpPr>
        <p:spPr>
          <a:xfrm>
            <a:off x="554051" y="76679"/>
            <a:ext cx="1108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/>
              <a:t>Schüler</a:t>
            </a:r>
            <a:endParaRPr lang="en-CH" sz="4800" u="sn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D4BBC3-0E08-C020-0819-9835C73D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1129C90-0ACE-D0B1-C921-D4B32A5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4055" y="6442365"/>
            <a:ext cx="2584850" cy="365125"/>
          </a:xfrm>
        </p:spPr>
        <p:txBody>
          <a:bodyPr/>
          <a:lstStyle/>
          <a:p>
            <a:r>
              <a:rPr lang="en-US" sz="2800" dirty="0"/>
              <a:t>7/7/2022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C7F226-2539-9830-A210-1A58AAB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11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2034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328A60-0BE2-E87A-1E7B-7DCACCFB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721662"/>
            <a:ext cx="4582164" cy="3105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28DC4-85DD-3B04-D652-BB61C8D2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1" y="4978347"/>
            <a:ext cx="11555438" cy="762106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468EC3-7C23-09D7-D6EA-04276B77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87D11E2-441E-7E68-275F-67845BF4D1DC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E937B1-948C-E79C-BE84-B535677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12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623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7C282-92D1-4A69-CF80-8D78946F0519}"/>
              </a:ext>
            </a:extLst>
          </p:cNvPr>
          <p:cNvSpPr txBox="1"/>
          <p:nvPr/>
        </p:nvSpPr>
        <p:spPr>
          <a:xfrm>
            <a:off x="2592224" y="1931349"/>
            <a:ext cx="70075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ENDE</a:t>
            </a:r>
          </a:p>
          <a:p>
            <a:pPr algn="ctr"/>
            <a:r>
              <a:rPr lang="en-US" sz="6000" dirty="0" err="1"/>
              <a:t>Danke</a:t>
            </a:r>
            <a:r>
              <a:rPr lang="en-US" sz="6000" dirty="0"/>
              <a:t> </a:t>
            </a:r>
            <a:r>
              <a:rPr lang="en-US" sz="6000" dirty="0" err="1"/>
              <a:t>fürs</a:t>
            </a:r>
            <a:r>
              <a:rPr lang="en-US" sz="6000" dirty="0"/>
              <a:t> </a:t>
            </a:r>
            <a:r>
              <a:rPr lang="en-US" sz="6000" dirty="0" err="1"/>
              <a:t>Zuhören</a:t>
            </a:r>
            <a:r>
              <a:rPr lang="en-US" sz="6000" dirty="0"/>
              <a:t>!</a:t>
            </a:r>
            <a:endParaRPr lang="en-CH" sz="60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7F6C33-9C63-6A53-9094-74FE5F12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13CE32-E86B-633D-4FB7-46AB85E7FB47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D3CE00-1705-6FE2-1375-E9C4C540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13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5547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35C9-5D57-43C1-AF69-3F2659AB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r>
              <a:rPr lang="en-US" dirty="0"/>
              <a:t>: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B4A-40FD-7900-C3CF-E7F9A640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Flowchart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Sponsor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Schüler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AE48-B0D1-AEAA-7C05-D1D94E2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4055" y="6442365"/>
            <a:ext cx="2584850" cy="365125"/>
          </a:xfrm>
        </p:spPr>
        <p:txBody>
          <a:bodyPr/>
          <a:lstStyle/>
          <a:p>
            <a:r>
              <a:rPr lang="en-US" sz="2800" dirty="0"/>
              <a:t>7/7/2022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D3EC-CC54-EA17-B1A7-9E9BBDB1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442365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6FEE-0E8D-B451-F59C-87E7AAC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2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6270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F56C6-4083-6253-B85A-EFE23114B06B}"/>
              </a:ext>
            </a:extLst>
          </p:cNvPr>
          <p:cNvSpPr txBox="1"/>
          <p:nvPr/>
        </p:nvSpPr>
        <p:spPr>
          <a:xfrm>
            <a:off x="615297" y="504202"/>
            <a:ext cx="1108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MCD</a:t>
            </a:r>
            <a:endParaRPr lang="en-CH" sz="4800" u="sng" dirty="0"/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FD031C-2EBA-2573-4765-DAF8AF15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22" b="28461"/>
          <a:stretch/>
        </p:blipFill>
        <p:spPr>
          <a:xfrm>
            <a:off x="3006695" y="1883887"/>
            <a:ext cx="6178609" cy="360746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556F69C-77EF-5EB8-CFE5-1D21DF0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8452693-8D1D-5735-9DEF-4382B877A2C5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979ACA-F153-AFC9-5161-53457675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3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9929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503B86E-37D1-B734-7C3C-052FDFC5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/>
          <a:stretch/>
        </p:blipFill>
        <p:spPr>
          <a:xfrm>
            <a:off x="3084943" y="1286368"/>
            <a:ext cx="6022109" cy="5042647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BBABA0-49FD-F401-9BD5-C77398D73D1B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191472-493B-6750-1CBF-A613E230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4</a:t>
            </a:fld>
            <a:r>
              <a:rPr lang="en-US" sz="2800" dirty="0"/>
              <a:t> of 13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25F698-7067-0C95-EF99-D370B034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442365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</p:spTree>
    <p:extLst>
      <p:ext uri="{BB962C8B-B14F-4D97-AF65-F5344CB8AC3E}">
        <p14:creationId xmlns:p14="http://schemas.microsoft.com/office/powerpoint/2010/main" val="1395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1E676-0DB7-46C3-4732-302C22517482}"/>
              </a:ext>
            </a:extLst>
          </p:cNvPr>
          <p:cNvSpPr txBox="1"/>
          <p:nvPr/>
        </p:nvSpPr>
        <p:spPr>
          <a:xfrm>
            <a:off x="554051" y="76679"/>
            <a:ext cx="1108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Flowchart</a:t>
            </a:r>
            <a:endParaRPr lang="en-CH" sz="4800" u="sn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BF01E2-5560-2038-6E1E-C9DF4B25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10" y="1002409"/>
            <a:ext cx="8482580" cy="537041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392D3A-31F0-555B-7861-7A387AE7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330806E-A44F-9190-04AA-8F2390B7DDAD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064270-D066-55D8-698F-E3482AD4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5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5548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67721-94D0-2A7C-15E7-23261A53A4D9}"/>
              </a:ext>
            </a:extLst>
          </p:cNvPr>
          <p:cNvSpPr txBox="1"/>
          <p:nvPr/>
        </p:nvSpPr>
        <p:spPr>
          <a:xfrm>
            <a:off x="554051" y="76679"/>
            <a:ext cx="1108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Admin</a:t>
            </a:r>
            <a:endParaRPr lang="en-CH" sz="4800" u="sng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6DD06-3245-DFA9-72BE-AFF09D84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5" y="907676"/>
            <a:ext cx="2172003" cy="752580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43FA9C-6BC5-C487-A695-46D1699D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22" y="907676"/>
            <a:ext cx="3772426" cy="23244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A3ED5F-1E9F-D7BD-3599-16A161AE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80" y="907676"/>
            <a:ext cx="4553585" cy="1848108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B691C2-728D-13E8-7B4E-09361932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551" y="3925978"/>
            <a:ext cx="2848373" cy="1752845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24E327-C37D-1CD1-9723-0AED1378A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621" y="3654479"/>
            <a:ext cx="4105848" cy="229584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26F164-1B56-90F6-C6D9-1CF14CB4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1F16770-FE7B-040A-63EF-2FB2A0CF5AC8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1EABDFC-2157-2D81-458C-10C280F0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6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775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F06370-5399-F39D-B900-53107298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3" y="2312142"/>
            <a:ext cx="3743847" cy="177189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16C5EB-9193-EF74-17BB-37EB6833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86" y="2312142"/>
            <a:ext cx="3162741" cy="192431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5770A7C-90BE-310F-9642-E45B28C2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F142FF4-2C24-3DD6-39CC-B13CAFB29D85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1DA657-C0CA-C622-3CED-8EDFBD16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7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068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57B4862-218F-DDBE-09FB-27094606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88" y="2335915"/>
            <a:ext cx="3238952" cy="2333951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14FE67-84BA-C5AC-2AF3-8F361561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22" y="2240652"/>
            <a:ext cx="3867690" cy="242921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CE4426-AB38-9769-06FA-8601757B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18353E0-9576-214B-7ABE-920B4917FBB5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3C68C56-DEEE-B8E8-EA75-3497006E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8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0301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B7E09-9970-563F-F1D1-836D013F6AE6}"/>
              </a:ext>
            </a:extLst>
          </p:cNvPr>
          <p:cNvSpPr txBox="1"/>
          <p:nvPr/>
        </p:nvSpPr>
        <p:spPr>
          <a:xfrm>
            <a:off x="554051" y="76679"/>
            <a:ext cx="1108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Sponsor</a:t>
            </a:r>
            <a:endParaRPr lang="en-CH" sz="4800" u="sng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D6E6E92-6FAE-5FB8-DB0A-43568227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599944"/>
            <a:ext cx="11317279" cy="365811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A0E1A7-D67F-DE55-156A-22C865FE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sz="2800" dirty="0"/>
              <a:t>WSERS2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95CE157-24F0-833F-236A-C4D9C2F4EE7C}"/>
              </a:ext>
            </a:extLst>
          </p:cNvPr>
          <p:cNvSpPr txBox="1">
            <a:spLocks/>
          </p:cNvSpPr>
          <p:nvPr/>
        </p:nvSpPr>
        <p:spPr>
          <a:xfrm>
            <a:off x="4834055" y="6442365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7/7/2022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2191-D5FE-5070-0283-7E75A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2909" y="6446838"/>
            <a:ext cx="1890683" cy="365125"/>
          </a:xfrm>
        </p:spPr>
        <p:txBody>
          <a:bodyPr/>
          <a:lstStyle/>
          <a:p>
            <a:fld id="{3A98EE3D-8CD1-4C3F-BD1C-C98C9596463C}" type="slidenum">
              <a:rPr lang="en-US" sz="2800" smtClean="0"/>
              <a:t>9</a:t>
            </a:fld>
            <a:r>
              <a:rPr lang="en-US" sz="2800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9402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{63B07DBD-FD1E-4452-9360-F9C34A57679F}tf11437505_win32</Template>
  <TotalTime>0</TotalTime>
  <Words>80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RetrospectVTI</vt:lpstr>
      <vt:lpstr>SponsorMan</vt:lpstr>
      <vt:lpstr>Inhaltsverzeichnis: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SponsorMan</dc:title>
  <dc:creator>Nicolas Scheer</dc:creator>
  <cp:lastModifiedBy>SCHEER Nicolas (LAM)</cp:lastModifiedBy>
  <cp:revision>38</cp:revision>
  <dcterms:created xsi:type="dcterms:W3CDTF">2022-07-05T14:32:37Z</dcterms:created>
  <dcterms:modified xsi:type="dcterms:W3CDTF">2022-07-06T20:13:21Z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