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F836-B3A3-4505-9C0A-B9652E742BD9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D3B-7B93-44EF-8922-9FCCEF7542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75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F836-B3A3-4505-9C0A-B9652E742BD9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D3B-7B93-44EF-8922-9FCCEF7542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60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F836-B3A3-4505-9C0A-B9652E742BD9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D3B-7B93-44EF-8922-9FCCEF7542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459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F836-B3A3-4505-9C0A-B9652E742BD9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D3B-7B93-44EF-8922-9FCCEF75425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8087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F836-B3A3-4505-9C0A-B9652E742BD9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D3B-7B93-44EF-8922-9FCCEF7542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537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F836-B3A3-4505-9C0A-B9652E742BD9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D3B-7B93-44EF-8922-9FCCEF7542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29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F836-B3A3-4505-9C0A-B9652E742BD9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D3B-7B93-44EF-8922-9FCCEF7542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902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F836-B3A3-4505-9C0A-B9652E742BD9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D3B-7B93-44EF-8922-9FCCEF7542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30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F836-B3A3-4505-9C0A-B9652E742BD9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D3B-7B93-44EF-8922-9FCCEF7542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44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F836-B3A3-4505-9C0A-B9652E742BD9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D3B-7B93-44EF-8922-9FCCEF7542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29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F836-B3A3-4505-9C0A-B9652E742BD9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D3B-7B93-44EF-8922-9FCCEF7542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26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F836-B3A3-4505-9C0A-B9652E742BD9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D3B-7B93-44EF-8922-9FCCEF7542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60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F836-B3A3-4505-9C0A-B9652E742BD9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D3B-7B93-44EF-8922-9FCCEF7542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70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F836-B3A3-4505-9C0A-B9652E742BD9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D3B-7B93-44EF-8922-9FCCEF7542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52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F836-B3A3-4505-9C0A-B9652E742BD9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D3B-7B93-44EF-8922-9FCCEF7542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2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F836-B3A3-4505-9C0A-B9652E742BD9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D3B-7B93-44EF-8922-9FCCEF7542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31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F836-B3A3-4505-9C0A-B9652E742BD9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CD3B-7B93-44EF-8922-9FCCEF7542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34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F0F836-B3A3-4505-9C0A-B9652E742BD9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FB7CD3B-7B93-44EF-8922-9FCCEF7542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567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IeVKR-vy0c" TargetMode="External"/><Relationship Id="rId2" Type="http://schemas.openxmlformats.org/officeDocument/2006/relationships/hyperlink" Target="https://www.tutorialaicsip.com/cs-xii-pra/project-synopsis-cbse-class-1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JasmeetSingh38/ip-project-5017520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8CCDD6-DB98-45DA-A356-2F00FF9E7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00825"/>
          </a:xfrm>
        </p:spPr>
        <p:txBody>
          <a:bodyPr>
            <a:normAutofit fontScale="90000"/>
          </a:bodyPr>
          <a:lstStyle/>
          <a:p>
            <a:r>
              <a:rPr lang="en-US" altLang="ja-JP" sz="6000" b="1" dirty="0">
                <a:latin typeface="Comic Sans MS" panose="030F0702030302020204" pitchFamily="66" charset="0"/>
              </a:rPr>
              <a:t>Project Synopsis</a:t>
            </a:r>
            <a:br>
              <a:rPr lang="en-US" altLang="ja-JP" b="1" dirty="0">
                <a:latin typeface="Comic Sans MS" panose="030F0702030302020204" pitchFamily="66" charset="0"/>
              </a:rPr>
            </a:br>
            <a:br>
              <a:rPr lang="en-US" altLang="ja-JP" b="1" dirty="0">
                <a:latin typeface="Comic Sans MS" panose="030F0702030302020204" pitchFamily="66" charset="0"/>
              </a:rPr>
            </a:br>
            <a:r>
              <a:rPr lang="en-US" altLang="ja-JP" sz="4000" b="1" dirty="0">
                <a:latin typeface="Comic Sans MS" panose="030F0702030302020204" pitchFamily="66" charset="0"/>
              </a:rPr>
              <a:t>Name - Sahil </a:t>
            </a:r>
            <a:r>
              <a:rPr lang="en-US" altLang="ja-JP" sz="4000" b="1" dirty="0" err="1">
                <a:latin typeface="Comic Sans MS" panose="030F0702030302020204" pitchFamily="66" charset="0"/>
              </a:rPr>
              <a:t>Garje</a:t>
            </a:r>
            <a:br>
              <a:rPr lang="en-US" altLang="ja-JP" sz="4000" b="1" dirty="0">
                <a:latin typeface="Comic Sans MS" panose="030F0702030302020204" pitchFamily="66" charset="0"/>
              </a:rPr>
            </a:br>
            <a:r>
              <a:rPr lang="en-US" altLang="ja-JP" sz="4000" b="1" dirty="0">
                <a:latin typeface="Comic Sans MS" panose="030F0702030302020204" pitchFamily="66" charset="0"/>
              </a:rPr>
              <a:t>Class – XII A1</a:t>
            </a:r>
            <a:br>
              <a:rPr lang="en-US" altLang="ja-JP" sz="4000" b="1" dirty="0">
                <a:latin typeface="Comic Sans MS" panose="030F0702030302020204" pitchFamily="66" charset="0"/>
              </a:rPr>
            </a:br>
            <a:r>
              <a:rPr lang="en-US" altLang="ja-JP" sz="4000" b="1" dirty="0">
                <a:latin typeface="Comic Sans MS" panose="030F0702030302020204" pitchFamily="66" charset="0"/>
              </a:rPr>
              <a:t>Roll No. - 1</a:t>
            </a:r>
            <a:br>
              <a:rPr lang="en-US" altLang="ja-JP" sz="4000" b="1" dirty="0">
                <a:latin typeface="Comic Sans MS" panose="030F0702030302020204" pitchFamily="66" charset="0"/>
              </a:rPr>
            </a:br>
            <a:r>
              <a:rPr lang="en-US" altLang="ja-JP" sz="4000" b="1" dirty="0">
                <a:latin typeface="Comic Sans MS" panose="030F0702030302020204" pitchFamily="66" charset="0"/>
              </a:rPr>
              <a:t>Subject – Informatics Practices(065)</a:t>
            </a:r>
            <a:br>
              <a:rPr lang="en-US" altLang="ja-JP" sz="4000" b="1" dirty="0">
                <a:latin typeface="Comic Sans MS" panose="030F0702030302020204" pitchFamily="66" charset="0"/>
              </a:rPr>
            </a:br>
            <a:r>
              <a:rPr lang="en-US" altLang="ja-JP" sz="4000" b="1" dirty="0">
                <a:latin typeface="Comic Sans MS" panose="030F0702030302020204" pitchFamily="66" charset="0"/>
              </a:rPr>
              <a:t>Project Name - </a:t>
            </a:r>
            <a:r>
              <a:rPr lang="en-US" altLang="ja-JP" sz="4000" dirty="0">
                <a:latin typeface="Comic Sans MS" panose="030F0702030302020204" pitchFamily="66" charset="0"/>
              </a:rPr>
              <a:t>‘</a:t>
            </a:r>
            <a:r>
              <a:rPr lang="en-US" altLang="ja-JP" sz="4000" i="1" dirty="0">
                <a:solidFill>
                  <a:srgbClr val="FF0000"/>
                </a:solidFill>
                <a:latin typeface="Comic Sans MS" panose="030F0702030302020204" pitchFamily="66" charset="0"/>
              </a:rPr>
              <a:t>The Gaming Nemesis</a:t>
            </a:r>
            <a:r>
              <a:rPr lang="en-US" altLang="ja-JP" sz="4000" dirty="0">
                <a:latin typeface="Comic Sans MS" panose="030F0702030302020204" pitchFamily="66" charset="0"/>
              </a:rPr>
              <a:t>’ </a:t>
            </a:r>
            <a:br>
              <a:rPr lang="en-US" altLang="ja-JP" sz="4000" dirty="0">
                <a:latin typeface="Comic Sans MS" panose="030F0702030302020204" pitchFamily="66" charset="0"/>
              </a:rPr>
            </a:br>
            <a:r>
              <a:rPr lang="en-US" altLang="ja-JP" sz="4000" dirty="0">
                <a:latin typeface="Comic Sans MS" panose="030F0702030302020204" pitchFamily="66" charset="0"/>
              </a:rPr>
              <a:t>Based on – </a:t>
            </a:r>
            <a:r>
              <a:rPr lang="en-US" altLang="ja-JP" sz="4000" dirty="0">
                <a:solidFill>
                  <a:srgbClr val="00B0F0"/>
                </a:solidFill>
                <a:latin typeface="Comic Sans MS" panose="030F0702030302020204" pitchFamily="66" charset="0"/>
              </a:rPr>
              <a:t>Python</a:t>
            </a:r>
            <a:br>
              <a:rPr lang="en-US" altLang="ja-JP" sz="4000" dirty="0">
                <a:latin typeface="Comic Sans MS" panose="030F0702030302020204" pitchFamily="66" charset="0"/>
              </a:rPr>
            </a:br>
            <a:br>
              <a:rPr lang="en-US" altLang="ja-JP" sz="4000" dirty="0">
                <a:latin typeface="Comic Sans MS" panose="030F0702030302020204" pitchFamily="66" charset="0"/>
              </a:rPr>
            </a:br>
            <a:br>
              <a:rPr lang="en-US" altLang="ja-JP" sz="4000" dirty="0">
                <a:latin typeface="Comic Sans MS" panose="030F0702030302020204" pitchFamily="66" charset="0"/>
              </a:rPr>
            </a:br>
            <a:r>
              <a:rPr lang="en-US" altLang="ja-JP" sz="4000" dirty="0">
                <a:latin typeface="Comic Sans MS" panose="030F0702030302020204" pitchFamily="66" charset="0"/>
              </a:rPr>
              <a:t> </a:t>
            </a:r>
            <a:endParaRPr kumimoji="1" lang="ja-JP" altLang="en-US" sz="4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41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CA0F24-C2A9-475B-B03A-F7924CBE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Conclusion: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9107B4-E507-4926-A125-51EF7D7C5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62800"/>
            <a:ext cx="10478105" cy="4001600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This project is like  a symbiotic relation between </a:t>
            </a:r>
            <a:r>
              <a:rPr kumimoji="1" lang="en-US" altLang="ja-JP" sz="2800" dirty="0">
                <a:solidFill>
                  <a:srgbClr val="FF0000"/>
                </a:solidFill>
              </a:rPr>
              <a:t>Beginners</a:t>
            </a:r>
            <a:r>
              <a:rPr kumimoji="1" lang="en-US" altLang="ja-JP" sz="2800" dirty="0"/>
              <a:t> and </a:t>
            </a:r>
            <a:r>
              <a:rPr kumimoji="1" lang="en-US" altLang="ja-JP" sz="2800" dirty="0">
                <a:solidFill>
                  <a:srgbClr val="00B0F0"/>
                </a:solidFill>
              </a:rPr>
              <a:t>non-beginners</a:t>
            </a:r>
            <a:r>
              <a:rPr kumimoji="1" lang="en-US" altLang="ja-JP" sz="2800" dirty="0"/>
              <a:t> . The beginners use th</a:t>
            </a:r>
            <a:r>
              <a:rPr lang="en-US" altLang="ja-JP" sz="2800" dirty="0"/>
              <a:t>e information provided to them so that they can learn the basics of gaming from a ‘hardware’ view and the non-beginners add up to this information using their own knowledge.</a:t>
            </a:r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838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05A3F-7F88-487E-B167-6053A9B1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Contents: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205553-50C6-426B-8CB5-E7509A545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sz="2800" dirty="0"/>
              <a:t>Certificate</a:t>
            </a:r>
          </a:p>
          <a:p>
            <a:r>
              <a:rPr kumimoji="1" lang="en-US" altLang="ja-JP" sz="2800" dirty="0"/>
              <a:t>Acknowledgement</a:t>
            </a:r>
          </a:p>
          <a:p>
            <a:r>
              <a:rPr lang="en-US" altLang="ja-JP" sz="2800" dirty="0"/>
              <a:t>Aim</a:t>
            </a:r>
          </a:p>
          <a:p>
            <a:r>
              <a:rPr lang="en-US" altLang="ja-JP" sz="2800" dirty="0"/>
              <a:t>Introduction</a:t>
            </a:r>
          </a:p>
          <a:p>
            <a:r>
              <a:rPr kumimoji="1" lang="en-US" altLang="ja-JP" sz="2800" dirty="0"/>
              <a:t>Coding (with output)</a:t>
            </a:r>
          </a:p>
          <a:p>
            <a:r>
              <a:rPr lang="en-US" altLang="ja-JP" sz="2800" dirty="0"/>
              <a:t>Pie Chart</a:t>
            </a:r>
          </a:p>
          <a:p>
            <a:r>
              <a:rPr kumimoji="1" lang="en-US" altLang="ja-JP" sz="2800" dirty="0"/>
              <a:t>Merits</a:t>
            </a:r>
          </a:p>
          <a:p>
            <a:r>
              <a:rPr lang="en-US" altLang="ja-JP" sz="2800" dirty="0"/>
              <a:t>Demerits</a:t>
            </a:r>
          </a:p>
          <a:p>
            <a:r>
              <a:rPr kumimoji="1" lang="en-US" altLang="ja-JP" sz="2800" dirty="0"/>
              <a:t>Conclusion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219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0820D-7BF8-4C1C-A46D-FABD5256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Certificate: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087769-1D63-462B-8879-5F5585F84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5105"/>
            <a:ext cx="10515600" cy="3501857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2800" dirty="0"/>
              <a:t>This is to certify tha</a:t>
            </a:r>
            <a:r>
              <a:rPr lang="en-US" altLang="ja-JP" sz="2800" dirty="0"/>
              <a:t>t </a:t>
            </a:r>
            <a:r>
              <a:rPr lang="en-US" altLang="ja-JP" sz="2800" b="1" dirty="0"/>
              <a:t>Sahil </a:t>
            </a:r>
            <a:r>
              <a:rPr lang="en-US" altLang="ja-JP" sz="2800" b="1" dirty="0" err="1"/>
              <a:t>Garje</a:t>
            </a:r>
            <a:r>
              <a:rPr lang="en-US" altLang="ja-JP" sz="2800" dirty="0"/>
              <a:t> of class </a:t>
            </a:r>
            <a:r>
              <a:rPr lang="en-US" altLang="ja-JP" sz="2800" b="1" dirty="0"/>
              <a:t>XII</a:t>
            </a:r>
            <a:r>
              <a:rPr lang="en-US" altLang="ja-JP" sz="2800" dirty="0"/>
              <a:t> </a:t>
            </a:r>
          </a:p>
          <a:p>
            <a:pPr marL="0" indent="0" algn="ctr">
              <a:buNone/>
            </a:pPr>
            <a:r>
              <a:rPr lang="en-US" altLang="ja-JP" sz="2800" dirty="0"/>
              <a:t>has worked under my supervision on project </a:t>
            </a:r>
          </a:p>
          <a:p>
            <a:pPr marL="0" indent="0" algn="ctr">
              <a:buNone/>
            </a:pPr>
            <a:r>
              <a:rPr kumimoji="1" lang="en-US" altLang="ja-JP" sz="2800" dirty="0"/>
              <a:t>‘</a:t>
            </a:r>
            <a:r>
              <a:rPr kumimoji="1" lang="en-US" altLang="ja-JP" sz="2800" b="1" dirty="0"/>
              <a:t>The </a:t>
            </a:r>
            <a:r>
              <a:rPr lang="en-US" altLang="ja-JP" sz="2800" b="1" dirty="0"/>
              <a:t>Gaming Nemesis</a:t>
            </a:r>
            <a:r>
              <a:rPr lang="en-US" altLang="ja-JP" sz="2800" dirty="0"/>
              <a:t>’ and completed it to my full satisfaction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__________                                                               </a:t>
            </a:r>
          </a:p>
          <a:p>
            <a:pPr marL="0" indent="0">
              <a:buNone/>
            </a:pPr>
            <a:r>
              <a:rPr lang="en-US" altLang="ja-JP" dirty="0"/>
              <a:t>Mrs. </a:t>
            </a:r>
            <a:r>
              <a:rPr lang="en-US" altLang="ja-JP" dirty="0" err="1"/>
              <a:t>Revati</a:t>
            </a:r>
            <a:r>
              <a:rPr lang="en-US" altLang="ja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498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460B3-45B1-4A9F-9505-63CAE1C7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Acknowledgement: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51C7D5-A556-455E-B209-F39E12155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I am thankful to my Informatics Practices teacher Mrs. </a:t>
            </a:r>
            <a:r>
              <a:rPr kumimoji="1" lang="en-US" altLang="ja-JP" sz="2800" dirty="0" err="1"/>
              <a:t>Revati</a:t>
            </a:r>
            <a:r>
              <a:rPr kumimoji="1" lang="en-US" altLang="ja-JP" sz="2800" dirty="0"/>
              <a:t> who helped and guided me while successfully completing this project . </a:t>
            </a:r>
            <a:endParaRPr lang="en-US" altLang="ja-JP" sz="2800" dirty="0"/>
          </a:p>
          <a:p>
            <a:r>
              <a:rPr kumimoji="1" lang="en-US" altLang="ja-JP" sz="2800" dirty="0"/>
              <a:t>Also I would like to thank CBSE for giving ample amount of time for the completion of this project.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190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9D81A-1B1F-4042-A3A6-334927B4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Aim: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479DEC-5894-49FC-925A-95906AA3D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This project titled ‘The Gaming Nemesis’ aims at helping newbie gamers and PC enthusiasts to find or to build a PC that matches their requirements for High/Mid/Low end gaming . </a:t>
            </a:r>
          </a:p>
          <a:p>
            <a:endParaRPr lang="en-US" altLang="ja-JP" sz="2800" dirty="0"/>
          </a:p>
          <a:p>
            <a:r>
              <a:rPr kumimoji="1" lang="en-US" altLang="ja-JP" sz="2800" dirty="0"/>
              <a:t>Also this Projec</a:t>
            </a:r>
            <a:r>
              <a:rPr lang="en-US" altLang="ja-JP" sz="2800" dirty="0"/>
              <a:t>t will help the already ‘gaming geeks’ to edit the list of games and also the ‘Pie chart of gaming’.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913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7C22A-999C-424B-A9F2-A60F4AE7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Introduction: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ECABE-2D76-4369-B438-2A08D8E0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z="2800" dirty="0"/>
              <a:t>This Project has been made to :</a:t>
            </a:r>
          </a:p>
          <a:p>
            <a:pPr marL="36900" indent="0">
              <a:buNone/>
            </a:pPr>
            <a:r>
              <a:rPr lang="en-US" altLang="ja-JP" sz="2800" dirty="0"/>
              <a:t>A}Learn about the types of PC games</a:t>
            </a:r>
          </a:p>
          <a:p>
            <a:pPr marL="36900" indent="0">
              <a:buNone/>
            </a:pPr>
            <a:r>
              <a:rPr kumimoji="1" lang="en-US" altLang="ja-JP" sz="2800" dirty="0"/>
              <a:t>B}Knowing the </a:t>
            </a:r>
            <a:r>
              <a:rPr lang="en-US" altLang="ja-JP" sz="2800" dirty="0"/>
              <a:t>System Requirements of different types of PC games</a:t>
            </a:r>
          </a:p>
          <a:p>
            <a:pPr marL="36900" indent="0">
              <a:buNone/>
            </a:pPr>
            <a:r>
              <a:rPr kumimoji="1" lang="en-US" altLang="ja-JP" sz="2800" dirty="0"/>
              <a:t>C}Giving out a list of low/high end games</a:t>
            </a:r>
          </a:p>
          <a:p>
            <a:pPr marL="36900" indent="0">
              <a:buNone/>
            </a:pPr>
            <a:r>
              <a:rPr lang="en-US" altLang="ja-JP" sz="2800" dirty="0"/>
              <a:t>D}Giving Developer Options (to edit option C})</a:t>
            </a:r>
          </a:p>
          <a:p>
            <a:pPr marL="36900" indent="0">
              <a:buNone/>
            </a:pPr>
            <a:r>
              <a:rPr kumimoji="1" lang="en-US" altLang="ja-JP" sz="2800" dirty="0"/>
              <a:t>E}Displa</a:t>
            </a:r>
            <a:r>
              <a:rPr lang="en-US" altLang="ja-JP" sz="2800" dirty="0"/>
              <a:t>y Graphs of Top gaming companies and the most popular games.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897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8791BA-988E-46E0-8C32-468A29BD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419225"/>
          </a:xfrm>
        </p:spPr>
        <p:txBody>
          <a:bodyPr>
            <a:normAutofit/>
          </a:bodyPr>
          <a:lstStyle/>
          <a:p>
            <a:r>
              <a:rPr kumimoji="0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References</a:t>
            </a:r>
            <a:br>
              <a:rPr kumimoji="0" lang="en-IN" altLang="ja-JP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1B9CF1-959D-4E2F-B2F9-90CA4C48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835753" cy="5808893"/>
          </a:xfrm>
        </p:spPr>
        <p:txBody>
          <a:bodyPr>
            <a:normAutofit/>
          </a:bodyPr>
          <a:lstStyle/>
          <a:p>
            <a:r>
              <a:rPr kumimoji="0" lang="en-US" altLang="ja-JP" sz="28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Webliography:</a:t>
            </a:r>
          </a:p>
          <a:p>
            <a:pPr marL="36900" indent="0">
              <a:buNone/>
            </a:pPr>
            <a:r>
              <a:rPr kumimoji="0" lang="en-IN" altLang="ja-JP" sz="28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1} </a:t>
            </a:r>
            <a:r>
              <a:rPr kumimoji="0" lang="en-IN" altLang="ja-JP" sz="28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hlinkClick r:id="rId2"/>
              </a:rPr>
              <a:t>https://www.tutorialaicsip.com/cs-xii-pra/project-synopsis-cbse-class-12/</a:t>
            </a:r>
            <a:endParaRPr kumimoji="0" lang="en-IN" altLang="ja-JP" sz="28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36900" indent="0">
              <a:buNone/>
            </a:pPr>
            <a:r>
              <a:rPr kumimoji="0" lang="en-IN" altLang="ja-JP" sz="2800" u="sng" dirty="0">
                <a:ln>
                  <a:noFill/>
                </a:ln>
                <a:solidFill>
                  <a:srgbClr val="00B0F0"/>
                </a:solidFill>
                <a:effectLst/>
                <a:latin typeface="Tw Cen MT" panose="020B0602020104020603"/>
              </a:rPr>
              <a:t>2} </a:t>
            </a:r>
            <a:r>
              <a:rPr kumimoji="0" lang="en-IN" altLang="ja-JP" sz="2800" u="sng" dirty="0">
                <a:ln>
                  <a:noFill/>
                </a:ln>
                <a:solidFill>
                  <a:srgbClr val="00B0F0"/>
                </a:solidFill>
                <a:effectLst/>
                <a:latin typeface="Tw Cen MT" panose="020B0602020104020603"/>
                <a:hlinkClick r:id="rId3"/>
              </a:rPr>
              <a:t>https://www.youtube.com/watch?v=cIeVKR-vy0c</a:t>
            </a:r>
            <a:endParaRPr kumimoji="0" lang="en-IN" altLang="ja-JP" sz="2800" u="sng" dirty="0">
              <a:ln>
                <a:noFill/>
              </a:ln>
              <a:solidFill>
                <a:srgbClr val="00B0F0"/>
              </a:solidFill>
              <a:effectLst/>
              <a:latin typeface="Tw Cen MT" panose="020B0602020104020603"/>
            </a:endParaRPr>
          </a:p>
          <a:p>
            <a:pPr marL="36900" indent="0">
              <a:buNone/>
            </a:pPr>
            <a:r>
              <a:rPr kumimoji="0" lang="en-IN" altLang="ja-JP" sz="28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3} </a:t>
            </a:r>
            <a:r>
              <a:rPr kumimoji="0" lang="en-IN" altLang="ja-JP" sz="28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hlinkClick r:id="rId4"/>
              </a:rPr>
              <a:t>https://www.slideshare.net/JasmeetSingh38/ip-project-50175201</a:t>
            </a:r>
            <a:endParaRPr kumimoji="0" lang="en-IN" altLang="ja-JP" sz="28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36900" indent="0">
              <a:buNone/>
            </a:pPr>
            <a:r>
              <a:rPr lang="en-GB" altLang="ja-JP" sz="2800" u="sng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Bibliography:</a:t>
            </a:r>
          </a:p>
          <a:p>
            <a:pPr marL="36900" indent="0">
              <a:buNone/>
            </a:pPr>
            <a:r>
              <a:rPr kumimoji="0" lang="en-GB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Sumita</a:t>
            </a:r>
            <a:r>
              <a:rPr kumimoji="0" lang="en-GB" altLang="ja-JP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Arora(2020) , ”Informatics Practices Class XII” , </a:t>
            </a:r>
            <a:r>
              <a:rPr kumimoji="0" lang="en-GB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Dhanpat</a:t>
            </a:r>
            <a:r>
              <a:rPr kumimoji="0" lang="en-GB" altLang="ja-JP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Rai &amp; Co.   </a:t>
            </a:r>
          </a:p>
          <a:p>
            <a:pPr marL="36900" indent="0">
              <a:buNone/>
            </a:pPr>
            <a:r>
              <a:rPr kumimoji="0" lang="en-GB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Sumita</a:t>
            </a:r>
            <a:r>
              <a:rPr kumimoji="0" lang="en-GB" altLang="ja-JP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Arora(2019) , ”Informatics Practices Class XI” , </a:t>
            </a:r>
            <a:r>
              <a:rPr kumimoji="0" lang="en-GB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Dhanpat</a:t>
            </a:r>
            <a:r>
              <a:rPr kumimoji="0" lang="en-GB" altLang="ja-JP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Rai &amp; Co.                                                     </a:t>
            </a:r>
            <a:endParaRPr kumimoji="0" lang="en-IN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36900" indent="0">
              <a:buNone/>
            </a:pPr>
            <a:r>
              <a:rPr kumimoji="0" lang="en-GB" altLang="ja-JP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                                  </a:t>
            </a:r>
            <a:endParaRPr kumimoji="0" lang="en-IN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36900" indent="0">
              <a:buNone/>
            </a:pPr>
            <a:endParaRPr kumimoji="0" lang="en-IN" altLang="ja-JP" sz="2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36900" indent="0">
              <a:buNone/>
            </a:pPr>
            <a:endParaRPr kumimoji="0" lang="en-IN" altLang="ja-JP" sz="28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0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08A15-9229-47D7-98EF-475E65BE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Merits: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44BDBD-A2BD-4AC3-8C31-659AADF4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Can edit the list of games</a:t>
            </a:r>
          </a:p>
          <a:p>
            <a:endParaRPr kumimoji="1" lang="en-US" altLang="ja-JP" sz="2800" dirty="0"/>
          </a:p>
          <a:p>
            <a:r>
              <a:rPr lang="en-US" altLang="ja-JP" sz="2800" dirty="0"/>
              <a:t>Navigation panes instead of showing everything at once</a:t>
            </a:r>
          </a:p>
          <a:p>
            <a:endParaRPr lang="en-US" altLang="ja-JP" sz="2800" dirty="0"/>
          </a:p>
          <a:p>
            <a:r>
              <a:rPr kumimoji="1" lang="en-US" altLang="ja-JP" sz="2800" dirty="0"/>
              <a:t>Beginner Friendly</a:t>
            </a:r>
          </a:p>
          <a:p>
            <a:endParaRPr lang="en-US" altLang="ja-JP" sz="2800" dirty="0"/>
          </a:p>
          <a:p>
            <a:r>
              <a:rPr kumimoji="1" lang="en-US" altLang="ja-JP" sz="2800" dirty="0"/>
              <a:t>Has a variety of games(low/high)</a:t>
            </a:r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997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041FE-BE10-41D0-A71D-3A3B7BE1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Demerits: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808EE7-0B0C-45FB-8A4F-65ACCF481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353762" cy="5468452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800" dirty="0"/>
              <a:t>Needs constant updates as the tech changes</a:t>
            </a:r>
          </a:p>
          <a:p>
            <a:endParaRPr lang="en-US" altLang="ja-JP" sz="2800" dirty="0"/>
          </a:p>
          <a:p>
            <a:r>
              <a:rPr lang="en-US" altLang="ja-JP" sz="2800" dirty="0"/>
              <a:t>Not much useful for non-beginners</a:t>
            </a:r>
          </a:p>
          <a:p>
            <a:endParaRPr lang="en-US" altLang="ja-JP" sz="2800" dirty="0"/>
          </a:p>
          <a:p>
            <a:r>
              <a:rPr lang="en-US" altLang="ja-JP" sz="2800" dirty="0"/>
              <a:t>Focus on consoles &amp; cloud gaming isn’t there</a:t>
            </a:r>
          </a:p>
          <a:p>
            <a:endParaRPr lang="en-US" altLang="ja-JP" sz="2800" dirty="0"/>
          </a:p>
          <a:p>
            <a:r>
              <a:rPr lang="en-US" altLang="ja-JP" sz="2800" dirty="0"/>
              <a:t>To use it on another PC CSV file path always needs to be changed.</a:t>
            </a:r>
          </a:p>
          <a:p>
            <a:pPr marL="36900" indent="0">
              <a:buNone/>
            </a:pPr>
            <a:endParaRPr lang="en-US" altLang="ja-JP" sz="2800" dirty="0"/>
          </a:p>
          <a:p>
            <a:pPr marL="36900" indent="0">
              <a:buNone/>
            </a:pPr>
            <a:r>
              <a:rPr kumimoji="1" lang="ja-JP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747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230</TotalTime>
  <Words>472</Words>
  <Application>Microsoft Office PowerPoint</Application>
  <PresentationFormat>ワイド画面</PresentationFormat>
  <Paragraphs>63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Bahnschrift SemiLight SemiConde</vt:lpstr>
      <vt:lpstr>Calisto MT</vt:lpstr>
      <vt:lpstr>Comic Sans MS</vt:lpstr>
      <vt:lpstr>Tw Cen MT</vt:lpstr>
      <vt:lpstr>Wingdings 2</vt:lpstr>
      <vt:lpstr>石版</vt:lpstr>
      <vt:lpstr>Project Synopsis  Name - Sahil Garje Class – XII A1 Roll No. - 1 Subject – Informatics Practices(065) Project Name - ‘The Gaming Nemesis’  Based on – Python    </vt:lpstr>
      <vt:lpstr>Contents:</vt:lpstr>
      <vt:lpstr>Certificate:</vt:lpstr>
      <vt:lpstr>Acknowledgement:</vt:lpstr>
      <vt:lpstr>Aim:</vt:lpstr>
      <vt:lpstr>Introduction:</vt:lpstr>
      <vt:lpstr>References </vt:lpstr>
      <vt:lpstr>Merits:</vt:lpstr>
      <vt:lpstr>Demerits: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‘The Gaming Nemesis’  Based On Python </dc:title>
  <dc:creator>SahilGarje</dc:creator>
  <cp:lastModifiedBy>SahilGarje</cp:lastModifiedBy>
  <cp:revision>5</cp:revision>
  <dcterms:created xsi:type="dcterms:W3CDTF">2021-10-07T03:26:01Z</dcterms:created>
  <dcterms:modified xsi:type="dcterms:W3CDTF">2021-10-07T13:15:09Z</dcterms:modified>
</cp:coreProperties>
</file>