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876" r:id="rId3"/>
    <p:sldId id="877" r:id="rId4"/>
    <p:sldId id="878" r:id="rId5"/>
    <p:sldId id="879" r:id="rId6"/>
    <p:sldId id="8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7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02C1-FA30-4B6D-9A4C-6220CA567D9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A7830-A90E-4252-B27F-B085137B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6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A7830-A90E-4252-B27F-B085137B4D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9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390-531F-46CE-9F01-CA49BF88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04AA-12BA-44BE-8585-82717F9E2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8AA0-BFA3-4D9F-B8E2-E93ECBEF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63E3-C597-4266-99AD-C4003D2E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2FA0-ED2C-4799-83F7-21B95F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5925-4529-41FE-8566-7E5930F6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F31C5-4ECF-4C7A-BBFD-CF2EED6F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831E-8859-4277-B06D-B0ED360C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2E0D-1054-4EB6-8AF9-43013865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F200-4332-4C61-8215-0D11CB09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592F5-33D9-47F4-A999-252C9CA39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9E995-68DD-408E-8526-8F24C039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0C5E-82E3-4B4A-8B5D-16D551BA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B4C3-FAFD-43AE-AA85-320D38AC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192D-EE5D-4A0E-AA04-43AE0D0D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07E3-C6BA-4D6C-93BE-533368D3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E5E6-1445-4BAC-B43C-CB090E38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3AD6-DF83-41F4-A22B-4F088836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0B58-8A59-4A3F-BDBE-166118F9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A334-7414-408A-8FA9-A3BDC924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CDED-7B69-40C4-BCA9-CD5DC8CE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2F602-3F8F-4122-97CF-88E314EB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9C08-DCC8-4CDE-9126-022ADA99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854-328A-43C5-A801-DF532247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5154-9EB6-4430-88D7-F7A6B12A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8305-1056-41C6-BAEE-1F1D3E7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C38E-DC20-44BC-A574-1F6DED23F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F8A4D-48FD-47F9-A914-52539F27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C7F3-DAAC-4634-8D73-04825AAE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2D7F7-64DE-4E57-B927-5E3A9BF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45B86-6E80-4024-A76F-37B073D9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D5C9-385E-4476-BB22-791CF34F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745B-559C-4B06-AE1D-08520D92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7701D-7AFE-491F-89FF-0DEBD933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2F153-7EA8-44B4-89C6-C3EC364C9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EE825-F160-46EC-8057-56969AFD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BE3CE-CCA0-46C7-B1E6-CE5B7890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0E830-9685-44F6-A14A-1EE00505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2AAAD-525E-47A5-BEC0-1FE791EB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1FE6-B66C-4045-9ABC-1F48DDE1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349DC-6372-494F-A3C4-BB14F8D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06BE6-FF9F-4D26-A583-4798A1BC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1CDC4-AC16-417A-9C1F-1634282D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D0801-C82C-4B85-A0DF-6610CE43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DF6D8-B5AE-42EF-87D4-3FB2D7B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EAD0-D818-4419-905B-B3B115B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9508-C1BF-4815-8479-1EC77902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F055-ECDD-4F19-8346-B5DFF166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98A7B-2FE7-4AC0-9B56-41D22CFA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5FC47-36E1-424F-AE6A-73081AF8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ABE1-6EEC-4B82-BC9B-0A697DC7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B5CA2-7501-40E7-B4D0-3E548A21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1F25-5696-4546-8843-E1B2870A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57E8-6AC4-441E-B997-38DBA35A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C686A-14F1-470B-BBA7-F25029B16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A626-45EF-401A-9F20-1529CBD3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DF9B-6E90-49A3-BE08-66617DF3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469B-B72E-4A95-AF0A-515194DC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8F1F1-C375-45E3-ADC5-7F4C30A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1B5C-ED95-4D9F-B9E8-AAC46885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D534-778D-47FE-ACD8-BBE31F4A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0DB3-7EED-4A4D-8F04-4705CE7B76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FDC21-398F-4F0E-A003-8BA2E3728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AF34-E867-4202-ADF3-3F2AA4E45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23F8-7EBA-426A-BD90-1951C1E6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4DAAC-6D92-4B87-9721-88BD08C4D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5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7CF3E-20D1-4736-A7B4-C6C6B529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Instagram</a:t>
            </a:r>
          </a:p>
        </p:txBody>
      </p:sp>
    </p:spTree>
    <p:extLst>
      <p:ext uri="{BB962C8B-B14F-4D97-AF65-F5344CB8AC3E}">
        <p14:creationId xmlns:p14="http://schemas.microsoft.com/office/powerpoint/2010/main" val="35857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251-3F61-403E-9D77-0734C58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F720-6499-4BD6-8E36-E24ED6B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Users should be able to upload/download/view photos.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Users can perform searches based on photo/video titles.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Users can follow other users.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system should be able to generate and display a user’s News Feed consisting of top photos from all the people the user follows.</a:t>
            </a:r>
          </a:p>
        </p:txBody>
      </p:sp>
    </p:spTree>
    <p:extLst>
      <p:ext uri="{BB962C8B-B14F-4D97-AF65-F5344CB8AC3E}">
        <p14:creationId xmlns:p14="http://schemas.microsoft.com/office/powerpoint/2010/main" val="143320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251-3F61-403E-9D77-0734C58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F720-6499-4BD6-8E36-E24ED6B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Our service needs to be highly available.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acceptable latency of the system is 200ms for News Feed generation.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Consistency can take a hit (in the interest of availability), if a user doesn’t see a photo for a while; it should be fine.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system should be highly reliable; any uploaded photo or video should never be lost.</a:t>
            </a:r>
          </a:p>
        </p:txBody>
      </p:sp>
    </p:spTree>
    <p:extLst>
      <p:ext uri="{BB962C8B-B14F-4D97-AF65-F5344CB8AC3E}">
        <p14:creationId xmlns:p14="http://schemas.microsoft.com/office/powerpoint/2010/main" val="2188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251-3F61-403E-9D77-0734C58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F720-6499-4BD6-8E36-E24ED6B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and reliable Storage of photo</a:t>
            </a:r>
          </a:p>
          <a:p>
            <a:r>
              <a:rPr lang="en-US" dirty="0"/>
              <a:t>How to partition the data. </a:t>
            </a:r>
          </a:p>
          <a:p>
            <a:r>
              <a:rPr lang="en-US" dirty="0"/>
              <a:t>Low latency with viewing photos.</a:t>
            </a:r>
          </a:p>
          <a:p>
            <a:r>
              <a:rPr lang="en-US" dirty="0"/>
              <a:t>Upload efficiency.</a:t>
            </a:r>
          </a:p>
        </p:txBody>
      </p:sp>
    </p:spTree>
    <p:extLst>
      <p:ext uri="{BB962C8B-B14F-4D97-AF65-F5344CB8AC3E}">
        <p14:creationId xmlns:p14="http://schemas.microsoft.com/office/powerpoint/2010/main" val="119012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5251-3F61-403E-9D77-0734C58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F720-6499-4BD6-8E36-E24ED6BE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and reliable Storage of photo</a:t>
            </a:r>
          </a:p>
          <a:p>
            <a:r>
              <a:rPr lang="en-US" dirty="0"/>
              <a:t>How to partition the data. </a:t>
            </a:r>
          </a:p>
          <a:p>
            <a:r>
              <a:rPr lang="en-US" dirty="0"/>
              <a:t>Low latency with viewing photos.</a:t>
            </a:r>
          </a:p>
          <a:p>
            <a:r>
              <a:rPr lang="en-US" dirty="0"/>
              <a:t>Upload efficiency.</a:t>
            </a:r>
          </a:p>
        </p:txBody>
      </p:sp>
    </p:spTree>
    <p:extLst>
      <p:ext uri="{BB962C8B-B14F-4D97-AF65-F5344CB8AC3E}">
        <p14:creationId xmlns:p14="http://schemas.microsoft.com/office/powerpoint/2010/main" val="287782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178</Words>
  <Application>Microsoft Office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Design Examples</vt:lpstr>
      <vt:lpstr>Design Instagram</vt:lpstr>
      <vt:lpstr>Scenarios</vt:lpstr>
      <vt:lpstr>System Requirement</vt:lpstr>
      <vt:lpstr>Design consideration </vt:lpstr>
      <vt:lpstr>Design consideration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Pratice</dc:title>
  <dc:creator>Huanmin Wu</dc:creator>
  <cp:lastModifiedBy>Huanmin Wu</cp:lastModifiedBy>
  <cp:revision>11</cp:revision>
  <dcterms:created xsi:type="dcterms:W3CDTF">2018-10-16T04:40:51Z</dcterms:created>
  <dcterms:modified xsi:type="dcterms:W3CDTF">2020-03-08T01:55:01Z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2018-10-16T04:46:06.8634030Z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