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76" r:id="rId5"/>
    <p:sldId id="277" r:id="rId6"/>
    <p:sldId id="259" r:id="rId7"/>
    <p:sldId id="260" r:id="rId8"/>
    <p:sldId id="261" r:id="rId9"/>
    <p:sldId id="262" r:id="rId10"/>
    <p:sldId id="275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svg"/><Relationship Id="rId1" Type="http://schemas.openxmlformats.org/officeDocument/2006/relationships/image" Target="../media/image64.png"/><Relationship Id="rId6" Type="http://schemas.openxmlformats.org/officeDocument/2006/relationships/image" Target="../media/image63.svg"/><Relationship Id="rId5" Type="http://schemas.openxmlformats.org/officeDocument/2006/relationships/image" Target="../media/image66.png"/><Relationship Id="rId4" Type="http://schemas.openxmlformats.org/officeDocument/2006/relationships/image" Target="../media/image61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svg"/><Relationship Id="rId1" Type="http://schemas.openxmlformats.org/officeDocument/2006/relationships/image" Target="../media/image73.png"/><Relationship Id="rId6" Type="http://schemas.openxmlformats.org/officeDocument/2006/relationships/image" Target="../media/image72.svg"/><Relationship Id="rId5" Type="http://schemas.openxmlformats.org/officeDocument/2006/relationships/image" Target="../media/image75.png"/><Relationship Id="rId4" Type="http://schemas.openxmlformats.org/officeDocument/2006/relationships/image" Target="../media/image7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40.png"/><Relationship Id="rId6" Type="http://schemas.openxmlformats.org/officeDocument/2006/relationships/image" Target="../media/image33.sv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4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47.svg"/><Relationship Id="rId1" Type="http://schemas.openxmlformats.org/officeDocument/2006/relationships/image" Target="../media/image54.png"/><Relationship Id="rId6" Type="http://schemas.openxmlformats.org/officeDocument/2006/relationships/image" Target="../media/image51.svg"/><Relationship Id="rId5" Type="http://schemas.openxmlformats.org/officeDocument/2006/relationships/image" Target="../media/image5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38453-B781-4CF3-AF7C-43424BDED3D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1D82D92-B221-4647-B417-0DE184F9A5D8}">
      <dgm:prSet/>
      <dgm:spPr/>
      <dgm:t>
        <a:bodyPr/>
        <a:lstStyle/>
        <a:p>
          <a:r>
            <a:rPr lang="en-US" dirty="0"/>
            <a:t>Array</a:t>
          </a:r>
        </a:p>
      </dgm:t>
    </dgm:pt>
    <dgm:pt modelId="{21C65EFC-02ED-4177-A60F-E82D63801874}" type="parTrans" cxnId="{89AD108F-6A62-4C06-82DB-06D83D741C32}">
      <dgm:prSet/>
      <dgm:spPr/>
      <dgm:t>
        <a:bodyPr/>
        <a:lstStyle/>
        <a:p>
          <a:endParaRPr lang="en-US"/>
        </a:p>
      </dgm:t>
    </dgm:pt>
    <dgm:pt modelId="{FCF0FFFE-D9B3-4179-A484-7EC8DA78DD44}" type="sibTrans" cxnId="{89AD108F-6A62-4C06-82DB-06D83D741C32}">
      <dgm:prSet/>
      <dgm:spPr/>
      <dgm:t>
        <a:bodyPr/>
        <a:lstStyle/>
        <a:p>
          <a:endParaRPr lang="en-US"/>
        </a:p>
      </dgm:t>
    </dgm:pt>
    <dgm:pt modelId="{F257EE00-DE48-4B32-93A2-F6E67AEBD421}">
      <dgm:prSet/>
      <dgm:spPr/>
      <dgm:t>
        <a:bodyPr/>
        <a:lstStyle/>
        <a:p>
          <a:r>
            <a:rPr lang="en-US" dirty="0"/>
            <a:t>Backtracking</a:t>
          </a:r>
        </a:p>
      </dgm:t>
    </dgm:pt>
    <dgm:pt modelId="{1A7E3D2A-B937-4B6E-A4B3-198358E1F9FB}" type="parTrans" cxnId="{9DB8FD71-5048-489E-A28F-C3C357DF51CA}">
      <dgm:prSet/>
      <dgm:spPr/>
      <dgm:t>
        <a:bodyPr/>
        <a:lstStyle/>
        <a:p>
          <a:endParaRPr lang="en-US"/>
        </a:p>
      </dgm:t>
    </dgm:pt>
    <dgm:pt modelId="{C8A44935-E109-4067-B513-A54EF621EA47}" type="sibTrans" cxnId="{9DB8FD71-5048-489E-A28F-C3C357DF51CA}">
      <dgm:prSet/>
      <dgm:spPr/>
      <dgm:t>
        <a:bodyPr/>
        <a:lstStyle/>
        <a:p>
          <a:endParaRPr lang="en-US"/>
        </a:p>
      </dgm:t>
    </dgm:pt>
    <dgm:pt modelId="{A298A80B-CF9B-488E-9109-E101C6439DA4}">
      <dgm:prSet/>
      <dgm:spPr/>
      <dgm:t>
        <a:bodyPr/>
        <a:lstStyle/>
        <a:p>
          <a:r>
            <a:rPr lang="en-US" dirty="0"/>
            <a:t>Binary Search</a:t>
          </a:r>
        </a:p>
      </dgm:t>
    </dgm:pt>
    <dgm:pt modelId="{2EC6C19C-22AB-4E18-A032-068CE3902453}" type="parTrans" cxnId="{CD658A29-B2EC-4AED-8C54-AF0174EB4130}">
      <dgm:prSet/>
      <dgm:spPr/>
      <dgm:t>
        <a:bodyPr/>
        <a:lstStyle/>
        <a:p>
          <a:endParaRPr lang="en-US"/>
        </a:p>
      </dgm:t>
    </dgm:pt>
    <dgm:pt modelId="{E0093088-7FFD-4C4D-A09C-466D7F15CEF0}" type="sibTrans" cxnId="{CD658A29-B2EC-4AED-8C54-AF0174EB4130}">
      <dgm:prSet/>
      <dgm:spPr/>
      <dgm:t>
        <a:bodyPr/>
        <a:lstStyle/>
        <a:p>
          <a:endParaRPr lang="en-US"/>
        </a:p>
      </dgm:t>
    </dgm:pt>
    <dgm:pt modelId="{E269F869-28A6-43BA-8ADE-8EEC38C64329}">
      <dgm:prSet/>
      <dgm:spPr/>
      <dgm:t>
        <a:bodyPr/>
        <a:lstStyle/>
        <a:p>
          <a:r>
            <a:rPr lang="en-US" dirty="0"/>
            <a:t>Hash table</a:t>
          </a:r>
        </a:p>
      </dgm:t>
    </dgm:pt>
    <dgm:pt modelId="{CDD32F8C-9904-421F-BDC3-024C0EB1D4F2}" type="parTrans" cxnId="{343C491D-C2B4-4B69-A656-5452BA694F2E}">
      <dgm:prSet/>
      <dgm:spPr/>
      <dgm:t>
        <a:bodyPr/>
        <a:lstStyle/>
        <a:p>
          <a:endParaRPr lang="en-US"/>
        </a:p>
      </dgm:t>
    </dgm:pt>
    <dgm:pt modelId="{E5D89800-FA0B-42E5-8D62-011A2285F1A8}" type="sibTrans" cxnId="{343C491D-C2B4-4B69-A656-5452BA694F2E}">
      <dgm:prSet/>
      <dgm:spPr/>
      <dgm:t>
        <a:bodyPr/>
        <a:lstStyle/>
        <a:p>
          <a:endParaRPr lang="en-US"/>
        </a:p>
      </dgm:t>
    </dgm:pt>
    <dgm:pt modelId="{0B9BE186-D0BD-406A-B01B-BF53C8167211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D1974699-812C-42CA-BE07-3715D9D6DDAE}" type="parTrans" cxnId="{748E5273-76B8-466A-B076-1E49BBE9BFC1}">
      <dgm:prSet/>
      <dgm:spPr/>
      <dgm:t>
        <a:bodyPr/>
        <a:lstStyle/>
        <a:p>
          <a:endParaRPr lang="en-US"/>
        </a:p>
      </dgm:t>
    </dgm:pt>
    <dgm:pt modelId="{A4C87314-17F7-46A3-ABDB-8C0248AAB9A3}" type="sibTrans" cxnId="{748E5273-76B8-466A-B076-1E49BBE9BFC1}">
      <dgm:prSet/>
      <dgm:spPr/>
      <dgm:t>
        <a:bodyPr/>
        <a:lstStyle/>
        <a:p>
          <a:endParaRPr lang="en-US"/>
        </a:p>
      </dgm:t>
    </dgm:pt>
    <dgm:pt modelId="{8BFF5B09-0C8B-48DC-A213-24EC1FB9823C}">
      <dgm:prSet/>
      <dgm:spPr/>
      <dgm:t>
        <a:bodyPr/>
        <a:lstStyle/>
        <a:p>
          <a:r>
            <a:rPr lang="en-US" dirty="0"/>
            <a:t>Divide and conquer</a:t>
          </a:r>
        </a:p>
      </dgm:t>
    </dgm:pt>
    <dgm:pt modelId="{EBD89B08-55B9-4195-8879-6350CAA636D9}" type="parTrans" cxnId="{43A094F7-97FE-41E0-A1A4-028CB0409B0A}">
      <dgm:prSet/>
      <dgm:spPr/>
      <dgm:t>
        <a:bodyPr/>
        <a:lstStyle/>
        <a:p>
          <a:endParaRPr lang="en-US"/>
        </a:p>
      </dgm:t>
    </dgm:pt>
    <dgm:pt modelId="{3155AB35-4801-435A-9821-EE83F9DD8355}" type="sibTrans" cxnId="{43A094F7-97FE-41E0-A1A4-028CB0409B0A}">
      <dgm:prSet/>
      <dgm:spPr/>
      <dgm:t>
        <a:bodyPr/>
        <a:lstStyle/>
        <a:p>
          <a:endParaRPr lang="en-US"/>
        </a:p>
      </dgm:t>
    </dgm:pt>
    <dgm:pt modelId="{17FEB468-6D8A-4FD1-BF8A-E7884C635949}">
      <dgm:prSet/>
      <dgm:spPr/>
      <dgm:t>
        <a:bodyPr/>
        <a:lstStyle/>
        <a:p>
          <a:r>
            <a:rPr lang="en-US" dirty="0"/>
            <a:t>Dynamic Programming</a:t>
          </a:r>
        </a:p>
      </dgm:t>
    </dgm:pt>
    <dgm:pt modelId="{E2E66FF4-556A-41B3-AE3C-F0B406D4B9D2}" type="parTrans" cxnId="{6B5B29AC-F4CE-4B10-9624-5513F8F520FF}">
      <dgm:prSet/>
      <dgm:spPr/>
      <dgm:t>
        <a:bodyPr/>
        <a:lstStyle/>
        <a:p>
          <a:endParaRPr lang="en-US"/>
        </a:p>
      </dgm:t>
    </dgm:pt>
    <dgm:pt modelId="{8BCE9A64-1882-4DEC-91BE-4C8AB1538737}" type="sibTrans" cxnId="{6B5B29AC-F4CE-4B10-9624-5513F8F520FF}">
      <dgm:prSet/>
      <dgm:spPr/>
      <dgm:t>
        <a:bodyPr/>
        <a:lstStyle/>
        <a:p>
          <a:endParaRPr lang="en-US"/>
        </a:p>
      </dgm:t>
    </dgm:pt>
    <dgm:pt modelId="{C28FF486-F7A0-4AC1-A4EC-893B107C3BB9}">
      <dgm:prSet/>
      <dgm:spPr/>
      <dgm:t>
        <a:bodyPr/>
        <a:lstStyle/>
        <a:p>
          <a:r>
            <a:rPr lang="en-US" dirty="0"/>
            <a:t>Graph</a:t>
          </a:r>
        </a:p>
      </dgm:t>
    </dgm:pt>
    <dgm:pt modelId="{99A43660-DC36-4CD7-B260-1ED7793E31F9}" type="parTrans" cxnId="{59A91FC8-1D2A-4562-BACE-67AAA0C66FBC}">
      <dgm:prSet/>
      <dgm:spPr/>
      <dgm:t>
        <a:bodyPr/>
        <a:lstStyle/>
        <a:p>
          <a:endParaRPr lang="en-US"/>
        </a:p>
      </dgm:t>
    </dgm:pt>
    <dgm:pt modelId="{090AACCA-8E7A-4831-B489-C760F7901DBB}" type="sibTrans" cxnId="{59A91FC8-1D2A-4562-BACE-67AAA0C66FBC}">
      <dgm:prSet/>
      <dgm:spPr/>
      <dgm:t>
        <a:bodyPr/>
        <a:lstStyle/>
        <a:p>
          <a:endParaRPr lang="en-US"/>
        </a:p>
      </dgm:t>
    </dgm:pt>
    <dgm:pt modelId="{210C94BD-C22C-4662-9E52-13538A0B5ACA}">
      <dgm:prSet/>
      <dgm:spPr/>
      <dgm:t>
        <a:bodyPr/>
        <a:lstStyle/>
        <a:p>
          <a:r>
            <a:rPr lang="en-US" dirty="0"/>
            <a:t>Greedy</a:t>
          </a:r>
        </a:p>
      </dgm:t>
    </dgm:pt>
    <dgm:pt modelId="{4668326E-168A-4829-95FC-BC7C2B3F3793}" type="parTrans" cxnId="{F4048CAC-0817-48ED-9B3E-3A1028A8191B}">
      <dgm:prSet/>
      <dgm:spPr/>
      <dgm:t>
        <a:bodyPr/>
        <a:lstStyle/>
        <a:p>
          <a:endParaRPr lang="en-US"/>
        </a:p>
      </dgm:t>
    </dgm:pt>
    <dgm:pt modelId="{9766EE47-A4CF-4EBA-AE0D-BA7CC145BB7F}" type="sibTrans" cxnId="{F4048CAC-0817-48ED-9B3E-3A1028A8191B}">
      <dgm:prSet/>
      <dgm:spPr/>
      <dgm:t>
        <a:bodyPr/>
        <a:lstStyle/>
        <a:p>
          <a:endParaRPr lang="en-US"/>
        </a:p>
      </dgm:t>
    </dgm:pt>
    <dgm:pt modelId="{2E9B1DE4-3CE7-4508-9CE2-A090C2A487B3}">
      <dgm:prSet/>
      <dgm:spPr/>
      <dgm:t>
        <a:bodyPr/>
        <a:lstStyle/>
        <a:p>
          <a:r>
            <a:rPr lang="en-US" dirty="0"/>
            <a:t>LinkedList</a:t>
          </a:r>
        </a:p>
      </dgm:t>
    </dgm:pt>
    <dgm:pt modelId="{BD265CC2-0A55-49DF-BD6B-5833606D3710}" type="parTrans" cxnId="{C195246B-2EDE-4B1C-9A9E-EF5BF386BF09}">
      <dgm:prSet/>
      <dgm:spPr/>
      <dgm:t>
        <a:bodyPr/>
        <a:lstStyle/>
        <a:p>
          <a:endParaRPr lang="en-US"/>
        </a:p>
      </dgm:t>
    </dgm:pt>
    <dgm:pt modelId="{0BC4BEFA-19A7-4D4A-A4E0-C603B955EF9A}" type="sibTrans" cxnId="{C195246B-2EDE-4B1C-9A9E-EF5BF386BF09}">
      <dgm:prSet/>
      <dgm:spPr/>
      <dgm:t>
        <a:bodyPr/>
        <a:lstStyle/>
        <a:p>
          <a:endParaRPr lang="en-US"/>
        </a:p>
      </dgm:t>
    </dgm:pt>
    <dgm:pt modelId="{AB36E692-2015-41B8-90D5-97E36639E943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8AC2E210-2A63-4A2F-AEBB-B8396CF9E7D9}" type="parTrans" cxnId="{63C96427-18A7-4631-A25C-A109B7B10163}">
      <dgm:prSet/>
      <dgm:spPr/>
      <dgm:t>
        <a:bodyPr/>
        <a:lstStyle/>
        <a:p>
          <a:endParaRPr lang="en-US"/>
        </a:p>
      </dgm:t>
    </dgm:pt>
    <dgm:pt modelId="{D4AA28FB-83AD-484A-AB66-4773A37C0360}" type="sibTrans" cxnId="{63C96427-18A7-4631-A25C-A109B7B10163}">
      <dgm:prSet/>
      <dgm:spPr/>
      <dgm:t>
        <a:bodyPr/>
        <a:lstStyle/>
        <a:p>
          <a:endParaRPr lang="en-US"/>
        </a:p>
      </dgm:t>
    </dgm:pt>
    <dgm:pt modelId="{875A9161-8FF7-450A-BB26-675123E519F4}">
      <dgm:prSet/>
      <dgm:spPr/>
      <dgm:t>
        <a:bodyPr/>
        <a:lstStyle/>
        <a:p>
          <a:r>
            <a:rPr lang="en-US" dirty="0"/>
            <a:t>Sort</a:t>
          </a:r>
        </a:p>
      </dgm:t>
    </dgm:pt>
    <dgm:pt modelId="{D98A7FB2-B9F5-40C8-ACD0-D52A3EACD2CA}" type="parTrans" cxnId="{B49790F9-EAF0-4970-87A4-11C02D2ECC79}">
      <dgm:prSet/>
      <dgm:spPr/>
      <dgm:t>
        <a:bodyPr/>
        <a:lstStyle/>
        <a:p>
          <a:endParaRPr lang="en-US"/>
        </a:p>
      </dgm:t>
    </dgm:pt>
    <dgm:pt modelId="{0417D440-0759-43DD-B97F-36C0C6058D36}" type="sibTrans" cxnId="{B49790F9-EAF0-4970-87A4-11C02D2ECC79}">
      <dgm:prSet/>
      <dgm:spPr/>
      <dgm:t>
        <a:bodyPr/>
        <a:lstStyle/>
        <a:p>
          <a:endParaRPr lang="en-US"/>
        </a:p>
      </dgm:t>
    </dgm:pt>
    <dgm:pt modelId="{8C2702B0-2035-468C-9178-17D1256A78EC}">
      <dgm:prSet/>
      <dgm:spPr/>
      <dgm:t>
        <a:bodyPr/>
        <a:lstStyle/>
        <a:p>
          <a:r>
            <a:rPr lang="en-US" dirty="0"/>
            <a:t>Stack and Queue</a:t>
          </a:r>
        </a:p>
      </dgm:t>
    </dgm:pt>
    <dgm:pt modelId="{2BAE2B2B-3419-4593-A6DE-BAC08024F815}" type="parTrans" cxnId="{3809927E-BFF5-4F13-9282-B8AEE3CAE73A}">
      <dgm:prSet/>
      <dgm:spPr/>
      <dgm:t>
        <a:bodyPr/>
        <a:lstStyle/>
        <a:p>
          <a:endParaRPr lang="en-US"/>
        </a:p>
      </dgm:t>
    </dgm:pt>
    <dgm:pt modelId="{A8C5DC9D-BD20-4CA6-886C-8CDAACA4FD9F}" type="sibTrans" cxnId="{3809927E-BFF5-4F13-9282-B8AEE3CAE73A}">
      <dgm:prSet/>
      <dgm:spPr/>
      <dgm:t>
        <a:bodyPr/>
        <a:lstStyle/>
        <a:p>
          <a:endParaRPr lang="en-US"/>
        </a:p>
      </dgm:t>
    </dgm:pt>
    <dgm:pt modelId="{5AD25F5A-7B0E-4288-857E-D1603494AE0D}">
      <dgm:prSet/>
      <dgm:spPr/>
      <dgm:t>
        <a:bodyPr/>
        <a:lstStyle/>
        <a:p>
          <a:r>
            <a:rPr lang="en-US" dirty="0"/>
            <a:t>String</a:t>
          </a:r>
        </a:p>
      </dgm:t>
    </dgm:pt>
    <dgm:pt modelId="{4EDBA850-EF1D-4754-8AC4-75394DDD6D8E}" type="parTrans" cxnId="{BD6459A9-AB88-416F-83E5-A0879238968E}">
      <dgm:prSet/>
      <dgm:spPr/>
      <dgm:t>
        <a:bodyPr/>
        <a:lstStyle/>
        <a:p>
          <a:endParaRPr lang="en-US"/>
        </a:p>
      </dgm:t>
    </dgm:pt>
    <dgm:pt modelId="{F8D00240-FC81-45C1-A3FF-E332DA259744}" type="sibTrans" cxnId="{BD6459A9-AB88-416F-83E5-A0879238968E}">
      <dgm:prSet/>
      <dgm:spPr/>
      <dgm:t>
        <a:bodyPr/>
        <a:lstStyle/>
        <a:p>
          <a:endParaRPr lang="en-US"/>
        </a:p>
      </dgm:t>
    </dgm:pt>
    <dgm:pt modelId="{D4674656-3B39-4D98-8408-2A1139991A9C}">
      <dgm:prSet/>
      <dgm:spPr/>
      <dgm:t>
        <a:bodyPr/>
        <a:lstStyle/>
        <a:p>
          <a:r>
            <a:rPr lang="en-US" dirty="0"/>
            <a:t>Tree</a:t>
          </a:r>
        </a:p>
      </dgm:t>
    </dgm:pt>
    <dgm:pt modelId="{8F331433-B367-44E0-A956-7402E70FC076}" type="parTrans" cxnId="{83A22A44-7428-4956-A2DF-BD05ABBDC3AE}">
      <dgm:prSet/>
      <dgm:spPr/>
      <dgm:t>
        <a:bodyPr/>
        <a:lstStyle/>
        <a:p>
          <a:endParaRPr lang="en-US"/>
        </a:p>
      </dgm:t>
    </dgm:pt>
    <dgm:pt modelId="{39AF77B3-5A5B-4688-86DC-5F094A65DBAB}" type="sibTrans" cxnId="{83A22A44-7428-4956-A2DF-BD05ABBDC3AE}">
      <dgm:prSet/>
      <dgm:spPr/>
      <dgm:t>
        <a:bodyPr/>
        <a:lstStyle/>
        <a:p>
          <a:endParaRPr lang="en-US"/>
        </a:p>
      </dgm:t>
    </dgm:pt>
    <dgm:pt modelId="{CBA57ECA-7DF9-4221-84B5-8AB18D670769}" type="pres">
      <dgm:prSet presAssocID="{73638453-B781-4CF3-AF7C-43424BDED3DF}" presName="diagram" presStyleCnt="0">
        <dgm:presLayoutVars>
          <dgm:dir/>
          <dgm:resizeHandles val="exact"/>
        </dgm:presLayoutVars>
      </dgm:prSet>
      <dgm:spPr/>
    </dgm:pt>
    <dgm:pt modelId="{2A8C0F39-8BC1-447F-B036-25E88E3D995C}" type="pres">
      <dgm:prSet presAssocID="{B1D82D92-B221-4647-B417-0DE184F9A5D8}" presName="node" presStyleLbl="node1" presStyleIdx="0" presStyleCnt="15">
        <dgm:presLayoutVars>
          <dgm:bulletEnabled val="1"/>
        </dgm:presLayoutVars>
      </dgm:prSet>
      <dgm:spPr/>
    </dgm:pt>
    <dgm:pt modelId="{FD67034E-22F9-4068-AE99-4F5F4BD7F084}" type="pres">
      <dgm:prSet presAssocID="{FCF0FFFE-D9B3-4179-A484-7EC8DA78DD44}" presName="sibTrans" presStyleCnt="0"/>
      <dgm:spPr/>
    </dgm:pt>
    <dgm:pt modelId="{5AC60595-74F6-4A22-9A79-95C0523471A3}" type="pres">
      <dgm:prSet presAssocID="{F257EE00-DE48-4B32-93A2-F6E67AEBD421}" presName="node" presStyleLbl="node1" presStyleIdx="1" presStyleCnt="15">
        <dgm:presLayoutVars>
          <dgm:bulletEnabled val="1"/>
        </dgm:presLayoutVars>
      </dgm:prSet>
      <dgm:spPr/>
    </dgm:pt>
    <dgm:pt modelId="{39503BC0-C85D-4544-B46F-16D0E90085FA}" type="pres">
      <dgm:prSet presAssocID="{C8A44935-E109-4067-B513-A54EF621EA47}" presName="sibTrans" presStyleCnt="0"/>
      <dgm:spPr/>
    </dgm:pt>
    <dgm:pt modelId="{DC8A6510-EC66-4FE1-B980-DB0F4D35D590}" type="pres">
      <dgm:prSet presAssocID="{A298A80B-CF9B-488E-9109-E101C6439DA4}" presName="node" presStyleLbl="node1" presStyleIdx="2" presStyleCnt="15">
        <dgm:presLayoutVars>
          <dgm:bulletEnabled val="1"/>
        </dgm:presLayoutVars>
      </dgm:prSet>
      <dgm:spPr/>
    </dgm:pt>
    <dgm:pt modelId="{38C6E03B-7F3F-4EE0-B2AD-08594A58A39A}" type="pres">
      <dgm:prSet presAssocID="{E0093088-7FFD-4C4D-A09C-466D7F15CEF0}" presName="sibTrans" presStyleCnt="0"/>
      <dgm:spPr/>
    </dgm:pt>
    <dgm:pt modelId="{05340D33-395D-423C-84BB-23E6B6832EB4}" type="pres">
      <dgm:prSet presAssocID="{E269F869-28A6-43BA-8ADE-8EEC38C64329}" presName="node" presStyleLbl="node1" presStyleIdx="3" presStyleCnt="15">
        <dgm:presLayoutVars>
          <dgm:bulletEnabled val="1"/>
        </dgm:presLayoutVars>
      </dgm:prSet>
      <dgm:spPr/>
    </dgm:pt>
    <dgm:pt modelId="{52B42191-3600-4BD9-AC01-EC2B19101312}" type="pres">
      <dgm:prSet presAssocID="{E5D89800-FA0B-42E5-8D62-011A2285F1A8}" presName="sibTrans" presStyleCnt="0"/>
      <dgm:spPr/>
    </dgm:pt>
    <dgm:pt modelId="{C7143B35-3BFD-4AC5-9EB8-667751264836}" type="pres">
      <dgm:prSet presAssocID="{0B9BE186-D0BD-406A-B01B-BF53C8167211}" presName="node" presStyleLbl="node1" presStyleIdx="4" presStyleCnt="15">
        <dgm:presLayoutVars>
          <dgm:bulletEnabled val="1"/>
        </dgm:presLayoutVars>
      </dgm:prSet>
      <dgm:spPr/>
    </dgm:pt>
    <dgm:pt modelId="{81DA89CD-B923-4A23-8CB6-C5B24962E44A}" type="pres">
      <dgm:prSet presAssocID="{A4C87314-17F7-46A3-ABDB-8C0248AAB9A3}" presName="sibTrans" presStyleCnt="0"/>
      <dgm:spPr/>
    </dgm:pt>
    <dgm:pt modelId="{15DF77DC-EC2D-442D-B4B4-4618A4CEDA08}" type="pres">
      <dgm:prSet presAssocID="{8BFF5B09-0C8B-48DC-A213-24EC1FB9823C}" presName="node" presStyleLbl="node1" presStyleIdx="5" presStyleCnt="15">
        <dgm:presLayoutVars>
          <dgm:bulletEnabled val="1"/>
        </dgm:presLayoutVars>
      </dgm:prSet>
      <dgm:spPr/>
    </dgm:pt>
    <dgm:pt modelId="{6A233A82-1790-4F71-A256-1A14CDA39DC6}" type="pres">
      <dgm:prSet presAssocID="{3155AB35-4801-435A-9821-EE83F9DD8355}" presName="sibTrans" presStyleCnt="0"/>
      <dgm:spPr/>
    </dgm:pt>
    <dgm:pt modelId="{9DA9228F-DB90-4D5C-AC85-AB549011BBAC}" type="pres">
      <dgm:prSet presAssocID="{17FEB468-6D8A-4FD1-BF8A-E7884C635949}" presName="node" presStyleLbl="node1" presStyleIdx="6" presStyleCnt="15">
        <dgm:presLayoutVars>
          <dgm:bulletEnabled val="1"/>
        </dgm:presLayoutVars>
      </dgm:prSet>
      <dgm:spPr/>
    </dgm:pt>
    <dgm:pt modelId="{0EA42195-F939-45FD-96BE-9E5ED99F2655}" type="pres">
      <dgm:prSet presAssocID="{8BCE9A64-1882-4DEC-91BE-4C8AB1538737}" presName="sibTrans" presStyleCnt="0"/>
      <dgm:spPr/>
    </dgm:pt>
    <dgm:pt modelId="{F75CF5FD-4D46-4995-83D6-C52E193B99E9}" type="pres">
      <dgm:prSet presAssocID="{C28FF486-F7A0-4AC1-A4EC-893B107C3BB9}" presName="node" presStyleLbl="node1" presStyleIdx="7" presStyleCnt="15">
        <dgm:presLayoutVars>
          <dgm:bulletEnabled val="1"/>
        </dgm:presLayoutVars>
      </dgm:prSet>
      <dgm:spPr/>
    </dgm:pt>
    <dgm:pt modelId="{E6FEE677-C26C-4AAF-A218-909AE4C3CF97}" type="pres">
      <dgm:prSet presAssocID="{090AACCA-8E7A-4831-B489-C760F7901DBB}" presName="sibTrans" presStyleCnt="0"/>
      <dgm:spPr/>
    </dgm:pt>
    <dgm:pt modelId="{C1C202CF-6E6A-4578-B3CF-79C264287F74}" type="pres">
      <dgm:prSet presAssocID="{210C94BD-C22C-4662-9E52-13538A0B5ACA}" presName="node" presStyleLbl="node1" presStyleIdx="8" presStyleCnt="15">
        <dgm:presLayoutVars>
          <dgm:bulletEnabled val="1"/>
        </dgm:presLayoutVars>
      </dgm:prSet>
      <dgm:spPr/>
    </dgm:pt>
    <dgm:pt modelId="{1F2B206A-10A3-46F6-9838-976681E16B95}" type="pres">
      <dgm:prSet presAssocID="{9766EE47-A4CF-4EBA-AE0D-BA7CC145BB7F}" presName="sibTrans" presStyleCnt="0"/>
      <dgm:spPr/>
    </dgm:pt>
    <dgm:pt modelId="{DB995E17-0DA8-4056-8AC3-91734DC0BAE6}" type="pres">
      <dgm:prSet presAssocID="{2E9B1DE4-3CE7-4508-9CE2-A090C2A487B3}" presName="node" presStyleLbl="node1" presStyleIdx="9" presStyleCnt="15">
        <dgm:presLayoutVars>
          <dgm:bulletEnabled val="1"/>
        </dgm:presLayoutVars>
      </dgm:prSet>
      <dgm:spPr/>
    </dgm:pt>
    <dgm:pt modelId="{82DE6A26-A22A-4C28-A35F-D3AF66012E0F}" type="pres">
      <dgm:prSet presAssocID="{0BC4BEFA-19A7-4D4A-A4E0-C603B955EF9A}" presName="sibTrans" presStyleCnt="0"/>
      <dgm:spPr/>
    </dgm:pt>
    <dgm:pt modelId="{71AF095E-4800-48A0-A7BF-7725C318B8B0}" type="pres">
      <dgm:prSet presAssocID="{AB36E692-2015-41B8-90D5-97E36639E943}" presName="node" presStyleLbl="node1" presStyleIdx="10" presStyleCnt="15">
        <dgm:presLayoutVars>
          <dgm:bulletEnabled val="1"/>
        </dgm:presLayoutVars>
      </dgm:prSet>
      <dgm:spPr/>
    </dgm:pt>
    <dgm:pt modelId="{7F6BCEED-7C47-4FAF-A717-F678BF3D124F}" type="pres">
      <dgm:prSet presAssocID="{D4AA28FB-83AD-484A-AB66-4773A37C0360}" presName="sibTrans" presStyleCnt="0"/>
      <dgm:spPr/>
    </dgm:pt>
    <dgm:pt modelId="{B126861E-9055-4701-9124-E96DAC5D7838}" type="pres">
      <dgm:prSet presAssocID="{875A9161-8FF7-450A-BB26-675123E519F4}" presName="node" presStyleLbl="node1" presStyleIdx="11" presStyleCnt="15">
        <dgm:presLayoutVars>
          <dgm:bulletEnabled val="1"/>
        </dgm:presLayoutVars>
      </dgm:prSet>
      <dgm:spPr/>
    </dgm:pt>
    <dgm:pt modelId="{80452D24-A6E5-4A23-BC85-3DEE5FA9F160}" type="pres">
      <dgm:prSet presAssocID="{0417D440-0759-43DD-B97F-36C0C6058D36}" presName="sibTrans" presStyleCnt="0"/>
      <dgm:spPr/>
    </dgm:pt>
    <dgm:pt modelId="{0E9454DC-2458-4791-9CC2-5E5791C3820C}" type="pres">
      <dgm:prSet presAssocID="{8C2702B0-2035-468C-9178-17D1256A78EC}" presName="node" presStyleLbl="node1" presStyleIdx="12" presStyleCnt="15">
        <dgm:presLayoutVars>
          <dgm:bulletEnabled val="1"/>
        </dgm:presLayoutVars>
      </dgm:prSet>
      <dgm:spPr/>
    </dgm:pt>
    <dgm:pt modelId="{5050644F-6CF4-4B98-BF1C-A2CC468146A3}" type="pres">
      <dgm:prSet presAssocID="{A8C5DC9D-BD20-4CA6-886C-8CDAACA4FD9F}" presName="sibTrans" presStyleCnt="0"/>
      <dgm:spPr/>
    </dgm:pt>
    <dgm:pt modelId="{D6F80530-529B-4060-BCC9-F5FBB6AC7EE6}" type="pres">
      <dgm:prSet presAssocID="{5AD25F5A-7B0E-4288-857E-D1603494AE0D}" presName="node" presStyleLbl="node1" presStyleIdx="13" presStyleCnt="15">
        <dgm:presLayoutVars>
          <dgm:bulletEnabled val="1"/>
        </dgm:presLayoutVars>
      </dgm:prSet>
      <dgm:spPr/>
    </dgm:pt>
    <dgm:pt modelId="{1FF095A5-7734-40CE-BD14-E1FBF09F8223}" type="pres">
      <dgm:prSet presAssocID="{F8D00240-FC81-45C1-A3FF-E332DA259744}" presName="sibTrans" presStyleCnt="0"/>
      <dgm:spPr/>
    </dgm:pt>
    <dgm:pt modelId="{C9614CA0-65DD-4E73-9021-84DE961DCFE3}" type="pres">
      <dgm:prSet presAssocID="{D4674656-3B39-4D98-8408-2A1139991A9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9D14230A-9344-40E7-B34C-09D3147A835A}" type="presOf" srcId="{A298A80B-CF9B-488E-9109-E101C6439DA4}" destId="{DC8A6510-EC66-4FE1-B980-DB0F4D35D590}" srcOrd="0" destOrd="0" presId="urn:microsoft.com/office/officeart/2005/8/layout/default"/>
    <dgm:cxn modelId="{D6E9EC0A-46EC-48BE-BC2A-5B47206157C5}" type="presOf" srcId="{8C2702B0-2035-468C-9178-17D1256A78EC}" destId="{0E9454DC-2458-4791-9CC2-5E5791C3820C}" srcOrd="0" destOrd="0" presId="urn:microsoft.com/office/officeart/2005/8/layout/default"/>
    <dgm:cxn modelId="{6A440D12-E5C4-48A1-A9E9-B0EADEE1D4A9}" type="presOf" srcId="{73638453-B781-4CF3-AF7C-43424BDED3DF}" destId="{CBA57ECA-7DF9-4221-84B5-8AB18D670769}" srcOrd="0" destOrd="0" presId="urn:microsoft.com/office/officeart/2005/8/layout/default"/>
    <dgm:cxn modelId="{343C491D-C2B4-4B69-A656-5452BA694F2E}" srcId="{73638453-B781-4CF3-AF7C-43424BDED3DF}" destId="{E269F869-28A6-43BA-8ADE-8EEC38C64329}" srcOrd="3" destOrd="0" parTransId="{CDD32F8C-9904-421F-BDC3-024C0EB1D4F2}" sibTransId="{E5D89800-FA0B-42E5-8D62-011A2285F1A8}"/>
    <dgm:cxn modelId="{63C96427-18A7-4631-A25C-A109B7B10163}" srcId="{73638453-B781-4CF3-AF7C-43424BDED3DF}" destId="{AB36E692-2015-41B8-90D5-97E36639E943}" srcOrd="10" destOrd="0" parTransId="{8AC2E210-2A63-4A2F-AEBB-B8396CF9E7D9}" sibTransId="{D4AA28FB-83AD-484A-AB66-4773A37C0360}"/>
    <dgm:cxn modelId="{CD658A29-B2EC-4AED-8C54-AF0174EB4130}" srcId="{73638453-B781-4CF3-AF7C-43424BDED3DF}" destId="{A298A80B-CF9B-488E-9109-E101C6439DA4}" srcOrd="2" destOrd="0" parTransId="{2EC6C19C-22AB-4E18-A032-068CE3902453}" sibTransId="{E0093088-7FFD-4C4D-A09C-466D7F15CEF0}"/>
    <dgm:cxn modelId="{D1A96362-A6EF-4B38-8029-6566CCDC5B20}" type="presOf" srcId="{2E9B1DE4-3CE7-4508-9CE2-A090C2A487B3}" destId="{DB995E17-0DA8-4056-8AC3-91734DC0BAE6}" srcOrd="0" destOrd="0" presId="urn:microsoft.com/office/officeart/2005/8/layout/default"/>
    <dgm:cxn modelId="{83A22A44-7428-4956-A2DF-BD05ABBDC3AE}" srcId="{73638453-B781-4CF3-AF7C-43424BDED3DF}" destId="{D4674656-3B39-4D98-8408-2A1139991A9C}" srcOrd="14" destOrd="0" parTransId="{8F331433-B367-44E0-A956-7402E70FC076}" sibTransId="{39AF77B3-5A5B-4688-86DC-5F094A65DBAB}"/>
    <dgm:cxn modelId="{C195246B-2EDE-4B1C-9A9E-EF5BF386BF09}" srcId="{73638453-B781-4CF3-AF7C-43424BDED3DF}" destId="{2E9B1DE4-3CE7-4508-9CE2-A090C2A487B3}" srcOrd="9" destOrd="0" parTransId="{BD265CC2-0A55-49DF-BD6B-5833606D3710}" sibTransId="{0BC4BEFA-19A7-4D4A-A4E0-C603B955EF9A}"/>
    <dgm:cxn modelId="{9DB8FD71-5048-489E-A28F-C3C357DF51CA}" srcId="{73638453-B781-4CF3-AF7C-43424BDED3DF}" destId="{F257EE00-DE48-4B32-93A2-F6E67AEBD421}" srcOrd="1" destOrd="0" parTransId="{1A7E3D2A-B937-4B6E-A4B3-198358E1F9FB}" sibTransId="{C8A44935-E109-4067-B513-A54EF621EA47}"/>
    <dgm:cxn modelId="{748E5273-76B8-466A-B076-1E49BBE9BFC1}" srcId="{73638453-B781-4CF3-AF7C-43424BDED3DF}" destId="{0B9BE186-D0BD-406A-B01B-BF53C8167211}" srcOrd="4" destOrd="0" parTransId="{D1974699-812C-42CA-BE07-3715D9D6DDAE}" sibTransId="{A4C87314-17F7-46A3-ABDB-8C0248AAB9A3}"/>
    <dgm:cxn modelId="{F7BE6B75-53E5-410F-A2BF-59322693DB97}" type="presOf" srcId="{210C94BD-C22C-4662-9E52-13538A0B5ACA}" destId="{C1C202CF-6E6A-4578-B3CF-79C264287F74}" srcOrd="0" destOrd="0" presId="urn:microsoft.com/office/officeart/2005/8/layout/default"/>
    <dgm:cxn modelId="{3809927E-BFF5-4F13-9282-B8AEE3CAE73A}" srcId="{73638453-B781-4CF3-AF7C-43424BDED3DF}" destId="{8C2702B0-2035-468C-9178-17D1256A78EC}" srcOrd="12" destOrd="0" parTransId="{2BAE2B2B-3419-4593-A6DE-BAC08024F815}" sibTransId="{A8C5DC9D-BD20-4CA6-886C-8CDAACA4FD9F}"/>
    <dgm:cxn modelId="{C7941085-C6EA-41D6-A287-294C814AB091}" type="presOf" srcId="{875A9161-8FF7-450A-BB26-675123E519F4}" destId="{B126861E-9055-4701-9124-E96DAC5D7838}" srcOrd="0" destOrd="0" presId="urn:microsoft.com/office/officeart/2005/8/layout/default"/>
    <dgm:cxn modelId="{07CD0C8C-B9E5-4681-B1BE-4A96D6C22EC6}" type="presOf" srcId="{F257EE00-DE48-4B32-93A2-F6E67AEBD421}" destId="{5AC60595-74F6-4A22-9A79-95C0523471A3}" srcOrd="0" destOrd="0" presId="urn:microsoft.com/office/officeart/2005/8/layout/default"/>
    <dgm:cxn modelId="{89AD108F-6A62-4C06-82DB-06D83D741C32}" srcId="{73638453-B781-4CF3-AF7C-43424BDED3DF}" destId="{B1D82D92-B221-4647-B417-0DE184F9A5D8}" srcOrd="0" destOrd="0" parTransId="{21C65EFC-02ED-4177-A60F-E82D63801874}" sibTransId="{FCF0FFFE-D9B3-4179-A484-7EC8DA78DD44}"/>
    <dgm:cxn modelId="{BD6459A9-AB88-416F-83E5-A0879238968E}" srcId="{73638453-B781-4CF3-AF7C-43424BDED3DF}" destId="{5AD25F5A-7B0E-4288-857E-D1603494AE0D}" srcOrd="13" destOrd="0" parTransId="{4EDBA850-EF1D-4754-8AC4-75394DDD6D8E}" sibTransId="{F8D00240-FC81-45C1-A3FF-E332DA259744}"/>
    <dgm:cxn modelId="{6B5B29AC-F4CE-4B10-9624-5513F8F520FF}" srcId="{73638453-B781-4CF3-AF7C-43424BDED3DF}" destId="{17FEB468-6D8A-4FD1-BF8A-E7884C635949}" srcOrd="6" destOrd="0" parTransId="{E2E66FF4-556A-41B3-AE3C-F0B406D4B9D2}" sibTransId="{8BCE9A64-1882-4DEC-91BE-4C8AB1538737}"/>
    <dgm:cxn modelId="{F4048CAC-0817-48ED-9B3E-3A1028A8191B}" srcId="{73638453-B781-4CF3-AF7C-43424BDED3DF}" destId="{210C94BD-C22C-4662-9E52-13538A0B5ACA}" srcOrd="8" destOrd="0" parTransId="{4668326E-168A-4829-95FC-BC7C2B3F3793}" sibTransId="{9766EE47-A4CF-4EBA-AE0D-BA7CC145BB7F}"/>
    <dgm:cxn modelId="{DBD650B2-D15D-4B31-97C5-BE4CE134FEE0}" type="presOf" srcId="{E269F869-28A6-43BA-8ADE-8EEC38C64329}" destId="{05340D33-395D-423C-84BB-23E6B6832EB4}" srcOrd="0" destOrd="0" presId="urn:microsoft.com/office/officeart/2005/8/layout/default"/>
    <dgm:cxn modelId="{DC64C6C2-F561-4ACC-9A10-E560DB014871}" type="presOf" srcId="{C28FF486-F7A0-4AC1-A4EC-893B107C3BB9}" destId="{F75CF5FD-4D46-4995-83D6-C52E193B99E9}" srcOrd="0" destOrd="0" presId="urn:microsoft.com/office/officeart/2005/8/layout/default"/>
    <dgm:cxn modelId="{36DD09C4-AB01-4714-8038-92357FE6F6C7}" type="presOf" srcId="{8BFF5B09-0C8B-48DC-A213-24EC1FB9823C}" destId="{15DF77DC-EC2D-442D-B4B4-4618A4CEDA08}" srcOrd="0" destOrd="0" presId="urn:microsoft.com/office/officeart/2005/8/layout/default"/>
    <dgm:cxn modelId="{59A91FC8-1D2A-4562-BACE-67AAA0C66FBC}" srcId="{73638453-B781-4CF3-AF7C-43424BDED3DF}" destId="{C28FF486-F7A0-4AC1-A4EC-893B107C3BB9}" srcOrd="7" destOrd="0" parTransId="{99A43660-DC36-4CD7-B260-1ED7793E31F9}" sibTransId="{090AACCA-8E7A-4831-B489-C760F7901DBB}"/>
    <dgm:cxn modelId="{43C1BEDB-AA6B-4D2E-9AB1-BC553BBECA69}" type="presOf" srcId="{5AD25F5A-7B0E-4288-857E-D1603494AE0D}" destId="{D6F80530-529B-4060-BCC9-F5FBB6AC7EE6}" srcOrd="0" destOrd="0" presId="urn:microsoft.com/office/officeart/2005/8/layout/default"/>
    <dgm:cxn modelId="{40CBD9DF-283F-4EEC-8068-D9A20D0D92F4}" type="presOf" srcId="{D4674656-3B39-4D98-8408-2A1139991A9C}" destId="{C9614CA0-65DD-4E73-9021-84DE961DCFE3}" srcOrd="0" destOrd="0" presId="urn:microsoft.com/office/officeart/2005/8/layout/default"/>
    <dgm:cxn modelId="{8FAA49E4-3772-44D2-B7E3-F4D885937586}" type="presOf" srcId="{0B9BE186-D0BD-406A-B01B-BF53C8167211}" destId="{C7143B35-3BFD-4AC5-9EB8-667751264836}" srcOrd="0" destOrd="0" presId="urn:microsoft.com/office/officeart/2005/8/layout/default"/>
    <dgm:cxn modelId="{803BD6ED-EBE3-45D4-9115-A2C9BAE632FE}" type="presOf" srcId="{B1D82D92-B221-4647-B417-0DE184F9A5D8}" destId="{2A8C0F39-8BC1-447F-B036-25E88E3D995C}" srcOrd="0" destOrd="0" presId="urn:microsoft.com/office/officeart/2005/8/layout/default"/>
    <dgm:cxn modelId="{0EAD05EF-7812-4880-90AC-3EE027B702EC}" type="presOf" srcId="{AB36E692-2015-41B8-90D5-97E36639E943}" destId="{71AF095E-4800-48A0-A7BF-7725C318B8B0}" srcOrd="0" destOrd="0" presId="urn:microsoft.com/office/officeart/2005/8/layout/default"/>
    <dgm:cxn modelId="{DB1CE8F0-8BB4-4B0A-B2C8-F9977429D588}" type="presOf" srcId="{17FEB468-6D8A-4FD1-BF8A-E7884C635949}" destId="{9DA9228F-DB90-4D5C-AC85-AB549011BBAC}" srcOrd="0" destOrd="0" presId="urn:microsoft.com/office/officeart/2005/8/layout/default"/>
    <dgm:cxn modelId="{43A094F7-97FE-41E0-A1A4-028CB0409B0A}" srcId="{73638453-B781-4CF3-AF7C-43424BDED3DF}" destId="{8BFF5B09-0C8B-48DC-A213-24EC1FB9823C}" srcOrd="5" destOrd="0" parTransId="{EBD89B08-55B9-4195-8879-6350CAA636D9}" sibTransId="{3155AB35-4801-435A-9821-EE83F9DD8355}"/>
    <dgm:cxn modelId="{B49790F9-EAF0-4970-87A4-11C02D2ECC79}" srcId="{73638453-B781-4CF3-AF7C-43424BDED3DF}" destId="{875A9161-8FF7-450A-BB26-675123E519F4}" srcOrd="11" destOrd="0" parTransId="{D98A7FB2-B9F5-40C8-ACD0-D52A3EACD2CA}" sibTransId="{0417D440-0759-43DD-B97F-36C0C6058D36}"/>
    <dgm:cxn modelId="{7D92BCE7-12F0-4CFB-92C4-A92B5759088E}" type="presParOf" srcId="{CBA57ECA-7DF9-4221-84B5-8AB18D670769}" destId="{2A8C0F39-8BC1-447F-B036-25E88E3D995C}" srcOrd="0" destOrd="0" presId="urn:microsoft.com/office/officeart/2005/8/layout/default"/>
    <dgm:cxn modelId="{48C19088-4E85-4698-A554-007DB07ED431}" type="presParOf" srcId="{CBA57ECA-7DF9-4221-84B5-8AB18D670769}" destId="{FD67034E-22F9-4068-AE99-4F5F4BD7F084}" srcOrd="1" destOrd="0" presId="urn:microsoft.com/office/officeart/2005/8/layout/default"/>
    <dgm:cxn modelId="{6FCA4238-267D-4483-BC8B-799F7688DBB7}" type="presParOf" srcId="{CBA57ECA-7DF9-4221-84B5-8AB18D670769}" destId="{5AC60595-74F6-4A22-9A79-95C0523471A3}" srcOrd="2" destOrd="0" presId="urn:microsoft.com/office/officeart/2005/8/layout/default"/>
    <dgm:cxn modelId="{FFE15ACA-E531-45C7-B11A-2F2D057AC6BF}" type="presParOf" srcId="{CBA57ECA-7DF9-4221-84B5-8AB18D670769}" destId="{39503BC0-C85D-4544-B46F-16D0E90085FA}" srcOrd="3" destOrd="0" presId="urn:microsoft.com/office/officeart/2005/8/layout/default"/>
    <dgm:cxn modelId="{727ABEFE-ED55-436F-8AF3-8293BE944F30}" type="presParOf" srcId="{CBA57ECA-7DF9-4221-84B5-8AB18D670769}" destId="{DC8A6510-EC66-4FE1-B980-DB0F4D35D590}" srcOrd="4" destOrd="0" presId="urn:microsoft.com/office/officeart/2005/8/layout/default"/>
    <dgm:cxn modelId="{374D1238-6EA6-4DDA-90A0-E045F5D7C5AC}" type="presParOf" srcId="{CBA57ECA-7DF9-4221-84B5-8AB18D670769}" destId="{38C6E03B-7F3F-4EE0-B2AD-08594A58A39A}" srcOrd="5" destOrd="0" presId="urn:microsoft.com/office/officeart/2005/8/layout/default"/>
    <dgm:cxn modelId="{C6FC1E90-DFED-4EB0-8EDB-14BC6EDAC7C5}" type="presParOf" srcId="{CBA57ECA-7DF9-4221-84B5-8AB18D670769}" destId="{05340D33-395D-423C-84BB-23E6B6832EB4}" srcOrd="6" destOrd="0" presId="urn:microsoft.com/office/officeart/2005/8/layout/default"/>
    <dgm:cxn modelId="{2272EBD8-D144-448D-89B7-80521AD1F97E}" type="presParOf" srcId="{CBA57ECA-7DF9-4221-84B5-8AB18D670769}" destId="{52B42191-3600-4BD9-AC01-EC2B19101312}" srcOrd="7" destOrd="0" presId="urn:microsoft.com/office/officeart/2005/8/layout/default"/>
    <dgm:cxn modelId="{1A11DB71-86EC-442D-8B3E-59E4D607C333}" type="presParOf" srcId="{CBA57ECA-7DF9-4221-84B5-8AB18D670769}" destId="{C7143B35-3BFD-4AC5-9EB8-667751264836}" srcOrd="8" destOrd="0" presId="urn:microsoft.com/office/officeart/2005/8/layout/default"/>
    <dgm:cxn modelId="{148D73B9-B4A4-42D1-A59E-A41E89AE5109}" type="presParOf" srcId="{CBA57ECA-7DF9-4221-84B5-8AB18D670769}" destId="{81DA89CD-B923-4A23-8CB6-C5B24962E44A}" srcOrd="9" destOrd="0" presId="urn:microsoft.com/office/officeart/2005/8/layout/default"/>
    <dgm:cxn modelId="{4D61A0FA-C215-4028-8EB7-6638A90F844B}" type="presParOf" srcId="{CBA57ECA-7DF9-4221-84B5-8AB18D670769}" destId="{15DF77DC-EC2D-442D-B4B4-4618A4CEDA08}" srcOrd="10" destOrd="0" presId="urn:microsoft.com/office/officeart/2005/8/layout/default"/>
    <dgm:cxn modelId="{9BC754B3-CDF4-4673-BCEB-CCBC4F140646}" type="presParOf" srcId="{CBA57ECA-7DF9-4221-84B5-8AB18D670769}" destId="{6A233A82-1790-4F71-A256-1A14CDA39DC6}" srcOrd="11" destOrd="0" presId="urn:microsoft.com/office/officeart/2005/8/layout/default"/>
    <dgm:cxn modelId="{7FE97A7F-84BD-4F9B-8631-36919746BFE8}" type="presParOf" srcId="{CBA57ECA-7DF9-4221-84B5-8AB18D670769}" destId="{9DA9228F-DB90-4D5C-AC85-AB549011BBAC}" srcOrd="12" destOrd="0" presId="urn:microsoft.com/office/officeart/2005/8/layout/default"/>
    <dgm:cxn modelId="{6142476B-DFB2-4D45-B26C-190F834144A7}" type="presParOf" srcId="{CBA57ECA-7DF9-4221-84B5-8AB18D670769}" destId="{0EA42195-F939-45FD-96BE-9E5ED99F2655}" srcOrd="13" destOrd="0" presId="urn:microsoft.com/office/officeart/2005/8/layout/default"/>
    <dgm:cxn modelId="{B04BA9CA-6F9F-4C01-A931-5005B7242B48}" type="presParOf" srcId="{CBA57ECA-7DF9-4221-84B5-8AB18D670769}" destId="{F75CF5FD-4D46-4995-83D6-C52E193B99E9}" srcOrd="14" destOrd="0" presId="urn:microsoft.com/office/officeart/2005/8/layout/default"/>
    <dgm:cxn modelId="{059B7AEF-6E72-4D49-A4F5-2D2D577F1226}" type="presParOf" srcId="{CBA57ECA-7DF9-4221-84B5-8AB18D670769}" destId="{E6FEE677-C26C-4AAF-A218-909AE4C3CF97}" srcOrd="15" destOrd="0" presId="urn:microsoft.com/office/officeart/2005/8/layout/default"/>
    <dgm:cxn modelId="{D1F336E2-74DE-4970-98E2-E8BF46E7A7E6}" type="presParOf" srcId="{CBA57ECA-7DF9-4221-84B5-8AB18D670769}" destId="{C1C202CF-6E6A-4578-B3CF-79C264287F74}" srcOrd="16" destOrd="0" presId="urn:microsoft.com/office/officeart/2005/8/layout/default"/>
    <dgm:cxn modelId="{74867FE4-1C84-4079-98ED-847C41878A9B}" type="presParOf" srcId="{CBA57ECA-7DF9-4221-84B5-8AB18D670769}" destId="{1F2B206A-10A3-46F6-9838-976681E16B95}" srcOrd="17" destOrd="0" presId="urn:microsoft.com/office/officeart/2005/8/layout/default"/>
    <dgm:cxn modelId="{1580960E-47E0-4ACD-B874-459770C264A0}" type="presParOf" srcId="{CBA57ECA-7DF9-4221-84B5-8AB18D670769}" destId="{DB995E17-0DA8-4056-8AC3-91734DC0BAE6}" srcOrd="18" destOrd="0" presId="urn:microsoft.com/office/officeart/2005/8/layout/default"/>
    <dgm:cxn modelId="{1B5D7654-64CD-488C-8A9B-DD5331186C2A}" type="presParOf" srcId="{CBA57ECA-7DF9-4221-84B5-8AB18D670769}" destId="{82DE6A26-A22A-4C28-A35F-D3AF66012E0F}" srcOrd="19" destOrd="0" presId="urn:microsoft.com/office/officeart/2005/8/layout/default"/>
    <dgm:cxn modelId="{549BE30D-7086-4D97-916D-B8D114B2FE39}" type="presParOf" srcId="{CBA57ECA-7DF9-4221-84B5-8AB18D670769}" destId="{71AF095E-4800-48A0-A7BF-7725C318B8B0}" srcOrd="20" destOrd="0" presId="urn:microsoft.com/office/officeart/2005/8/layout/default"/>
    <dgm:cxn modelId="{13EA8F4B-F660-4EE0-9E6D-68CD57D0D31D}" type="presParOf" srcId="{CBA57ECA-7DF9-4221-84B5-8AB18D670769}" destId="{7F6BCEED-7C47-4FAF-A717-F678BF3D124F}" srcOrd="21" destOrd="0" presId="urn:microsoft.com/office/officeart/2005/8/layout/default"/>
    <dgm:cxn modelId="{D6E44296-8765-4C04-8CF3-AB2B278FB924}" type="presParOf" srcId="{CBA57ECA-7DF9-4221-84B5-8AB18D670769}" destId="{B126861E-9055-4701-9124-E96DAC5D7838}" srcOrd="22" destOrd="0" presId="urn:microsoft.com/office/officeart/2005/8/layout/default"/>
    <dgm:cxn modelId="{1F478D59-19F0-4CB7-BD41-6C6A0F1A8DFD}" type="presParOf" srcId="{CBA57ECA-7DF9-4221-84B5-8AB18D670769}" destId="{80452D24-A6E5-4A23-BC85-3DEE5FA9F160}" srcOrd="23" destOrd="0" presId="urn:microsoft.com/office/officeart/2005/8/layout/default"/>
    <dgm:cxn modelId="{1656B18D-41A8-476C-B7AF-2A9D55F31425}" type="presParOf" srcId="{CBA57ECA-7DF9-4221-84B5-8AB18D670769}" destId="{0E9454DC-2458-4791-9CC2-5E5791C3820C}" srcOrd="24" destOrd="0" presId="urn:microsoft.com/office/officeart/2005/8/layout/default"/>
    <dgm:cxn modelId="{56156405-1529-4619-ADC6-7BF6B5B5B31E}" type="presParOf" srcId="{CBA57ECA-7DF9-4221-84B5-8AB18D670769}" destId="{5050644F-6CF4-4B98-BF1C-A2CC468146A3}" srcOrd="25" destOrd="0" presId="urn:microsoft.com/office/officeart/2005/8/layout/default"/>
    <dgm:cxn modelId="{6AB9586E-7EE6-4D52-80E2-662AC10C1081}" type="presParOf" srcId="{CBA57ECA-7DF9-4221-84B5-8AB18D670769}" destId="{D6F80530-529B-4060-BCC9-F5FBB6AC7EE6}" srcOrd="26" destOrd="0" presId="urn:microsoft.com/office/officeart/2005/8/layout/default"/>
    <dgm:cxn modelId="{F14F950C-2230-4E0A-84FA-EC6E80358FB2}" type="presParOf" srcId="{CBA57ECA-7DF9-4221-84B5-8AB18D670769}" destId="{1FF095A5-7734-40CE-BD14-E1FBF09F8223}" srcOrd="27" destOrd="0" presId="urn:microsoft.com/office/officeart/2005/8/layout/default"/>
    <dgm:cxn modelId="{3EEA1A6B-92A4-4856-9241-45BE7F8B8056}" type="presParOf" srcId="{CBA57ECA-7DF9-4221-84B5-8AB18D670769}" destId="{C9614CA0-65DD-4E73-9021-84DE961DCFE3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B3984D-193C-4CAE-8E4C-EBDB5AC9A53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FD688-1B71-4DB1-882B-D9D557CFA4E9}">
      <dgm:prSet/>
      <dgm:spPr/>
      <dgm:t>
        <a:bodyPr/>
        <a:lstStyle/>
        <a:p>
          <a:r>
            <a:rPr lang="en-US"/>
            <a:t>Tree Traverse</a:t>
          </a:r>
        </a:p>
      </dgm:t>
    </dgm:pt>
    <dgm:pt modelId="{F448CCA3-C5A4-4863-BD79-248BA51C11C2}" type="parTrans" cxnId="{A5057DA2-4AE1-445C-A8C7-A4F2F4E502CA}">
      <dgm:prSet/>
      <dgm:spPr/>
      <dgm:t>
        <a:bodyPr/>
        <a:lstStyle/>
        <a:p>
          <a:endParaRPr lang="en-US"/>
        </a:p>
      </dgm:t>
    </dgm:pt>
    <dgm:pt modelId="{127824AB-4260-439E-A9C3-3DED9A4A3F98}" type="sibTrans" cxnId="{A5057DA2-4AE1-445C-A8C7-A4F2F4E502CA}">
      <dgm:prSet/>
      <dgm:spPr/>
      <dgm:t>
        <a:bodyPr/>
        <a:lstStyle/>
        <a:p>
          <a:endParaRPr lang="en-US"/>
        </a:p>
      </dgm:t>
    </dgm:pt>
    <dgm:pt modelId="{E088FBDD-0A1C-41FA-95F3-F75D2FE2A89E}">
      <dgm:prSet/>
      <dgm:spPr/>
      <dgm:t>
        <a:bodyPr/>
        <a:lstStyle/>
        <a:p>
          <a:r>
            <a:rPr lang="en-US"/>
            <a:t>Pre-order, In-order and Post-order using recursive.</a:t>
          </a:r>
        </a:p>
      </dgm:t>
    </dgm:pt>
    <dgm:pt modelId="{92127F38-5FFC-4D78-9C9B-E3082093F83F}" type="parTrans" cxnId="{BC54C1FE-4F1A-4A3C-8738-509B64243E49}">
      <dgm:prSet/>
      <dgm:spPr/>
      <dgm:t>
        <a:bodyPr/>
        <a:lstStyle/>
        <a:p>
          <a:endParaRPr lang="en-US"/>
        </a:p>
      </dgm:t>
    </dgm:pt>
    <dgm:pt modelId="{2B0CDE0E-EFE1-40FE-B15B-988E7E7DC8CE}" type="sibTrans" cxnId="{BC54C1FE-4F1A-4A3C-8738-509B64243E49}">
      <dgm:prSet/>
      <dgm:spPr/>
      <dgm:t>
        <a:bodyPr/>
        <a:lstStyle/>
        <a:p>
          <a:endParaRPr lang="en-US"/>
        </a:p>
      </dgm:t>
    </dgm:pt>
    <dgm:pt modelId="{BDAECB3D-C74D-40E7-9C64-BD9BD3D30C69}">
      <dgm:prSet/>
      <dgm:spPr/>
      <dgm:t>
        <a:bodyPr/>
        <a:lstStyle/>
        <a:p>
          <a:r>
            <a:rPr lang="en-US"/>
            <a:t>Search and carry result.</a:t>
          </a:r>
        </a:p>
      </dgm:t>
    </dgm:pt>
    <dgm:pt modelId="{A19E0ED3-0122-4215-B1BD-3D7D94DF3172}" type="parTrans" cxnId="{349D4A99-0925-4102-A978-C353AEFB1526}">
      <dgm:prSet/>
      <dgm:spPr/>
      <dgm:t>
        <a:bodyPr/>
        <a:lstStyle/>
        <a:p>
          <a:endParaRPr lang="en-US"/>
        </a:p>
      </dgm:t>
    </dgm:pt>
    <dgm:pt modelId="{BE3AB73C-6B87-4E99-8272-C1077FECDC02}" type="sibTrans" cxnId="{349D4A99-0925-4102-A978-C353AEFB1526}">
      <dgm:prSet/>
      <dgm:spPr/>
      <dgm:t>
        <a:bodyPr/>
        <a:lstStyle/>
        <a:p>
          <a:endParaRPr lang="en-US"/>
        </a:p>
      </dgm:t>
    </dgm:pt>
    <dgm:pt modelId="{0B81ABAA-1712-4A34-894E-AF8BACE9E4FC}">
      <dgm:prSet/>
      <dgm:spPr/>
      <dgm:t>
        <a:bodyPr/>
        <a:lstStyle/>
        <a:p>
          <a:r>
            <a:rPr lang="en-US"/>
            <a:t>Level order is BFS</a:t>
          </a:r>
        </a:p>
      </dgm:t>
    </dgm:pt>
    <dgm:pt modelId="{FA22FB92-DA09-4C65-9BF5-3BA5EAD9FF1B}" type="parTrans" cxnId="{5AA98CFF-FDEB-4F8D-8FF2-150EB8D3D3CA}">
      <dgm:prSet/>
      <dgm:spPr/>
      <dgm:t>
        <a:bodyPr/>
        <a:lstStyle/>
        <a:p>
          <a:endParaRPr lang="en-US"/>
        </a:p>
      </dgm:t>
    </dgm:pt>
    <dgm:pt modelId="{04314675-834B-4EEC-8518-7E97021677BA}" type="sibTrans" cxnId="{5AA98CFF-FDEB-4F8D-8FF2-150EB8D3D3CA}">
      <dgm:prSet/>
      <dgm:spPr/>
      <dgm:t>
        <a:bodyPr/>
        <a:lstStyle/>
        <a:p>
          <a:endParaRPr lang="en-US"/>
        </a:p>
      </dgm:t>
    </dgm:pt>
    <dgm:pt modelId="{FCEFB8D4-997E-4C67-A690-F82A943FB537}">
      <dgm:prSet/>
      <dgm:spPr/>
      <dgm:t>
        <a:bodyPr/>
        <a:lstStyle/>
        <a:p>
          <a:r>
            <a:rPr lang="en-US"/>
            <a:t>Binary Tree and BST</a:t>
          </a:r>
        </a:p>
      </dgm:t>
    </dgm:pt>
    <dgm:pt modelId="{1BE4EA36-4104-4B7D-A182-EF0D385A3798}" type="parTrans" cxnId="{B072F4F8-7BE6-475A-BB26-B21E140CA341}">
      <dgm:prSet/>
      <dgm:spPr/>
      <dgm:t>
        <a:bodyPr/>
        <a:lstStyle/>
        <a:p>
          <a:endParaRPr lang="en-US"/>
        </a:p>
      </dgm:t>
    </dgm:pt>
    <dgm:pt modelId="{EE9B1B64-30DC-432D-9658-B76DEEBAFE2A}" type="sibTrans" cxnId="{B072F4F8-7BE6-475A-BB26-B21E140CA341}">
      <dgm:prSet/>
      <dgm:spPr/>
      <dgm:t>
        <a:bodyPr/>
        <a:lstStyle/>
        <a:p>
          <a:endParaRPr lang="en-US"/>
        </a:p>
      </dgm:t>
    </dgm:pt>
    <dgm:pt modelId="{15F04625-52BD-42FD-8CE7-41DBF77622EE}">
      <dgm:prSet/>
      <dgm:spPr/>
      <dgm:t>
        <a:bodyPr/>
        <a:lstStyle/>
        <a:p>
          <a:r>
            <a:rPr lang="en-US"/>
            <a:t>Previous node and Next node search in BST</a:t>
          </a:r>
        </a:p>
      </dgm:t>
    </dgm:pt>
    <dgm:pt modelId="{8D37BD0B-34F1-4406-A29E-D7D61FEE71CF}" type="parTrans" cxnId="{E3B3EFF6-4D98-4F18-AEDF-E30FE5A99875}">
      <dgm:prSet/>
      <dgm:spPr/>
      <dgm:t>
        <a:bodyPr/>
        <a:lstStyle/>
        <a:p>
          <a:endParaRPr lang="en-US"/>
        </a:p>
      </dgm:t>
    </dgm:pt>
    <dgm:pt modelId="{4EDFF7AF-2DBE-412F-BA36-49422257EC07}" type="sibTrans" cxnId="{E3B3EFF6-4D98-4F18-AEDF-E30FE5A99875}">
      <dgm:prSet/>
      <dgm:spPr/>
      <dgm:t>
        <a:bodyPr/>
        <a:lstStyle/>
        <a:p>
          <a:endParaRPr lang="en-US"/>
        </a:p>
      </dgm:t>
    </dgm:pt>
    <dgm:pt modelId="{5DC7A949-F968-4B44-BFBC-32F53BDA4BD7}">
      <dgm:prSet/>
      <dgm:spPr/>
      <dgm:t>
        <a:bodyPr/>
        <a:lstStyle/>
        <a:p>
          <a:r>
            <a:rPr lang="en-US"/>
            <a:t>Convert N-Way tree to Binary tree </a:t>
          </a:r>
        </a:p>
      </dgm:t>
    </dgm:pt>
    <dgm:pt modelId="{A140AE33-7ED0-4174-9B98-0D7255E68293}" type="parTrans" cxnId="{7514D206-BC0E-40BE-8B5C-240624F2A81F}">
      <dgm:prSet/>
      <dgm:spPr/>
      <dgm:t>
        <a:bodyPr/>
        <a:lstStyle/>
        <a:p>
          <a:endParaRPr lang="en-US"/>
        </a:p>
      </dgm:t>
    </dgm:pt>
    <dgm:pt modelId="{D8F4C75A-22A9-42A6-9275-A91FF25F8C2D}" type="sibTrans" cxnId="{7514D206-BC0E-40BE-8B5C-240624F2A81F}">
      <dgm:prSet/>
      <dgm:spPr/>
      <dgm:t>
        <a:bodyPr/>
        <a:lstStyle/>
        <a:p>
          <a:endParaRPr lang="en-US"/>
        </a:p>
      </dgm:t>
    </dgm:pt>
    <dgm:pt modelId="{4F29FF5D-FCE8-4384-A055-6A67F975CD22}">
      <dgm:prSet/>
      <dgm:spPr/>
      <dgm:t>
        <a:bodyPr/>
        <a:lstStyle/>
        <a:p>
          <a:r>
            <a:rPr lang="en-US" dirty="0"/>
            <a:t>Convert brother to children</a:t>
          </a:r>
        </a:p>
      </dgm:t>
    </dgm:pt>
    <dgm:pt modelId="{9E739857-DF22-4EFE-8E68-BEC134D007FC}" type="parTrans" cxnId="{88C78513-3258-400B-9DB8-9ED511B3212D}">
      <dgm:prSet/>
      <dgm:spPr/>
      <dgm:t>
        <a:bodyPr/>
        <a:lstStyle/>
        <a:p>
          <a:endParaRPr lang="en-US"/>
        </a:p>
      </dgm:t>
    </dgm:pt>
    <dgm:pt modelId="{AEF380B4-0905-41DC-B1FA-A9CFF71C1D09}" type="sibTrans" cxnId="{88C78513-3258-400B-9DB8-9ED511B3212D}">
      <dgm:prSet/>
      <dgm:spPr/>
      <dgm:t>
        <a:bodyPr/>
        <a:lstStyle/>
        <a:p>
          <a:endParaRPr lang="en-US"/>
        </a:p>
      </dgm:t>
    </dgm:pt>
    <dgm:pt modelId="{BC17E0F9-EAEE-47CF-A411-FB044362E4D3}" type="pres">
      <dgm:prSet presAssocID="{FBB3984D-193C-4CAE-8E4C-EBDB5AC9A534}" presName="Name0" presStyleCnt="0">
        <dgm:presLayoutVars>
          <dgm:dir/>
          <dgm:animLvl val="lvl"/>
          <dgm:resizeHandles val="exact"/>
        </dgm:presLayoutVars>
      </dgm:prSet>
      <dgm:spPr/>
    </dgm:pt>
    <dgm:pt modelId="{5B08EAE7-5622-44DA-BD73-8ADE2E81419A}" type="pres">
      <dgm:prSet presAssocID="{42DFD688-1B71-4DB1-882B-D9D557CFA4E9}" presName="composite" presStyleCnt="0"/>
      <dgm:spPr/>
    </dgm:pt>
    <dgm:pt modelId="{143869FA-45A8-48BC-A2B3-0D799CB3D527}" type="pres">
      <dgm:prSet presAssocID="{42DFD688-1B71-4DB1-882B-D9D557CFA4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5E1BE1-F5DE-405C-8752-46819F2B98C5}" type="pres">
      <dgm:prSet presAssocID="{42DFD688-1B71-4DB1-882B-D9D557CFA4E9}" presName="desTx" presStyleLbl="alignAccFollowNode1" presStyleIdx="0" presStyleCnt="3">
        <dgm:presLayoutVars>
          <dgm:bulletEnabled val="1"/>
        </dgm:presLayoutVars>
      </dgm:prSet>
      <dgm:spPr/>
    </dgm:pt>
    <dgm:pt modelId="{0CB52A2C-F7AE-42F2-9C82-809E5B99FBDE}" type="pres">
      <dgm:prSet presAssocID="{127824AB-4260-439E-A9C3-3DED9A4A3F98}" presName="space" presStyleCnt="0"/>
      <dgm:spPr/>
    </dgm:pt>
    <dgm:pt modelId="{FC36BCA6-B400-4B84-B72D-76904DA47D3D}" type="pres">
      <dgm:prSet presAssocID="{FCEFB8D4-997E-4C67-A690-F82A943FB537}" presName="composite" presStyleCnt="0"/>
      <dgm:spPr/>
    </dgm:pt>
    <dgm:pt modelId="{01893435-0179-4AC7-836A-9D3D90C06E24}" type="pres">
      <dgm:prSet presAssocID="{FCEFB8D4-997E-4C67-A690-F82A943FB5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8C6CD4-AED0-4FC9-8AEE-0E15640B86FA}" type="pres">
      <dgm:prSet presAssocID="{FCEFB8D4-997E-4C67-A690-F82A943FB537}" presName="desTx" presStyleLbl="alignAccFollowNode1" presStyleIdx="1" presStyleCnt="3">
        <dgm:presLayoutVars>
          <dgm:bulletEnabled val="1"/>
        </dgm:presLayoutVars>
      </dgm:prSet>
      <dgm:spPr/>
    </dgm:pt>
    <dgm:pt modelId="{7CC8171C-8147-4A9B-92CE-B9DB4BBE8B9C}" type="pres">
      <dgm:prSet presAssocID="{EE9B1B64-30DC-432D-9658-B76DEEBAFE2A}" presName="space" presStyleCnt="0"/>
      <dgm:spPr/>
    </dgm:pt>
    <dgm:pt modelId="{37F46DEE-29F6-403F-9F9A-ADB8B5EDCCBE}" type="pres">
      <dgm:prSet presAssocID="{5DC7A949-F968-4B44-BFBC-32F53BDA4BD7}" presName="composite" presStyleCnt="0"/>
      <dgm:spPr/>
    </dgm:pt>
    <dgm:pt modelId="{5CC7E541-FE4F-46F9-A5FB-7CC789B97410}" type="pres">
      <dgm:prSet presAssocID="{5DC7A949-F968-4B44-BFBC-32F53BDA4B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DC932F2-C606-43E4-82C5-9F7F53917A80}" type="pres">
      <dgm:prSet presAssocID="{5DC7A949-F968-4B44-BFBC-32F53BDA4B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4D206-BC0E-40BE-8B5C-240624F2A81F}" srcId="{FBB3984D-193C-4CAE-8E4C-EBDB5AC9A534}" destId="{5DC7A949-F968-4B44-BFBC-32F53BDA4BD7}" srcOrd="2" destOrd="0" parTransId="{A140AE33-7ED0-4174-9B98-0D7255E68293}" sibTransId="{D8F4C75A-22A9-42A6-9275-A91FF25F8C2D}"/>
    <dgm:cxn modelId="{D5380A0F-5636-4CA0-BD5B-2694834DC935}" type="presOf" srcId="{42DFD688-1B71-4DB1-882B-D9D557CFA4E9}" destId="{143869FA-45A8-48BC-A2B3-0D799CB3D527}" srcOrd="0" destOrd="0" presId="urn:microsoft.com/office/officeart/2005/8/layout/hList1"/>
    <dgm:cxn modelId="{88C78513-3258-400B-9DB8-9ED511B3212D}" srcId="{5DC7A949-F968-4B44-BFBC-32F53BDA4BD7}" destId="{4F29FF5D-FCE8-4384-A055-6A67F975CD22}" srcOrd="0" destOrd="0" parTransId="{9E739857-DF22-4EFE-8E68-BEC134D007FC}" sibTransId="{AEF380B4-0905-41DC-B1FA-A9CFF71C1D09}"/>
    <dgm:cxn modelId="{98ACE536-6C50-4A64-8E27-8DB22A9A673D}" type="presOf" srcId="{FCEFB8D4-997E-4C67-A690-F82A943FB537}" destId="{01893435-0179-4AC7-836A-9D3D90C06E24}" srcOrd="0" destOrd="0" presId="urn:microsoft.com/office/officeart/2005/8/layout/hList1"/>
    <dgm:cxn modelId="{026FC340-FBCF-4E7C-9F4F-3B1116703FDE}" type="presOf" srcId="{0B81ABAA-1712-4A34-894E-AF8BACE9E4FC}" destId="{415E1BE1-F5DE-405C-8752-46819F2B98C5}" srcOrd="0" destOrd="2" presId="urn:microsoft.com/office/officeart/2005/8/layout/hList1"/>
    <dgm:cxn modelId="{F9F2EF8D-EAB1-4786-AEEB-E0A20097B71F}" type="presOf" srcId="{4F29FF5D-FCE8-4384-A055-6A67F975CD22}" destId="{6DC932F2-C606-43E4-82C5-9F7F53917A80}" srcOrd="0" destOrd="0" presId="urn:microsoft.com/office/officeart/2005/8/layout/hList1"/>
    <dgm:cxn modelId="{349D4A99-0925-4102-A978-C353AEFB1526}" srcId="{42DFD688-1B71-4DB1-882B-D9D557CFA4E9}" destId="{BDAECB3D-C74D-40E7-9C64-BD9BD3D30C69}" srcOrd="1" destOrd="0" parTransId="{A19E0ED3-0122-4215-B1BD-3D7D94DF3172}" sibTransId="{BE3AB73C-6B87-4E99-8272-C1077FECDC02}"/>
    <dgm:cxn modelId="{A5057DA2-4AE1-445C-A8C7-A4F2F4E502CA}" srcId="{FBB3984D-193C-4CAE-8E4C-EBDB5AC9A534}" destId="{42DFD688-1B71-4DB1-882B-D9D557CFA4E9}" srcOrd="0" destOrd="0" parTransId="{F448CCA3-C5A4-4863-BD79-248BA51C11C2}" sibTransId="{127824AB-4260-439E-A9C3-3DED9A4A3F98}"/>
    <dgm:cxn modelId="{D67BDCA7-F07F-4E35-B665-66988ADB76B4}" type="presOf" srcId="{5DC7A949-F968-4B44-BFBC-32F53BDA4BD7}" destId="{5CC7E541-FE4F-46F9-A5FB-7CC789B97410}" srcOrd="0" destOrd="0" presId="urn:microsoft.com/office/officeart/2005/8/layout/hList1"/>
    <dgm:cxn modelId="{5BF0B5AE-1E48-4762-928D-61E56EA20439}" type="presOf" srcId="{15F04625-52BD-42FD-8CE7-41DBF77622EE}" destId="{898C6CD4-AED0-4FC9-8AEE-0E15640B86FA}" srcOrd="0" destOrd="0" presId="urn:microsoft.com/office/officeart/2005/8/layout/hList1"/>
    <dgm:cxn modelId="{B56EB5B5-C6B8-47DB-BA03-7B47D1BD48E8}" type="presOf" srcId="{E088FBDD-0A1C-41FA-95F3-F75D2FE2A89E}" destId="{415E1BE1-F5DE-405C-8752-46819F2B98C5}" srcOrd="0" destOrd="0" presId="urn:microsoft.com/office/officeart/2005/8/layout/hList1"/>
    <dgm:cxn modelId="{E41303C7-11B3-406A-898F-78FED42FC28E}" type="presOf" srcId="{BDAECB3D-C74D-40E7-9C64-BD9BD3D30C69}" destId="{415E1BE1-F5DE-405C-8752-46819F2B98C5}" srcOrd="0" destOrd="1" presId="urn:microsoft.com/office/officeart/2005/8/layout/hList1"/>
    <dgm:cxn modelId="{18EAE8E3-6C81-4132-90D9-7DAC8DA2485B}" type="presOf" srcId="{FBB3984D-193C-4CAE-8E4C-EBDB5AC9A534}" destId="{BC17E0F9-EAEE-47CF-A411-FB044362E4D3}" srcOrd="0" destOrd="0" presId="urn:microsoft.com/office/officeart/2005/8/layout/hList1"/>
    <dgm:cxn modelId="{E3B3EFF6-4D98-4F18-AEDF-E30FE5A99875}" srcId="{FCEFB8D4-997E-4C67-A690-F82A943FB537}" destId="{15F04625-52BD-42FD-8CE7-41DBF77622EE}" srcOrd="0" destOrd="0" parTransId="{8D37BD0B-34F1-4406-A29E-D7D61FEE71CF}" sibTransId="{4EDFF7AF-2DBE-412F-BA36-49422257EC07}"/>
    <dgm:cxn modelId="{B072F4F8-7BE6-475A-BB26-B21E140CA341}" srcId="{FBB3984D-193C-4CAE-8E4C-EBDB5AC9A534}" destId="{FCEFB8D4-997E-4C67-A690-F82A943FB537}" srcOrd="1" destOrd="0" parTransId="{1BE4EA36-4104-4B7D-A182-EF0D385A3798}" sibTransId="{EE9B1B64-30DC-432D-9658-B76DEEBAFE2A}"/>
    <dgm:cxn modelId="{BC54C1FE-4F1A-4A3C-8738-509B64243E49}" srcId="{42DFD688-1B71-4DB1-882B-D9D557CFA4E9}" destId="{E088FBDD-0A1C-41FA-95F3-F75D2FE2A89E}" srcOrd="0" destOrd="0" parTransId="{92127F38-5FFC-4D78-9C9B-E3082093F83F}" sibTransId="{2B0CDE0E-EFE1-40FE-B15B-988E7E7DC8CE}"/>
    <dgm:cxn modelId="{5AA98CFF-FDEB-4F8D-8FF2-150EB8D3D3CA}" srcId="{42DFD688-1B71-4DB1-882B-D9D557CFA4E9}" destId="{0B81ABAA-1712-4A34-894E-AF8BACE9E4FC}" srcOrd="2" destOrd="0" parTransId="{FA22FB92-DA09-4C65-9BF5-3BA5EAD9FF1B}" sibTransId="{04314675-834B-4EEC-8518-7E97021677BA}"/>
    <dgm:cxn modelId="{300E8012-72A6-471B-B443-BACAB48BB483}" type="presParOf" srcId="{BC17E0F9-EAEE-47CF-A411-FB044362E4D3}" destId="{5B08EAE7-5622-44DA-BD73-8ADE2E81419A}" srcOrd="0" destOrd="0" presId="urn:microsoft.com/office/officeart/2005/8/layout/hList1"/>
    <dgm:cxn modelId="{6F9473C2-198E-4A13-8153-60BF0AF98101}" type="presParOf" srcId="{5B08EAE7-5622-44DA-BD73-8ADE2E81419A}" destId="{143869FA-45A8-48BC-A2B3-0D799CB3D527}" srcOrd="0" destOrd="0" presId="urn:microsoft.com/office/officeart/2005/8/layout/hList1"/>
    <dgm:cxn modelId="{80843D29-6A69-40A1-AAAF-E8D813FEC2F4}" type="presParOf" srcId="{5B08EAE7-5622-44DA-BD73-8ADE2E81419A}" destId="{415E1BE1-F5DE-405C-8752-46819F2B98C5}" srcOrd="1" destOrd="0" presId="urn:microsoft.com/office/officeart/2005/8/layout/hList1"/>
    <dgm:cxn modelId="{2587D7DC-21A3-46EE-B1ED-2A80E54C134C}" type="presParOf" srcId="{BC17E0F9-EAEE-47CF-A411-FB044362E4D3}" destId="{0CB52A2C-F7AE-42F2-9C82-809E5B99FBDE}" srcOrd="1" destOrd="0" presId="urn:microsoft.com/office/officeart/2005/8/layout/hList1"/>
    <dgm:cxn modelId="{1B9F1B1C-26F4-43E9-8AA7-3775DADEC8B9}" type="presParOf" srcId="{BC17E0F9-EAEE-47CF-A411-FB044362E4D3}" destId="{FC36BCA6-B400-4B84-B72D-76904DA47D3D}" srcOrd="2" destOrd="0" presId="urn:microsoft.com/office/officeart/2005/8/layout/hList1"/>
    <dgm:cxn modelId="{FF5477DC-ED25-4180-AE40-6CCC9058C4F5}" type="presParOf" srcId="{FC36BCA6-B400-4B84-B72D-76904DA47D3D}" destId="{01893435-0179-4AC7-836A-9D3D90C06E24}" srcOrd="0" destOrd="0" presId="urn:microsoft.com/office/officeart/2005/8/layout/hList1"/>
    <dgm:cxn modelId="{387347EA-9519-4807-84E0-7DB2BB85BA69}" type="presParOf" srcId="{FC36BCA6-B400-4B84-B72D-76904DA47D3D}" destId="{898C6CD4-AED0-4FC9-8AEE-0E15640B86FA}" srcOrd="1" destOrd="0" presId="urn:microsoft.com/office/officeart/2005/8/layout/hList1"/>
    <dgm:cxn modelId="{330D147B-54FA-4C52-8AFF-033FB77F7BF4}" type="presParOf" srcId="{BC17E0F9-EAEE-47CF-A411-FB044362E4D3}" destId="{7CC8171C-8147-4A9B-92CE-B9DB4BBE8B9C}" srcOrd="3" destOrd="0" presId="urn:microsoft.com/office/officeart/2005/8/layout/hList1"/>
    <dgm:cxn modelId="{16AA6207-4653-4FF0-9AA1-5573C79F3ED1}" type="presParOf" srcId="{BC17E0F9-EAEE-47CF-A411-FB044362E4D3}" destId="{37F46DEE-29F6-403F-9F9A-ADB8B5EDCCBE}" srcOrd="4" destOrd="0" presId="urn:microsoft.com/office/officeart/2005/8/layout/hList1"/>
    <dgm:cxn modelId="{A5F72F11-9984-406D-BD6F-259888D94265}" type="presParOf" srcId="{37F46DEE-29F6-403F-9F9A-ADB8B5EDCCBE}" destId="{5CC7E541-FE4F-46F9-A5FB-7CC789B97410}" srcOrd="0" destOrd="0" presId="urn:microsoft.com/office/officeart/2005/8/layout/hList1"/>
    <dgm:cxn modelId="{D25895CE-3149-4350-8314-D956C7A33650}" type="presParOf" srcId="{37F46DEE-29F6-403F-9F9A-ADB8B5EDCCBE}" destId="{6DC932F2-C606-43E4-82C5-9F7F53917A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6451CE-6BEF-463D-A1BC-92653C872C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01E253-672D-4D1E-90E2-295CE0753A0D}">
      <dgm:prSet/>
      <dgm:spPr/>
      <dgm:t>
        <a:bodyPr/>
        <a:lstStyle/>
        <a:p>
          <a:r>
            <a:rPr lang="en-US"/>
            <a:t>Number theory</a:t>
          </a:r>
        </a:p>
      </dgm:t>
    </dgm:pt>
    <dgm:pt modelId="{D65EDED7-F206-4D0B-A096-4C37599AC15C}" type="parTrans" cxnId="{676C1A29-9C6F-424C-BF21-4AB5AE3CFD42}">
      <dgm:prSet/>
      <dgm:spPr/>
      <dgm:t>
        <a:bodyPr/>
        <a:lstStyle/>
        <a:p>
          <a:endParaRPr lang="en-US"/>
        </a:p>
      </dgm:t>
    </dgm:pt>
    <dgm:pt modelId="{CD131DA1-BC34-4BC0-A265-A1646FFE67B4}" type="sibTrans" cxnId="{676C1A29-9C6F-424C-BF21-4AB5AE3CFD42}">
      <dgm:prSet/>
      <dgm:spPr/>
      <dgm:t>
        <a:bodyPr/>
        <a:lstStyle/>
        <a:p>
          <a:endParaRPr lang="en-US"/>
        </a:p>
      </dgm:t>
    </dgm:pt>
    <dgm:pt modelId="{F4EB25B8-9E10-46D2-87E9-4D19E02030D2}">
      <dgm:prSet/>
      <dgm:spPr/>
      <dgm:t>
        <a:bodyPr/>
        <a:lstStyle/>
        <a:p>
          <a:r>
            <a:rPr lang="en-US"/>
            <a:t>Use function to deduce solution</a:t>
          </a:r>
        </a:p>
      </dgm:t>
    </dgm:pt>
    <dgm:pt modelId="{10D6BF09-5A39-4B33-8B7E-236CEF5BC8C9}" type="parTrans" cxnId="{009FE676-895A-48DA-93F8-AB30D49E6A3C}">
      <dgm:prSet/>
      <dgm:spPr/>
      <dgm:t>
        <a:bodyPr/>
        <a:lstStyle/>
        <a:p>
          <a:endParaRPr lang="en-US"/>
        </a:p>
      </dgm:t>
    </dgm:pt>
    <dgm:pt modelId="{CE57B73D-F8ED-4BB3-AF49-B1B592583427}" type="sibTrans" cxnId="{009FE676-895A-48DA-93F8-AB30D49E6A3C}">
      <dgm:prSet/>
      <dgm:spPr/>
      <dgm:t>
        <a:bodyPr/>
        <a:lstStyle/>
        <a:p>
          <a:endParaRPr lang="en-US"/>
        </a:p>
      </dgm:t>
    </dgm:pt>
    <dgm:pt modelId="{B8B8018B-5672-4781-AAE3-3DAEEDD1425D}">
      <dgm:prSet/>
      <dgm:spPr/>
      <dgm:t>
        <a:bodyPr/>
        <a:lstStyle/>
        <a:p>
          <a:r>
            <a:rPr lang="en-US"/>
            <a:t>Random number</a:t>
          </a:r>
        </a:p>
      </dgm:t>
    </dgm:pt>
    <dgm:pt modelId="{6E543391-0C15-4348-AEF7-C3A8F7F62290}" type="parTrans" cxnId="{B2A4326F-5F5C-46CF-851B-90CCE862B8BE}">
      <dgm:prSet/>
      <dgm:spPr/>
      <dgm:t>
        <a:bodyPr/>
        <a:lstStyle/>
        <a:p>
          <a:endParaRPr lang="en-US"/>
        </a:p>
      </dgm:t>
    </dgm:pt>
    <dgm:pt modelId="{065E40A5-203D-43C6-9A14-3932AB815097}" type="sibTrans" cxnId="{B2A4326F-5F5C-46CF-851B-90CCE862B8BE}">
      <dgm:prSet/>
      <dgm:spPr/>
      <dgm:t>
        <a:bodyPr/>
        <a:lstStyle/>
        <a:p>
          <a:endParaRPr lang="en-US"/>
        </a:p>
      </dgm:t>
    </dgm:pt>
    <dgm:pt modelId="{2236FFA4-147B-4D88-947C-2E260420B13D}">
      <dgm:prSet/>
      <dgm:spPr/>
      <dgm:t>
        <a:bodyPr/>
        <a:lstStyle/>
        <a:p>
          <a:r>
            <a:rPr lang="en-US"/>
            <a:t>What if you do not know the total count at beginning.</a:t>
          </a:r>
        </a:p>
      </dgm:t>
    </dgm:pt>
    <dgm:pt modelId="{887E5E8E-020B-4825-875C-FE671E660129}" type="parTrans" cxnId="{CEAEABBC-B7C5-45DC-9461-9C3CBEF093BB}">
      <dgm:prSet/>
      <dgm:spPr/>
      <dgm:t>
        <a:bodyPr/>
        <a:lstStyle/>
        <a:p>
          <a:endParaRPr lang="en-US"/>
        </a:p>
      </dgm:t>
    </dgm:pt>
    <dgm:pt modelId="{B8540D88-13AB-4B31-8B51-B9FB1CB218C9}" type="sibTrans" cxnId="{CEAEABBC-B7C5-45DC-9461-9C3CBEF093BB}">
      <dgm:prSet/>
      <dgm:spPr/>
      <dgm:t>
        <a:bodyPr/>
        <a:lstStyle/>
        <a:p>
          <a:endParaRPr lang="en-US"/>
        </a:p>
      </dgm:t>
    </dgm:pt>
    <dgm:pt modelId="{78C7162D-2BA7-4A8C-8B2E-7A23DC026BEB}">
      <dgm:prSet/>
      <dgm:spPr/>
      <dgm:t>
        <a:bodyPr/>
        <a:lstStyle/>
        <a:p>
          <a:r>
            <a:rPr lang="en-US"/>
            <a:t>Use binary operation to calculate	</a:t>
          </a:r>
        </a:p>
      </dgm:t>
    </dgm:pt>
    <dgm:pt modelId="{A3C56FF1-79E2-4B86-B541-F761715DFC63}" type="parTrans" cxnId="{CEC610F9-C4F4-476B-81CC-12A5E5431A02}">
      <dgm:prSet/>
      <dgm:spPr/>
      <dgm:t>
        <a:bodyPr/>
        <a:lstStyle/>
        <a:p>
          <a:endParaRPr lang="en-US"/>
        </a:p>
      </dgm:t>
    </dgm:pt>
    <dgm:pt modelId="{F62E035E-7B3B-4EE0-8366-E482EFC8D657}" type="sibTrans" cxnId="{CEC610F9-C4F4-476B-81CC-12A5E5431A02}">
      <dgm:prSet/>
      <dgm:spPr/>
      <dgm:t>
        <a:bodyPr/>
        <a:lstStyle/>
        <a:p>
          <a:endParaRPr lang="en-US"/>
        </a:p>
      </dgm:t>
    </dgm:pt>
    <dgm:pt modelId="{B2A78209-E753-4019-84B2-6AB12C4E97C6}">
      <dgm:prSet/>
      <dgm:spPr/>
      <dgm:t>
        <a:bodyPr/>
        <a:lstStyle/>
        <a:p>
          <a:r>
            <a:rPr lang="en-US"/>
            <a:t>Think pow and division</a:t>
          </a:r>
        </a:p>
      </dgm:t>
    </dgm:pt>
    <dgm:pt modelId="{9384FC56-CAAF-479A-B369-443AA6A5DAC3}" type="parTrans" cxnId="{2F919D46-5B00-42DB-B777-18D3B63AAD51}">
      <dgm:prSet/>
      <dgm:spPr/>
      <dgm:t>
        <a:bodyPr/>
        <a:lstStyle/>
        <a:p>
          <a:endParaRPr lang="en-US"/>
        </a:p>
      </dgm:t>
    </dgm:pt>
    <dgm:pt modelId="{5FDB5FF4-FD20-4CDC-9471-6350BD906C22}" type="sibTrans" cxnId="{2F919D46-5B00-42DB-B777-18D3B63AAD51}">
      <dgm:prSet/>
      <dgm:spPr/>
      <dgm:t>
        <a:bodyPr/>
        <a:lstStyle/>
        <a:p>
          <a:endParaRPr lang="en-US"/>
        </a:p>
      </dgm:t>
    </dgm:pt>
    <dgm:pt modelId="{2A60770E-B3D9-4905-BCCC-9B9D6CB5A3B3}" type="pres">
      <dgm:prSet presAssocID="{B96451CE-6BEF-463D-A1BC-92653C872CCE}" presName="linear" presStyleCnt="0">
        <dgm:presLayoutVars>
          <dgm:dir/>
          <dgm:animLvl val="lvl"/>
          <dgm:resizeHandles val="exact"/>
        </dgm:presLayoutVars>
      </dgm:prSet>
      <dgm:spPr/>
    </dgm:pt>
    <dgm:pt modelId="{29149039-764E-42E5-94D7-664AE0FE4217}" type="pres">
      <dgm:prSet presAssocID="{9001E253-672D-4D1E-90E2-295CE0753A0D}" presName="parentLin" presStyleCnt="0"/>
      <dgm:spPr/>
    </dgm:pt>
    <dgm:pt modelId="{8915026B-F251-4F65-A2F9-C714322355FF}" type="pres">
      <dgm:prSet presAssocID="{9001E253-672D-4D1E-90E2-295CE0753A0D}" presName="parentLeftMargin" presStyleLbl="node1" presStyleIdx="0" presStyleCnt="4"/>
      <dgm:spPr/>
    </dgm:pt>
    <dgm:pt modelId="{FCA0886B-EAB0-41EC-B7D8-BBE57098F59B}" type="pres">
      <dgm:prSet presAssocID="{9001E253-672D-4D1E-90E2-295CE0753A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6F43D8-744F-4716-BCD3-234D876DADC9}" type="pres">
      <dgm:prSet presAssocID="{9001E253-672D-4D1E-90E2-295CE0753A0D}" presName="negativeSpace" presStyleCnt="0"/>
      <dgm:spPr/>
    </dgm:pt>
    <dgm:pt modelId="{BDB6060D-51FF-41E0-AB4E-C95B683F9BF2}" type="pres">
      <dgm:prSet presAssocID="{9001E253-672D-4D1E-90E2-295CE0753A0D}" presName="childText" presStyleLbl="conFgAcc1" presStyleIdx="0" presStyleCnt="4">
        <dgm:presLayoutVars>
          <dgm:bulletEnabled val="1"/>
        </dgm:presLayoutVars>
      </dgm:prSet>
      <dgm:spPr/>
    </dgm:pt>
    <dgm:pt modelId="{57012981-38BC-4811-9DC1-3CF52CA5EB24}" type="pres">
      <dgm:prSet presAssocID="{CD131DA1-BC34-4BC0-A265-A1646FFE67B4}" presName="spaceBetweenRectangles" presStyleCnt="0"/>
      <dgm:spPr/>
    </dgm:pt>
    <dgm:pt modelId="{0421F10D-96FE-4ECF-B435-EDF0AB62E68B}" type="pres">
      <dgm:prSet presAssocID="{F4EB25B8-9E10-46D2-87E9-4D19E02030D2}" presName="parentLin" presStyleCnt="0"/>
      <dgm:spPr/>
    </dgm:pt>
    <dgm:pt modelId="{68B2A5C0-24B5-41C3-A1AC-29F785F6F10C}" type="pres">
      <dgm:prSet presAssocID="{F4EB25B8-9E10-46D2-87E9-4D19E02030D2}" presName="parentLeftMargin" presStyleLbl="node1" presStyleIdx="0" presStyleCnt="4"/>
      <dgm:spPr/>
    </dgm:pt>
    <dgm:pt modelId="{ACAC70F0-8958-423D-8DDD-E6CCC79714BE}" type="pres">
      <dgm:prSet presAssocID="{F4EB25B8-9E10-46D2-87E9-4D19E02030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665FD5-0959-430A-AB01-60207E1DAABF}" type="pres">
      <dgm:prSet presAssocID="{F4EB25B8-9E10-46D2-87E9-4D19E02030D2}" presName="negativeSpace" presStyleCnt="0"/>
      <dgm:spPr/>
    </dgm:pt>
    <dgm:pt modelId="{ADF26CC3-08F3-462E-A675-EDF20C9A18DF}" type="pres">
      <dgm:prSet presAssocID="{F4EB25B8-9E10-46D2-87E9-4D19E02030D2}" presName="childText" presStyleLbl="conFgAcc1" presStyleIdx="1" presStyleCnt="4">
        <dgm:presLayoutVars>
          <dgm:bulletEnabled val="1"/>
        </dgm:presLayoutVars>
      </dgm:prSet>
      <dgm:spPr/>
    </dgm:pt>
    <dgm:pt modelId="{A40047C5-F0A3-4B27-B8EB-1C9EBDFDA168}" type="pres">
      <dgm:prSet presAssocID="{CE57B73D-F8ED-4BB3-AF49-B1B592583427}" presName="spaceBetweenRectangles" presStyleCnt="0"/>
      <dgm:spPr/>
    </dgm:pt>
    <dgm:pt modelId="{C4282273-3AFF-4D6A-842D-EA792DB2C06A}" type="pres">
      <dgm:prSet presAssocID="{B8B8018B-5672-4781-AAE3-3DAEEDD1425D}" presName="parentLin" presStyleCnt="0"/>
      <dgm:spPr/>
    </dgm:pt>
    <dgm:pt modelId="{7EA9B218-32E8-43FA-B347-96A8E051CDFC}" type="pres">
      <dgm:prSet presAssocID="{B8B8018B-5672-4781-AAE3-3DAEEDD1425D}" presName="parentLeftMargin" presStyleLbl="node1" presStyleIdx="1" presStyleCnt="4"/>
      <dgm:spPr/>
    </dgm:pt>
    <dgm:pt modelId="{272373F7-CBEA-4542-8FA7-E30C52C15719}" type="pres">
      <dgm:prSet presAssocID="{B8B8018B-5672-4781-AAE3-3DAEEDD142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B775C3-4606-40CB-8F0B-415118E4CC0E}" type="pres">
      <dgm:prSet presAssocID="{B8B8018B-5672-4781-AAE3-3DAEEDD1425D}" presName="negativeSpace" presStyleCnt="0"/>
      <dgm:spPr/>
    </dgm:pt>
    <dgm:pt modelId="{5746F996-EE9D-4CA3-AB6A-04F975F430C9}" type="pres">
      <dgm:prSet presAssocID="{B8B8018B-5672-4781-AAE3-3DAEEDD1425D}" presName="childText" presStyleLbl="conFgAcc1" presStyleIdx="2" presStyleCnt="4">
        <dgm:presLayoutVars>
          <dgm:bulletEnabled val="1"/>
        </dgm:presLayoutVars>
      </dgm:prSet>
      <dgm:spPr/>
    </dgm:pt>
    <dgm:pt modelId="{984A7B26-F49A-49C0-B561-6B8651890D26}" type="pres">
      <dgm:prSet presAssocID="{065E40A5-203D-43C6-9A14-3932AB815097}" presName="spaceBetweenRectangles" presStyleCnt="0"/>
      <dgm:spPr/>
    </dgm:pt>
    <dgm:pt modelId="{0AB76312-9B49-49F5-A578-E53C9871932A}" type="pres">
      <dgm:prSet presAssocID="{78C7162D-2BA7-4A8C-8B2E-7A23DC026BEB}" presName="parentLin" presStyleCnt="0"/>
      <dgm:spPr/>
    </dgm:pt>
    <dgm:pt modelId="{C0080DAE-AF3C-463D-98F4-A1267DDCF018}" type="pres">
      <dgm:prSet presAssocID="{78C7162D-2BA7-4A8C-8B2E-7A23DC026BEB}" presName="parentLeftMargin" presStyleLbl="node1" presStyleIdx="2" presStyleCnt="4"/>
      <dgm:spPr/>
    </dgm:pt>
    <dgm:pt modelId="{91F06EEB-AD48-4077-95FB-1E51D69848E4}" type="pres">
      <dgm:prSet presAssocID="{78C7162D-2BA7-4A8C-8B2E-7A23DC026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176BC3-CE21-497C-9173-5A1FF8EF01BC}" type="pres">
      <dgm:prSet presAssocID="{78C7162D-2BA7-4A8C-8B2E-7A23DC026BEB}" presName="negativeSpace" presStyleCnt="0"/>
      <dgm:spPr/>
    </dgm:pt>
    <dgm:pt modelId="{8E570CE8-E8F2-4310-9F9B-AE379B9D7A32}" type="pres">
      <dgm:prSet presAssocID="{78C7162D-2BA7-4A8C-8B2E-7A23DC026B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0D1F21-88D9-4C1C-BCD7-431A7D0F5B9E}" type="presOf" srcId="{9001E253-672D-4D1E-90E2-295CE0753A0D}" destId="{8915026B-F251-4F65-A2F9-C714322355FF}" srcOrd="0" destOrd="0" presId="urn:microsoft.com/office/officeart/2005/8/layout/list1"/>
    <dgm:cxn modelId="{676C1A29-9C6F-424C-BF21-4AB5AE3CFD42}" srcId="{B96451CE-6BEF-463D-A1BC-92653C872CCE}" destId="{9001E253-672D-4D1E-90E2-295CE0753A0D}" srcOrd="0" destOrd="0" parTransId="{D65EDED7-F206-4D0B-A096-4C37599AC15C}" sibTransId="{CD131DA1-BC34-4BC0-A265-A1646FFE67B4}"/>
    <dgm:cxn modelId="{3EB99F37-37F5-4443-AA19-C378C20C874A}" type="presOf" srcId="{B8B8018B-5672-4781-AAE3-3DAEEDD1425D}" destId="{272373F7-CBEA-4542-8FA7-E30C52C15719}" srcOrd="1" destOrd="0" presId="urn:microsoft.com/office/officeart/2005/8/layout/list1"/>
    <dgm:cxn modelId="{2239523D-2590-4D7D-94B0-C9FDED49E963}" type="presOf" srcId="{B2A78209-E753-4019-84B2-6AB12C4E97C6}" destId="{8E570CE8-E8F2-4310-9F9B-AE379B9D7A32}" srcOrd="0" destOrd="0" presId="urn:microsoft.com/office/officeart/2005/8/layout/list1"/>
    <dgm:cxn modelId="{2F919D46-5B00-42DB-B777-18D3B63AAD51}" srcId="{78C7162D-2BA7-4A8C-8B2E-7A23DC026BEB}" destId="{B2A78209-E753-4019-84B2-6AB12C4E97C6}" srcOrd="0" destOrd="0" parTransId="{9384FC56-CAAF-479A-B369-443AA6A5DAC3}" sibTransId="{5FDB5FF4-FD20-4CDC-9471-6350BD906C22}"/>
    <dgm:cxn modelId="{B2A4326F-5F5C-46CF-851B-90CCE862B8BE}" srcId="{B96451CE-6BEF-463D-A1BC-92653C872CCE}" destId="{B8B8018B-5672-4781-AAE3-3DAEEDD1425D}" srcOrd="2" destOrd="0" parTransId="{6E543391-0C15-4348-AEF7-C3A8F7F62290}" sibTransId="{065E40A5-203D-43C6-9A14-3932AB815097}"/>
    <dgm:cxn modelId="{FDA48656-1A17-4798-9FB1-BC0A2236BE34}" type="presOf" srcId="{B96451CE-6BEF-463D-A1BC-92653C872CCE}" destId="{2A60770E-B3D9-4905-BCCC-9B9D6CB5A3B3}" srcOrd="0" destOrd="0" presId="urn:microsoft.com/office/officeart/2005/8/layout/list1"/>
    <dgm:cxn modelId="{009FE676-895A-48DA-93F8-AB30D49E6A3C}" srcId="{B96451CE-6BEF-463D-A1BC-92653C872CCE}" destId="{F4EB25B8-9E10-46D2-87E9-4D19E02030D2}" srcOrd="1" destOrd="0" parTransId="{10D6BF09-5A39-4B33-8B7E-236CEF5BC8C9}" sibTransId="{CE57B73D-F8ED-4BB3-AF49-B1B592583427}"/>
    <dgm:cxn modelId="{F1B2E980-9704-42AC-8058-905BBB871899}" type="presOf" srcId="{B8B8018B-5672-4781-AAE3-3DAEEDD1425D}" destId="{7EA9B218-32E8-43FA-B347-96A8E051CDFC}" srcOrd="0" destOrd="0" presId="urn:microsoft.com/office/officeart/2005/8/layout/list1"/>
    <dgm:cxn modelId="{CEAEABBC-B7C5-45DC-9461-9C3CBEF093BB}" srcId="{B8B8018B-5672-4781-AAE3-3DAEEDD1425D}" destId="{2236FFA4-147B-4D88-947C-2E260420B13D}" srcOrd="0" destOrd="0" parTransId="{887E5E8E-020B-4825-875C-FE671E660129}" sibTransId="{B8540D88-13AB-4B31-8B51-B9FB1CB218C9}"/>
    <dgm:cxn modelId="{910779BE-C2DA-41B9-A632-7E29AE94CFBD}" type="presOf" srcId="{9001E253-672D-4D1E-90E2-295CE0753A0D}" destId="{FCA0886B-EAB0-41EC-B7D8-BBE57098F59B}" srcOrd="1" destOrd="0" presId="urn:microsoft.com/office/officeart/2005/8/layout/list1"/>
    <dgm:cxn modelId="{CCFD9ECD-9CE0-4808-BCFF-EBBB86AFEC6E}" type="presOf" srcId="{2236FFA4-147B-4D88-947C-2E260420B13D}" destId="{5746F996-EE9D-4CA3-AB6A-04F975F430C9}" srcOrd="0" destOrd="0" presId="urn:microsoft.com/office/officeart/2005/8/layout/list1"/>
    <dgm:cxn modelId="{C7EE88D5-0CE0-4E42-B077-AE6E839DE03C}" type="presOf" srcId="{F4EB25B8-9E10-46D2-87E9-4D19E02030D2}" destId="{68B2A5C0-24B5-41C3-A1AC-29F785F6F10C}" srcOrd="0" destOrd="0" presId="urn:microsoft.com/office/officeart/2005/8/layout/list1"/>
    <dgm:cxn modelId="{3B5279DB-1FFA-4E8A-837A-2F38ED06EC5B}" type="presOf" srcId="{F4EB25B8-9E10-46D2-87E9-4D19E02030D2}" destId="{ACAC70F0-8958-423D-8DDD-E6CCC79714BE}" srcOrd="1" destOrd="0" presId="urn:microsoft.com/office/officeart/2005/8/layout/list1"/>
    <dgm:cxn modelId="{F424CAE3-476E-44B7-810E-5ECCB34A5871}" type="presOf" srcId="{78C7162D-2BA7-4A8C-8B2E-7A23DC026BEB}" destId="{C0080DAE-AF3C-463D-98F4-A1267DDCF018}" srcOrd="0" destOrd="0" presId="urn:microsoft.com/office/officeart/2005/8/layout/list1"/>
    <dgm:cxn modelId="{D207C0EE-4C5C-4E69-B9C5-64D02E90E15E}" type="presOf" srcId="{78C7162D-2BA7-4A8C-8B2E-7A23DC026BEB}" destId="{91F06EEB-AD48-4077-95FB-1E51D69848E4}" srcOrd="1" destOrd="0" presId="urn:microsoft.com/office/officeart/2005/8/layout/list1"/>
    <dgm:cxn modelId="{CEC610F9-C4F4-476B-81CC-12A5E5431A02}" srcId="{B96451CE-6BEF-463D-A1BC-92653C872CCE}" destId="{78C7162D-2BA7-4A8C-8B2E-7A23DC026BEB}" srcOrd="3" destOrd="0" parTransId="{A3C56FF1-79E2-4B86-B541-F761715DFC63}" sibTransId="{F62E035E-7B3B-4EE0-8366-E482EFC8D657}"/>
    <dgm:cxn modelId="{64361D47-5BC0-47EF-BE4C-C304D2F77C7F}" type="presParOf" srcId="{2A60770E-B3D9-4905-BCCC-9B9D6CB5A3B3}" destId="{29149039-764E-42E5-94D7-664AE0FE4217}" srcOrd="0" destOrd="0" presId="urn:microsoft.com/office/officeart/2005/8/layout/list1"/>
    <dgm:cxn modelId="{41AD783A-2DF4-492A-A0DC-B37CD43F0DE4}" type="presParOf" srcId="{29149039-764E-42E5-94D7-664AE0FE4217}" destId="{8915026B-F251-4F65-A2F9-C714322355FF}" srcOrd="0" destOrd="0" presId="urn:microsoft.com/office/officeart/2005/8/layout/list1"/>
    <dgm:cxn modelId="{4288C040-655D-4891-8427-69C271A1FA33}" type="presParOf" srcId="{29149039-764E-42E5-94D7-664AE0FE4217}" destId="{FCA0886B-EAB0-41EC-B7D8-BBE57098F59B}" srcOrd="1" destOrd="0" presId="urn:microsoft.com/office/officeart/2005/8/layout/list1"/>
    <dgm:cxn modelId="{73B40351-0732-438D-93D3-498FE4E400F1}" type="presParOf" srcId="{2A60770E-B3D9-4905-BCCC-9B9D6CB5A3B3}" destId="{766F43D8-744F-4716-BCD3-234D876DADC9}" srcOrd="1" destOrd="0" presId="urn:microsoft.com/office/officeart/2005/8/layout/list1"/>
    <dgm:cxn modelId="{32653465-02B6-48E7-81BC-E314826BE207}" type="presParOf" srcId="{2A60770E-B3D9-4905-BCCC-9B9D6CB5A3B3}" destId="{BDB6060D-51FF-41E0-AB4E-C95B683F9BF2}" srcOrd="2" destOrd="0" presId="urn:microsoft.com/office/officeart/2005/8/layout/list1"/>
    <dgm:cxn modelId="{9057824A-80DD-4435-B74C-A987FEB6E7AF}" type="presParOf" srcId="{2A60770E-B3D9-4905-BCCC-9B9D6CB5A3B3}" destId="{57012981-38BC-4811-9DC1-3CF52CA5EB24}" srcOrd="3" destOrd="0" presId="urn:microsoft.com/office/officeart/2005/8/layout/list1"/>
    <dgm:cxn modelId="{88F27397-A40D-42E9-BD0B-4E33F67904BC}" type="presParOf" srcId="{2A60770E-B3D9-4905-BCCC-9B9D6CB5A3B3}" destId="{0421F10D-96FE-4ECF-B435-EDF0AB62E68B}" srcOrd="4" destOrd="0" presId="urn:microsoft.com/office/officeart/2005/8/layout/list1"/>
    <dgm:cxn modelId="{3A323EA9-ED73-4ED4-BB78-6E3395CFD0EF}" type="presParOf" srcId="{0421F10D-96FE-4ECF-B435-EDF0AB62E68B}" destId="{68B2A5C0-24B5-41C3-A1AC-29F785F6F10C}" srcOrd="0" destOrd="0" presId="urn:microsoft.com/office/officeart/2005/8/layout/list1"/>
    <dgm:cxn modelId="{83218518-BE09-498E-9F27-E0D6E4538FA8}" type="presParOf" srcId="{0421F10D-96FE-4ECF-B435-EDF0AB62E68B}" destId="{ACAC70F0-8958-423D-8DDD-E6CCC79714BE}" srcOrd="1" destOrd="0" presId="urn:microsoft.com/office/officeart/2005/8/layout/list1"/>
    <dgm:cxn modelId="{42C52DB4-CED7-4A7C-BDFC-1EFC73D2E3C2}" type="presParOf" srcId="{2A60770E-B3D9-4905-BCCC-9B9D6CB5A3B3}" destId="{7A665FD5-0959-430A-AB01-60207E1DAABF}" srcOrd="5" destOrd="0" presId="urn:microsoft.com/office/officeart/2005/8/layout/list1"/>
    <dgm:cxn modelId="{0DF36A13-2A57-4DD8-920C-B6001F5C7B35}" type="presParOf" srcId="{2A60770E-B3D9-4905-BCCC-9B9D6CB5A3B3}" destId="{ADF26CC3-08F3-462E-A675-EDF20C9A18DF}" srcOrd="6" destOrd="0" presId="urn:microsoft.com/office/officeart/2005/8/layout/list1"/>
    <dgm:cxn modelId="{C4EC8700-C240-44A0-AA10-A5C3CE308FD2}" type="presParOf" srcId="{2A60770E-B3D9-4905-BCCC-9B9D6CB5A3B3}" destId="{A40047C5-F0A3-4B27-B8EB-1C9EBDFDA168}" srcOrd="7" destOrd="0" presId="urn:microsoft.com/office/officeart/2005/8/layout/list1"/>
    <dgm:cxn modelId="{4C29DCED-4BAD-4F2D-971B-020B3D213625}" type="presParOf" srcId="{2A60770E-B3D9-4905-BCCC-9B9D6CB5A3B3}" destId="{C4282273-3AFF-4D6A-842D-EA792DB2C06A}" srcOrd="8" destOrd="0" presId="urn:microsoft.com/office/officeart/2005/8/layout/list1"/>
    <dgm:cxn modelId="{7585AFAE-0F6E-4D4B-BA38-1F9FF6B2779D}" type="presParOf" srcId="{C4282273-3AFF-4D6A-842D-EA792DB2C06A}" destId="{7EA9B218-32E8-43FA-B347-96A8E051CDFC}" srcOrd="0" destOrd="0" presId="urn:microsoft.com/office/officeart/2005/8/layout/list1"/>
    <dgm:cxn modelId="{AE9D33B3-576A-4C18-949D-73A77DC5CFCE}" type="presParOf" srcId="{C4282273-3AFF-4D6A-842D-EA792DB2C06A}" destId="{272373F7-CBEA-4542-8FA7-E30C52C15719}" srcOrd="1" destOrd="0" presId="urn:microsoft.com/office/officeart/2005/8/layout/list1"/>
    <dgm:cxn modelId="{84C19A6C-A2A4-4C74-BA1F-B5B2FD854B18}" type="presParOf" srcId="{2A60770E-B3D9-4905-BCCC-9B9D6CB5A3B3}" destId="{D6B775C3-4606-40CB-8F0B-415118E4CC0E}" srcOrd="9" destOrd="0" presId="urn:microsoft.com/office/officeart/2005/8/layout/list1"/>
    <dgm:cxn modelId="{4CDF54ED-A663-4EBA-ABF8-32D09D9E463B}" type="presParOf" srcId="{2A60770E-B3D9-4905-BCCC-9B9D6CB5A3B3}" destId="{5746F996-EE9D-4CA3-AB6A-04F975F430C9}" srcOrd="10" destOrd="0" presId="urn:microsoft.com/office/officeart/2005/8/layout/list1"/>
    <dgm:cxn modelId="{3538845E-A643-44A1-81B0-75839B16F32A}" type="presParOf" srcId="{2A60770E-B3D9-4905-BCCC-9B9D6CB5A3B3}" destId="{984A7B26-F49A-49C0-B561-6B8651890D26}" srcOrd="11" destOrd="0" presId="urn:microsoft.com/office/officeart/2005/8/layout/list1"/>
    <dgm:cxn modelId="{C4383258-DE58-4000-A2D0-E9E208082BEF}" type="presParOf" srcId="{2A60770E-B3D9-4905-BCCC-9B9D6CB5A3B3}" destId="{0AB76312-9B49-49F5-A578-E53C9871932A}" srcOrd="12" destOrd="0" presId="urn:microsoft.com/office/officeart/2005/8/layout/list1"/>
    <dgm:cxn modelId="{7603A519-0D98-43ED-BCEA-734986646728}" type="presParOf" srcId="{0AB76312-9B49-49F5-A578-E53C9871932A}" destId="{C0080DAE-AF3C-463D-98F4-A1267DDCF018}" srcOrd="0" destOrd="0" presId="urn:microsoft.com/office/officeart/2005/8/layout/list1"/>
    <dgm:cxn modelId="{13A5FB4D-95A6-4B72-A938-61B52652A01B}" type="presParOf" srcId="{0AB76312-9B49-49F5-A578-E53C9871932A}" destId="{91F06EEB-AD48-4077-95FB-1E51D69848E4}" srcOrd="1" destOrd="0" presId="urn:microsoft.com/office/officeart/2005/8/layout/list1"/>
    <dgm:cxn modelId="{159D100B-BBCF-44CF-98EA-6AC429D9A690}" type="presParOf" srcId="{2A60770E-B3D9-4905-BCCC-9B9D6CB5A3B3}" destId="{4D176BC3-CE21-497C-9173-5A1FF8EF01BC}" srcOrd="13" destOrd="0" presId="urn:microsoft.com/office/officeart/2005/8/layout/list1"/>
    <dgm:cxn modelId="{BE0E49F1-41B3-4B09-BC3A-E39312A3897A}" type="presParOf" srcId="{2A60770E-B3D9-4905-BCCC-9B9D6CB5A3B3}" destId="{8E570CE8-E8F2-4310-9F9B-AE379B9D7A3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B04DC4-E324-4240-80F8-8F6816D8E7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D8BA27-33C0-4DC8-94BA-FE88593988E1}">
      <dgm:prSet/>
      <dgm:spPr/>
      <dgm:t>
        <a:bodyPr/>
        <a:lstStyle/>
        <a:p>
          <a:r>
            <a:rPr lang="en-US"/>
            <a:t>Meeting room</a:t>
          </a:r>
        </a:p>
      </dgm:t>
    </dgm:pt>
    <dgm:pt modelId="{88C10B45-37B2-4723-8344-E4A6C47AB9FD}" type="parTrans" cxnId="{555DFCAE-792C-473F-9C97-15EB8674019C}">
      <dgm:prSet/>
      <dgm:spPr/>
      <dgm:t>
        <a:bodyPr/>
        <a:lstStyle/>
        <a:p>
          <a:endParaRPr lang="en-US"/>
        </a:p>
      </dgm:t>
    </dgm:pt>
    <dgm:pt modelId="{D25F165C-E3B1-4360-BFB0-B74F09BF081F}" type="sibTrans" cxnId="{555DFCAE-792C-473F-9C97-15EB8674019C}">
      <dgm:prSet/>
      <dgm:spPr/>
      <dgm:t>
        <a:bodyPr/>
        <a:lstStyle/>
        <a:p>
          <a:endParaRPr lang="en-US"/>
        </a:p>
      </dgm:t>
    </dgm:pt>
    <dgm:pt modelId="{1CAC9A7A-A8FA-4EFF-A3C6-515F4EECA1C1}">
      <dgm:prSet/>
      <dgm:spPr/>
      <dgm:t>
        <a:bodyPr/>
        <a:lstStyle/>
        <a:p>
          <a:r>
            <a:rPr lang="en-US"/>
            <a:t>Schedule Problem</a:t>
          </a:r>
        </a:p>
      </dgm:t>
    </dgm:pt>
    <dgm:pt modelId="{31CFEC45-38FA-4CB4-812E-52A497A6B240}" type="parTrans" cxnId="{0A6CC458-C13F-4789-B21D-E277638B81CE}">
      <dgm:prSet/>
      <dgm:spPr/>
      <dgm:t>
        <a:bodyPr/>
        <a:lstStyle/>
        <a:p>
          <a:endParaRPr lang="en-US"/>
        </a:p>
      </dgm:t>
    </dgm:pt>
    <dgm:pt modelId="{442CC129-8255-444B-834C-E8E5B88342A1}" type="sibTrans" cxnId="{0A6CC458-C13F-4789-B21D-E277638B81CE}">
      <dgm:prSet/>
      <dgm:spPr/>
      <dgm:t>
        <a:bodyPr/>
        <a:lstStyle/>
        <a:p>
          <a:endParaRPr lang="en-US"/>
        </a:p>
      </dgm:t>
    </dgm:pt>
    <dgm:pt modelId="{F748FBC6-A58A-46F0-8EE7-0D6A03607A6D}">
      <dgm:prSet/>
      <dgm:spPr/>
      <dgm:t>
        <a:bodyPr/>
        <a:lstStyle/>
        <a:p>
          <a:r>
            <a:rPr lang="en-US"/>
            <a:t>Calculate interval overlap</a:t>
          </a:r>
        </a:p>
      </dgm:t>
    </dgm:pt>
    <dgm:pt modelId="{D0D422C3-D90F-4F7F-8739-8C33259D45D8}" type="parTrans" cxnId="{AE8C620D-E62F-4040-A03B-CF51775A0253}">
      <dgm:prSet/>
      <dgm:spPr/>
      <dgm:t>
        <a:bodyPr/>
        <a:lstStyle/>
        <a:p>
          <a:endParaRPr lang="en-US"/>
        </a:p>
      </dgm:t>
    </dgm:pt>
    <dgm:pt modelId="{C68E072A-A6F1-4C8F-ABFD-135AE0B8AFBD}" type="sibTrans" cxnId="{AE8C620D-E62F-4040-A03B-CF51775A0253}">
      <dgm:prSet/>
      <dgm:spPr/>
      <dgm:t>
        <a:bodyPr/>
        <a:lstStyle/>
        <a:p>
          <a:endParaRPr lang="en-US"/>
        </a:p>
      </dgm:t>
    </dgm:pt>
    <dgm:pt modelId="{6D13F4BA-5367-4E47-9F62-430F03B64AB3}" type="pres">
      <dgm:prSet presAssocID="{53B04DC4-E324-4240-80F8-8F6816D8E7D4}" presName="root" presStyleCnt="0">
        <dgm:presLayoutVars>
          <dgm:dir/>
          <dgm:resizeHandles val="exact"/>
        </dgm:presLayoutVars>
      </dgm:prSet>
      <dgm:spPr/>
    </dgm:pt>
    <dgm:pt modelId="{A26A4675-248E-4789-B1A5-F3EE159D3DFD}" type="pres">
      <dgm:prSet presAssocID="{2BD8BA27-33C0-4DC8-94BA-FE88593988E1}" presName="compNode" presStyleCnt="0"/>
      <dgm:spPr/>
    </dgm:pt>
    <dgm:pt modelId="{31FCBCBA-C07A-449B-B75E-362B688F70E0}" type="pres">
      <dgm:prSet presAssocID="{2BD8BA27-33C0-4DC8-94BA-FE88593988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0DCC5B6-F088-4D94-BBA0-37D88E2275FA}" type="pres">
      <dgm:prSet presAssocID="{2BD8BA27-33C0-4DC8-94BA-FE88593988E1}" presName="spaceRect" presStyleCnt="0"/>
      <dgm:spPr/>
    </dgm:pt>
    <dgm:pt modelId="{8E2A97F9-E5CF-4DBB-867E-6C66B392A39C}" type="pres">
      <dgm:prSet presAssocID="{2BD8BA27-33C0-4DC8-94BA-FE88593988E1}" presName="textRect" presStyleLbl="revTx" presStyleIdx="0" presStyleCnt="3">
        <dgm:presLayoutVars>
          <dgm:chMax val="1"/>
          <dgm:chPref val="1"/>
        </dgm:presLayoutVars>
      </dgm:prSet>
      <dgm:spPr/>
    </dgm:pt>
    <dgm:pt modelId="{A13A695A-5BF8-498D-AF8A-6AB24986D931}" type="pres">
      <dgm:prSet presAssocID="{D25F165C-E3B1-4360-BFB0-B74F09BF081F}" presName="sibTrans" presStyleCnt="0"/>
      <dgm:spPr/>
    </dgm:pt>
    <dgm:pt modelId="{374BECF8-3A1E-47B2-8B25-FB3D060D4F4A}" type="pres">
      <dgm:prSet presAssocID="{1CAC9A7A-A8FA-4EFF-A3C6-515F4EECA1C1}" presName="compNode" presStyleCnt="0"/>
      <dgm:spPr/>
    </dgm:pt>
    <dgm:pt modelId="{4D24843E-E099-4BEA-84AA-764E7CE88520}" type="pres">
      <dgm:prSet presAssocID="{1CAC9A7A-A8FA-4EFF-A3C6-515F4EECA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F17F21A-3ED0-4A95-B0BA-1431BAA81B25}" type="pres">
      <dgm:prSet presAssocID="{1CAC9A7A-A8FA-4EFF-A3C6-515F4EECA1C1}" presName="spaceRect" presStyleCnt="0"/>
      <dgm:spPr/>
    </dgm:pt>
    <dgm:pt modelId="{0286ED62-E36E-4459-8274-43CF4DE4DCA6}" type="pres">
      <dgm:prSet presAssocID="{1CAC9A7A-A8FA-4EFF-A3C6-515F4EECA1C1}" presName="textRect" presStyleLbl="revTx" presStyleIdx="1" presStyleCnt="3">
        <dgm:presLayoutVars>
          <dgm:chMax val="1"/>
          <dgm:chPref val="1"/>
        </dgm:presLayoutVars>
      </dgm:prSet>
      <dgm:spPr/>
    </dgm:pt>
    <dgm:pt modelId="{AEBF4DEC-1097-4B8A-9597-4CEA108AA382}" type="pres">
      <dgm:prSet presAssocID="{442CC129-8255-444B-834C-E8E5B88342A1}" presName="sibTrans" presStyleCnt="0"/>
      <dgm:spPr/>
    </dgm:pt>
    <dgm:pt modelId="{355D0EA6-7716-42CF-8BD2-B4ED4DE9B570}" type="pres">
      <dgm:prSet presAssocID="{F748FBC6-A58A-46F0-8EE7-0D6A03607A6D}" presName="compNode" presStyleCnt="0"/>
      <dgm:spPr/>
    </dgm:pt>
    <dgm:pt modelId="{1FE1226E-A2E9-4F3F-BB90-8675C28576E8}" type="pres">
      <dgm:prSet presAssocID="{F748FBC6-A58A-46F0-8EE7-0D6A03607A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CD2E171-8B61-4756-B35F-31326E2BD1DD}" type="pres">
      <dgm:prSet presAssocID="{F748FBC6-A58A-46F0-8EE7-0D6A03607A6D}" presName="spaceRect" presStyleCnt="0"/>
      <dgm:spPr/>
    </dgm:pt>
    <dgm:pt modelId="{AF4C1738-DEAE-4212-9D61-12BBDB9D3F68}" type="pres">
      <dgm:prSet presAssocID="{F748FBC6-A58A-46F0-8EE7-0D6A03607A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8C620D-E62F-4040-A03B-CF51775A0253}" srcId="{53B04DC4-E324-4240-80F8-8F6816D8E7D4}" destId="{F748FBC6-A58A-46F0-8EE7-0D6A03607A6D}" srcOrd="2" destOrd="0" parTransId="{D0D422C3-D90F-4F7F-8739-8C33259D45D8}" sibTransId="{C68E072A-A6F1-4C8F-ABFD-135AE0B8AFBD}"/>
    <dgm:cxn modelId="{0A6CC458-C13F-4789-B21D-E277638B81CE}" srcId="{53B04DC4-E324-4240-80F8-8F6816D8E7D4}" destId="{1CAC9A7A-A8FA-4EFF-A3C6-515F4EECA1C1}" srcOrd="1" destOrd="0" parTransId="{31CFEC45-38FA-4CB4-812E-52A497A6B240}" sibTransId="{442CC129-8255-444B-834C-E8E5B88342A1}"/>
    <dgm:cxn modelId="{BEFF7383-13A9-4AEF-AB5A-DEC5F2E6DD27}" type="presOf" srcId="{1CAC9A7A-A8FA-4EFF-A3C6-515F4EECA1C1}" destId="{0286ED62-E36E-4459-8274-43CF4DE4DCA6}" srcOrd="0" destOrd="0" presId="urn:microsoft.com/office/officeart/2018/2/layout/IconLabelList"/>
    <dgm:cxn modelId="{555DFCAE-792C-473F-9C97-15EB8674019C}" srcId="{53B04DC4-E324-4240-80F8-8F6816D8E7D4}" destId="{2BD8BA27-33C0-4DC8-94BA-FE88593988E1}" srcOrd="0" destOrd="0" parTransId="{88C10B45-37B2-4723-8344-E4A6C47AB9FD}" sibTransId="{D25F165C-E3B1-4360-BFB0-B74F09BF081F}"/>
    <dgm:cxn modelId="{EF970FCB-716D-4618-AC72-2BE6F2D64CFB}" type="presOf" srcId="{2BD8BA27-33C0-4DC8-94BA-FE88593988E1}" destId="{8E2A97F9-E5CF-4DBB-867E-6C66B392A39C}" srcOrd="0" destOrd="0" presId="urn:microsoft.com/office/officeart/2018/2/layout/IconLabelList"/>
    <dgm:cxn modelId="{E29467E3-3080-4D6F-AE90-4AD2729A37AE}" type="presOf" srcId="{F748FBC6-A58A-46F0-8EE7-0D6A03607A6D}" destId="{AF4C1738-DEAE-4212-9D61-12BBDB9D3F68}" srcOrd="0" destOrd="0" presId="urn:microsoft.com/office/officeart/2018/2/layout/IconLabelList"/>
    <dgm:cxn modelId="{40A7E5E9-34C9-4552-8ADB-436D0359EDDB}" type="presOf" srcId="{53B04DC4-E324-4240-80F8-8F6816D8E7D4}" destId="{6D13F4BA-5367-4E47-9F62-430F03B64AB3}" srcOrd="0" destOrd="0" presId="urn:microsoft.com/office/officeart/2018/2/layout/IconLabelList"/>
    <dgm:cxn modelId="{07C4E5DF-F3A8-4C2A-8E79-58104CAACA83}" type="presParOf" srcId="{6D13F4BA-5367-4E47-9F62-430F03B64AB3}" destId="{A26A4675-248E-4789-B1A5-F3EE159D3DFD}" srcOrd="0" destOrd="0" presId="urn:microsoft.com/office/officeart/2018/2/layout/IconLabelList"/>
    <dgm:cxn modelId="{276EB7D0-E733-4145-937D-5122011DBC80}" type="presParOf" srcId="{A26A4675-248E-4789-B1A5-F3EE159D3DFD}" destId="{31FCBCBA-C07A-449B-B75E-362B688F70E0}" srcOrd="0" destOrd="0" presId="urn:microsoft.com/office/officeart/2018/2/layout/IconLabelList"/>
    <dgm:cxn modelId="{84873480-6570-4209-BE54-7D1B69F44083}" type="presParOf" srcId="{A26A4675-248E-4789-B1A5-F3EE159D3DFD}" destId="{00DCC5B6-F088-4D94-BBA0-37D88E2275FA}" srcOrd="1" destOrd="0" presId="urn:microsoft.com/office/officeart/2018/2/layout/IconLabelList"/>
    <dgm:cxn modelId="{5DC65FF0-049E-426E-A0F3-010E483BB5AD}" type="presParOf" srcId="{A26A4675-248E-4789-B1A5-F3EE159D3DFD}" destId="{8E2A97F9-E5CF-4DBB-867E-6C66B392A39C}" srcOrd="2" destOrd="0" presId="urn:microsoft.com/office/officeart/2018/2/layout/IconLabelList"/>
    <dgm:cxn modelId="{5FC9B273-0F19-4507-A67C-A08CD4FD8334}" type="presParOf" srcId="{6D13F4BA-5367-4E47-9F62-430F03B64AB3}" destId="{A13A695A-5BF8-498D-AF8A-6AB24986D931}" srcOrd="1" destOrd="0" presId="urn:microsoft.com/office/officeart/2018/2/layout/IconLabelList"/>
    <dgm:cxn modelId="{433998EC-F2BD-422B-BDAA-A01AE22D55DB}" type="presParOf" srcId="{6D13F4BA-5367-4E47-9F62-430F03B64AB3}" destId="{374BECF8-3A1E-47B2-8B25-FB3D060D4F4A}" srcOrd="2" destOrd="0" presId="urn:microsoft.com/office/officeart/2018/2/layout/IconLabelList"/>
    <dgm:cxn modelId="{F486E79A-74F9-407F-82FA-4DEC408EBB78}" type="presParOf" srcId="{374BECF8-3A1E-47B2-8B25-FB3D060D4F4A}" destId="{4D24843E-E099-4BEA-84AA-764E7CE88520}" srcOrd="0" destOrd="0" presId="urn:microsoft.com/office/officeart/2018/2/layout/IconLabelList"/>
    <dgm:cxn modelId="{E3DF92E3-2B2F-4A06-972C-8B591F77ED27}" type="presParOf" srcId="{374BECF8-3A1E-47B2-8B25-FB3D060D4F4A}" destId="{1F17F21A-3ED0-4A95-B0BA-1431BAA81B25}" srcOrd="1" destOrd="0" presId="urn:microsoft.com/office/officeart/2018/2/layout/IconLabelList"/>
    <dgm:cxn modelId="{BC25CE55-0D20-4BDC-BCB9-9D99059948A9}" type="presParOf" srcId="{374BECF8-3A1E-47B2-8B25-FB3D060D4F4A}" destId="{0286ED62-E36E-4459-8274-43CF4DE4DCA6}" srcOrd="2" destOrd="0" presId="urn:microsoft.com/office/officeart/2018/2/layout/IconLabelList"/>
    <dgm:cxn modelId="{D975E71D-8E96-4A8A-8517-EA6E358F53CE}" type="presParOf" srcId="{6D13F4BA-5367-4E47-9F62-430F03B64AB3}" destId="{AEBF4DEC-1097-4B8A-9597-4CEA108AA382}" srcOrd="3" destOrd="0" presId="urn:microsoft.com/office/officeart/2018/2/layout/IconLabelList"/>
    <dgm:cxn modelId="{BC5FF4E6-A88F-4A82-B432-6AD001AE783B}" type="presParOf" srcId="{6D13F4BA-5367-4E47-9F62-430F03B64AB3}" destId="{355D0EA6-7716-42CF-8BD2-B4ED4DE9B570}" srcOrd="4" destOrd="0" presId="urn:microsoft.com/office/officeart/2018/2/layout/IconLabelList"/>
    <dgm:cxn modelId="{E459734B-64E6-4DE3-BC35-AEC6553F5983}" type="presParOf" srcId="{355D0EA6-7716-42CF-8BD2-B4ED4DE9B570}" destId="{1FE1226E-A2E9-4F3F-BB90-8675C28576E8}" srcOrd="0" destOrd="0" presId="urn:microsoft.com/office/officeart/2018/2/layout/IconLabelList"/>
    <dgm:cxn modelId="{4415DACF-CC6D-46EB-99FA-2D4B577662A6}" type="presParOf" srcId="{355D0EA6-7716-42CF-8BD2-B4ED4DE9B570}" destId="{2CD2E171-8B61-4756-B35F-31326E2BD1DD}" srcOrd="1" destOrd="0" presId="urn:microsoft.com/office/officeart/2018/2/layout/IconLabelList"/>
    <dgm:cxn modelId="{9397E3E2-D7AA-4871-890E-0066E7419BA0}" type="presParOf" srcId="{355D0EA6-7716-42CF-8BD2-B4ED4DE9B570}" destId="{AF4C1738-DEAE-4212-9D61-12BBDB9D3F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2A55A0-2D3E-46A5-BE3A-A88800516E0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68FA1E-B8BB-4203-B6CF-10167DC6D735}">
      <dgm:prSet/>
      <dgm:spPr/>
      <dgm:t>
        <a:bodyPr/>
        <a:lstStyle/>
        <a:p>
          <a:r>
            <a:rPr lang="en-US" dirty="0"/>
            <a:t>Heap Sort</a:t>
          </a:r>
        </a:p>
      </dgm:t>
    </dgm:pt>
    <dgm:pt modelId="{C61991A9-B862-4EE7-8B97-63D9599C8B88}" type="parTrans" cxnId="{A0E3A531-A906-482D-A052-1064C6BC6FA7}">
      <dgm:prSet/>
      <dgm:spPr/>
      <dgm:t>
        <a:bodyPr/>
        <a:lstStyle/>
        <a:p>
          <a:endParaRPr lang="en-US"/>
        </a:p>
      </dgm:t>
    </dgm:pt>
    <dgm:pt modelId="{60D0B96A-0BF5-4B11-826B-8EB97290E62D}" type="sibTrans" cxnId="{A0E3A531-A906-482D-A052-1064C6BC6FA7}">
      <dgm:prSet/>
      <dgm:spPr/>
      <dgm:t>
        <a:bodyPr/>
        <a:lstStyle/>
        <a:p>
          <a:endParaRPr lang="en-US"/>
        </a:p>
      </dgm:t>
    </dgm:pt>
    <dgm:pt modelId="{C423503B-67DF-48F4-82C6-B1C6EDCF590E}">
      <dgm:prSet/>
      <dgm:spPr/>
      <dgm:t>
        <a:bodyPr/>
        <a:lstStyle/>
        <a:p>
          <a:r>
            <a:rPr lang="en-US"/>
            <a:t>Bucket Sort</a:t>
          </a:r>
        </a:p>
      </dgm:t>
    </dgm:pt>
    <dgm:pt modelId="{A701EEF0-D19C-4B87-B0D4-58A74DEC35E6}" type="parTrans" cxnId="{A01B0E59-BD84-4DB8-A5F5-210160C9858B}">
      <dgm:prSet/>
      <dgm:spPr/>
      <dgm:t>
        <a:bodyPr/>
        <a:lstStyle/>
        <a:p>
          <a:endParaRPr lang="en-US"/>
        </a:p>
      </dgm:t>
    </dgm:pt>
    <dgm:pt modelId="{0CDC0A83-BFAD-48C1-9D93-1DB8F5B76656}" type="sibTrans" cxnId="{A01B0E59-BD84-4DB8-A5F5-210160C9858B}">
      <dgm:prSet/>
      <dgm:spPr/>
      <dgm:t>
        <a:bodyPr/>
        <a:lstStyle/>
        <a:p>
          <a:endParaRPr lang="en-US"/>
        </a:p>
      </dgm:t>
    </dgm:pt>
    <dgm:pt modelId="{6CF78FCC-6E71-43A5-B30B-18025D915DE9}">
      <dgm:prSet/>
      <dgm:spPr/>
      <dgm:t>
        <a:bodyPr/>
        <a:lstStyle/>
        <a:p>
          <a:r>
            <a:rPr lang="en-US" dirty="0"/>
            <a:t>Dutch Sort</a:t>
          </a:r>
        </a:p>
      </dgm:t>
    </dgm:pt>
    <dgm:pt modelId="{A0B20E7C-BC12-4CDE-A2FB-D33287B516E0}" type="parTrans" cxnId="{15E5CEF3-1358-43D1-91E5-136FB346B7D2}">
      <dgm:prSet/>
      <dgm:spPr/>
      <dgm:t>
        <a:bodyPr/>
        <a:lstStyle/>
        <a:p>
          <a:endParaRPr lang="en-US"/>
        </a:p>
      </dgm:t>
    </dgm:pt>
    <dgm:pt modelId="{A45FBD29-16F5-4BF3-8DC4-2B6B2466E79B}" type="sibTrans" cxnId="{15E5CEF3-1358-43D1-91E5-136FB346B7D2}">
      <dgm:prSet/>
      <dgm:spPr/>
      <dgm:t>
        <a:bodyPr/>
        <a:lstStyle/>
        <a:p>
          <a:endParaRPr lang="en-US"/>
        </a:p>
      </dgm:t>
    </dgm:pt>
    <dgm:pt modelId="{7BCD8C95-18DA-4CD2-88EE-A27FC6CE1660}">
      <dgm:prSet/>
      <dgm:spPr/>
      <dgm:t>
        <a:bodyPr/>
        <a:lstStyle/>
        <a:p>
          <a:r>
            <a:rPr lang="en-US"/>
            <a:t>Merge Sort</a:t>
          </a:r>
        </a:p>
      </dgm:t>
    </dgm:pt>
    <dgm:pt modelId="{C8B4E48F-160A-48BB-9E19-FB0031388350}" type="parTrans" cxnId="{1A755C58-CBC2-481E-B1FE-329E977C431B}">
      <dgm:prSet/>
      <dgm:spPr/>
      <dgm:t>
        <a:bodyPr/>
        <a:lstStyle/>
        <a:p>
          <a:endParaRPr lang="en-US"/>
        </a:p>
      </dgm:t>
    </dgm:pt>
    <dgm:pt modelId="{8DA3574C-37FC-4F9C-B07F-03DBECD0EA5A}" type="sibTrans" cxnId="{1A755C58-CBC2-481E-B1FE-329E977C431B}">
      <dgm:prSet/>
      <dgm:spPr/>
      <dgm:t>
        <a:bodyPr/>
        <a:lstStyle/>
        <a:p>
          <a:endParaRPr lang="en-US"/>
        </a:p>
      </dgm:t>
    </dgm:pt>
    <dgm:pt modelId="{CA7DC59F-B705-4598-A63B-099C1C498F87}" type="pres">
      <dgm:prSet presAssocID="{C42A55A0-2D3E-46A5-BE3A-A88800516E09}" presName="linear" presStyleCnt="0">
        <dgm:presLayoutVars>
          <dgm:animLvl val="lvl"/>
          <dgm:resizeHandles val="exact"/>
        </dgm:presLayoutVars>
      </dgm:prSet>
      <dgm:spPr/>
    </dgm:pt>
    <dgm:pt modelId="{E382FD60-22CF-4AA8-837A-326D712D3518}" type="pres">
      <dgm:prSet presAssocID="{8C68FA1E-B8BB-4203-B6CF-10167DC6D7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E2482C-F2B4-49E4-8CDF-514B2192E938}" type="pres">
      <dgm:prSet presAssocID="{60D0B96A-0BF5-4B11-826B-8EB97290E62D}" presName="spacer" presStyleCnt="0"/>
      <dgm:spPr/>
    </dgm:pt>
    <dgm:pt modelId="{B901D353-E676-4288-8ABC-EE4500DADCFF}" type="pres">
      <dgm:prSet presAssocID="{C423503B-67DF-48F4-82C6-B1C6EDCF59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7C04E4-D722-4EB9-B656-96F0000F8BB6}" type="pres">
      <dgm:prSet presAssocID="{0CDC0A83-BFAD-48C1-9D93-1DB8F5B76656}" presName="spacer" presStyleCnt="0"/>
      <dgm:spPr/>
    </dgm:pt>
    <dgm:pt modelId="{9807A3CC-54EE-4693-A274-6808319977BA}" type="pres">
      <dgm:prSet presAssocID="{6CF78FCC-6E71-43A5-B30B-18025D915D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5188FE-AF53-4E8F-962F-B1F676875559}" type="pres">
      <dgm:prSet presAssocID="{A45FBD29-16F5-4BF3-8DC4-2B6B2466E79B}" presName="spacer" presStyleCnt="0"/>
      <dgm:spPr/>
    </dgm:pt>
    <dgm:pt modelId="{B052EB99-5D9A-43F5-A450-F1A066772656}" type="pres">
      <dgm:prSet presAssocID="{7BCD8C95-18DA-4CD2-88EE-A27FC6CE166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A2C727-C9B6-46B8-B856-24E503EF31AB}" type="presOf" srcId="{C42A55A0-2D3E-46A5-BE3A-A88800516E09}" destId="{CA7DC59F-B705-4598-A63B-099C1C498F87}" srcOrd="0" destOrd="0" presId="urn:microsoft.com/office/officeart/2005/8/layout/vList2"/>
    <dgm:cxn modelId="{A0E3A531-A906-482D-A052-1064C6BC6FA7}" srcId="{C42A55A0-2D3E-46A5-BE3A-A88800516E09}" destId="{8C68FA1E-B8BB-4203-B6CF-10167DC6D735}" srcOrd="0" destOrd="0" parTransId="{C61991A9-B862-4EE7-8B97-63D9599C8B88}" sibTransId="{60D0B96A-0BF5-4B11-826B-8EB97290E62D}"/>
    <dgm:cxn modelId="{706D0E63-573D-432C-AA9A-52E7BBA2A369}" type="presOf" srcId="{6CF78FCC-6E71-43A5-B30B-18025D915DE9}" destId="{9807A3CC-54EE-4693-A274-6808319977BA}" srcOrd="0" destOrd="0" presId="urn:microsoft.com/office/officeart/2005/8/layout/vList2"/>
    <dgm:cxn modelId="{E4B06D50-6DD6-4B3D-8D87-1B4042B62469}" type="presOf" srcId="{7BCD8C95-18DA-4CD2-88EE-A27FC6CE1660}" destId="{B052EB99-5D9A-43F5-A450-F1A066772656}" srcOrd="0" destOrd="0" presId="urn:microsoft.com/office/officeart/2005/8/layout/vList2"/>
    <dgm:cxn modelId="{92D2F156-D88C-42C1-83E9-3B4D01302731}" type="presOf" srcId="{8C68FA1E-B8BB-4203-B6CF-10167DC6D735}" destId="{E382FD60-22CF-4AA8-837A-326D712D3518}" srcOrd="0" destOrd="0" presId="urn:microsoft.com/office/officeart/2005/8/layout/vList2"/>
    <dgm:cxn modelId="{1A755C58-CBC2-481E-B1FE-329E977C431B}" srcId="{C42A55A0-2D3E-46A5-BE3A-A88800516E09}" destId="{7BCD8C95-18DA-4CD2-88EE-A27FC6CE1660}" srcOrd="3" destOrd="0" parTransId="{C8B4E48F-160A-48BB-9E19-FB0031388350}" sibTransId="{8DA3574C-37FC-4F9C-B07F-03DBECD0EA5A}"/>
    <dgm:cxn modelId="{A01B0E59-BD84-4DB8-A5F5-210160C9858B}" srcId="{C42A55A0-2D3E-46A5-BE3A-A88800516E09}" destId="{C423503B-67DF-48F4-82C6-B1C6EDCF590E}" srcOrd="1" destOrd="0" parTransId="{A701EEF0-D19C-4B87-B0D4-58A74DEC35E6}" sibTransId="{0CDC0A83-BFAD-48C1-9D93-1DB8F5B76656}"/>
    <dgm:cxn modelId="{432318A5-B5D2-49B0-BBD6-9178254F0DBE}" type="presOf" srcId="{C423503B-67DF-48F4-82C6-B1C6EDCF590E}" destId="{B901D353-E676-4288-8ABC-EE4500DADCFF}" srcOrd="0" destOrd="0" presId="urn:microsoft.com/office/officeart/2005/8/layout/vList2"/>
    <dgm:cxn modelId="{15E5CEF3-1358-43D1-91E5-136FB346B7D2}" srcId="{C42A55A0-2D3E-46A5-BE3A-A88800516E09}" destId="{6CF78FCC-6E71-43A5-B30B-18025D915DE9}" srcOrd="2" destOrd="0" parTransId="{A0B20E7C-BC12-4CDE-A2FB-D33287B516E0}" sibTransId="{A45FBD29-16F5-4BF3-8DC4-2B6B2466E79B}"/>
    <dgm:cxn modelId="{291E0321-4438-4AAA-98EC-7F250A278D82}" type="presParOf" srcId="{CA7DC59F-B705-4598-A63B-099C1C498F87}" destId="{E382FD60-22CF-4AA8-837A-326D712D3518}" srcOrd="0" destOrd="0" presId="urn:microsoft.com/office/officeart/2005/8/layout/vList2"/>
    <dgm:cxn modelId="{6A8C6EDA-4E12-4EB9-9A63-A71A8FE2AA85}" type="presParOf" srcId="{CA7DC59F-B705-4598-A63B-099C1C498F87}" destId="{9DE2482C-F2B4-49E4-8CDF-514B2192E938}" srcOrd="1" destOrd="0" presId="urn:microsoft.com/office/officeart/2005/8/layout/vList2"/>
    <dgm:cxn modelId="{E506D763-1FDA-4786-9E72-8E565FBD1B80}" type="presParOf" srcId="{CA7DC59F-B705-4598-A63B-099C1C498F87}" destId="{B901D353-E676-4288-8ABC-EE4500DADCFF}" srcOrd="2" destOrd="0" presId="urn:microsoft.com/office/officeart/2005/8/layout/vList2"/>
    <dgm:cxn modelId="{0C3EC3DC-7114-48BF-B6BB-08901A94C461}" type="presParOf" srcId="{CA7DC59F-B705-4598-A63B-099C1C498F87}" destId="{007C04E4-D722-4EB9-B656-96F0000F8BB6}" srcOrd="3" destOrd="0" presId="urn:microsoft.com/office/officeart/2005/8/layout/vList2"/>
    <dgm:cxn modelId="{1F91C1B0-342C-4CDE-A74E-C9B5751C3BBB}" type="presParOf" srcId="{CA7DC59F-B705-4598-A63B-099C1C498F87}" destId="{9807A3CC-54EE-4693-A274-6808319977BA}" srcOrd="4" destOrd="0" presId="urn:microsoft.com/office/officeart/2005/8/layout/vList2"/>
    <dgm:cxn modelId="{8442FBAC-F237-41B5-A7F2-4AE90213E212}" type="presParOf" srcId="{CA7DC59F-B705-4598-A63B-099C1C498F87}" destId="{6F5188FE-AF53-4E8F-962F-B1F676875559}" srcOrd="5" destOrd="0" presId="urn:microsoft.com/office/officeart/2005/8/layout/vList2"/>
    <dgm:cxn modelId="{140DFB89-FB60-438D-A2E5-7A69F2870364}" type="presParOf" srcId="{CA7DC59F-B705-4598-A63B-099C1C498F87}" destId="{B052EB99-5D9A-43F5-A450-F1A0667726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1A325D-133A-4347-8B8F-092B20B212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742159-5202-448D-8237-BC4BA09EE3E5}">
      <dgm:prSet/>
      <dgm:spPr/>
      <dgm:t>
        <a:bodyPr/>
        <a:lstStyle/>
        <a:p>
          <a:r>
            <a:rPr lang="en-US"/>
            <a:t>It is normally in recursive call with memorization.</a:t>
          </a:r>
        </a:p>
      </dgm:t>
    </dgm:pt>
    <dgm:pt modelId="{3CEDD257-A8D7-4992-927D-B5FB2DA442E6}" type="parTrans" cxnId="{E49E6939-F7E9-4FA9-A08B-AF62B59B606D}">
      <dgm:prSet/>
      <dgm:spPr/>
      <dgm:t>
        <a:bodyPr/>
        <a:lstStyle/>
        <a:p>
          <a:endParaRPr lang="en-US"/>
        </a:p>
      </dgm:t>
    </dgm:pt>
    <dgm:pt modelId="{5B16E102-FEC9-4A12-8E40-E61C2150C6AC}" type="sibTrans" cxnId="{E49E6939-F7E9-4FA9-A08B-AF62B59B606D}">
      <dgm:prSet/>
      <dgm:spPr/>
      <dgm:t>
        <a:bodyPr/>
        <a:lstStyle/>
        <a:p>
          <a:endParaRPr lang="en-US"/>
        </a:p>
      </dgm:t>
    </dgm:pt>
    <dgm:pt modelId="{D9B81E51-2028-4F1B-91DC-8AD326EECA97}">
      <dgm:prSet/>
      <dgm:spPr/>
      <dgm:t>
        <a:bodyPr/>
        <a:lstStyle/>
        <a:p>
          <a:r>
            <a:rPr lang="en-US"/>
            <a:t>It is a top down solution vs bottom up as dynamic programming.</a:t>
          </a:r>
        </a:p>
      </dgm:t>
    </dgm:pt>
    <dgm:pt modelId="{CE4DF844-81E4-4C54-A2FC-DBF06D5C0328}" type="parTrans" cxnId="{A12FDDF9-4366-4822-B557-8BCC655BA85D}">
      <dgm:prSet/>
      <dgm:spPr/>
      <dgm:t>
        <a:bodyPr/>
        <a:lstStyle/>
        <a:p>
          <a:endParaRPr lang="en-US"/>
        </a:p>
      </dgm:t>
    </dgm:pt>
    <dgm:pt modelId="{290BB20C-87CB-4B30-AA53-D5741382487B}" type="sibTrans" cxnId="{A12FDDF9-4366-4822-B557-8BCC655BA85D}">
      <dgm:prSet/>
      <dgm:spPr/>
      <dgm:t>
        <a:bodyPr/>
        <a:lstStyle/>
        <a:p>
          <a:endParaRPr lang="en-US"/>
        </a:p>
      </dgm:t>
    </dgm:pt>
    <dgm:pt modelId="{C7E0B8B4-F178-4450-8012-5AB9B3794E0C}">
      <dgm:prSet/>
      <dgm:spPr/>
      <dgm:t>
        <a:bodyPr/>
        <a:lstStyle/>
        <a:p>
          <a:r>
            <a:rPr lang="en-US"/>
            <a:t>Merge sort is a form of divide and conquer</a:t>
          </a:r>
        </a:p>
      </dgm:t>
    </dgm:pt>
    <dgm:pt modelId="{B8443DB5-6C91-446A-8E66-14A5F7575734}" type="parTrans" cxnId="{8A97D02E-5FF5-4658-86A3-2C8B1C892B86}">
      <dgm:prSet/>
      <dgm:spPr/>
      <dgm:t>
        <a:bodyPr/>
        <a:lstStyle/>
        <a:p>
          <a:endParaRPr lang="en-US"/>
        </a:p>
      </dgm:t>
    </dgm:pt>
    <dgm:pt modelId="{EFEEA77D-BF6D-47BB-B266-F5AA0B680883}" type="sibTrans" cxnId="{8A97D02E-5FF5-4658-86A3-2C8B1C892B86}">
      <dgm:prSet/>
      <dgm:spPr/>
      <dgm:t>
        <a:bodyPr/>
        <a:lstStyle/>
        <a:p>
          <a:endParaRPr lang="en-US"/>
        </a:p>
      </dgm:t>
    </dgm:pt>
    <dgm:pt modelId="{24F976EE-8DE1-46D5-9238-726C0BAC9E50}" type="pres">
      <dgm:prSet presAssocID="{7C1A325D-133A-4347-8B8F-092B20B2128D}" presName="root" presStyleCnt="0">
        <dgm:presLayoutVars>
          <dgm:dir/>
          <dgm:resizeHandles val="exact"/>
        </dgm:presLayoutVars>
      </dgm:prSet>
      <dgm:spPr/>
    </dgm:pt>
    <dgm:pt modelId="{CC7CF4E2-95AC-4401-9A56-1060C9C8819D}" type="pres">
      <dgm:prSet presAssocID="{5C742159-5202-448D-8237-BC4BA09EE3E5}" presName="compNode" presStyleCnt="0"/>
      <dgm:spPr/>
    </dgm:pt>
    <dgm:pt modelId="{A97C4B3E-89F5-44B1-A379-92A40162BE29}" type="pres">
      <dgm:prSet presAssocID="{5C742159-5202-448D-8237-BC4BA09EE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F1B1E133-E622-4435-A82E-1C796B878B41}" type="pres">
      <dgm:prSet presAssocID="{5C742159-5202-448D-8237-BC4BA09EE3E5}" presName="spaceRect" presStyleCnt="0"/>
      <dgm:spPr/>
    </dgm:pt>
    <dgm:pt modelId="{2C1EB508-8836-43F0-80DD-DF34E96F2304}" type="pres">
      <dgm:prSet presAssocID="{5C742159-5202-448D-8237-BC4BA09EE3E5}" presName="textRect" presStyleLbl="revTx" presStyleIdx="0" presStyleCnt="3">
        <dgm:presLayoutVars>
          <dgm:chMax val="1"/>
          <dgm:chPref val="1"/>
        </dgm:presLayoutVars>
      </dgm:prSet>
      <dgm:spPr/>
    </dgm:pt>
    <dgm:pt modelId="{D786FEE2-890B-4E32-AC39-063E2AE404FF}" type="pres">
      <dgm:prSet presAssocID="{5B16E102-FEC9-4A12-8E40-E61C2150C6AC}" presName="sibTrans" presStyleCnt="0"/>
      <dgm:spPr/>
    </dgm:pt>
    <dgm:pt modelId="{FAD6787C-211D-45B4-A739-FBC0FBEB8A84}" type="pres">
      <dgm:prSet presAssocID="{D9B81E51-2028-4F1B-91DC-8AD326EECA97}" presName="compNode" presStyleCnt="0"/>
      <dgm:spPr/>
    </dgm:pt>
    <dgm:pt modelId="{DE77FABD-9DDA-49E6-9A6C-A611360F83B1}" type="pres">
      <dgm:prSet presAssocID="{D9B81E51-2028-4F1B-91DC-8AD326EECA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E50056-6B7D-4BA1-92A0-64813CAED68E}" type="pres">
      <dgm:prSet presAssocID="{D9B81E51-2028-4F1B-91DC-8AD326EECA97}" presName="spaceRect" presStyleCnt="0"/>
      <dgm:spPr/>
    </dgm:pt>
    <dgm:pt modelId="{A3F44DA4-F8E7-433A-8019-FF1964C0A526}" type="pres">
      <dgm:prSet presAssocID="{D9B81E51-2028-4F1B-91DC-8AD326EECA97}" presName="textRect" presStyleLbl="revTx" presStyleIdx="1" presStyleCnt="3">
        <dgm:presLayoutVars>
          <dgm:chMax val="1"/>
          <dgm:chPref val="1"/>
        </dgm:presLayoutVars>
      </dgm:prSet>
      <dgm:spPr/>
    </dgm:pt>
    <dgm:pt modelId="{E423F3BB-7A6B-4415-999C-FB1CDCDF10D5}" type="pres">
      <dgm:prSet presAssocID="{290BB20C-87CB-4B30-AA53-D5741382487B}" presName="sibTrans" presStyleCnt="0"/>
      <dgm:spPr/>
    </dgm:pt>
    <dgm:pt modelId="{30B9A7F2-B15B-4E33-A31F-452A3E330C99}" type="pres">
      <dgm:prSet presAssocID="{C7E0B8B4-F178-4450-8012-5AB9B3794E0C}" presName="compNode" presStyleCnt="0"/>
      <dgm:spPr/>
    </dgm:pt>
    <dgm:pt modelId="{0C4F8D4E-F8B8-4051-9681-9183A1D504F0}" type="pres">
      <dgm:prSet presAssocID="{C7E0B8B4-F178-4450-8012-5AB9B3794E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6FC4ADC-F025-4227-9117-ED0740B50782}" type="pres">
      <dgm:prSet presAssocID="{C7E0B8B4-F178-4450-8012-5AB9B3794E0C}" presName="spaceRect" presStyleCnt="0"/>
      <dgm:spPr/>
    </dgm:pt>
    <dgm:pt modelId="{671D8152-7AEF-47C5-A51A-A0EF4D418E3B}" type="pres">
      <dgm:prSet presAssocID="{C7E0B8B4-F178-4450-8012-5AB9B3794E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97D02E-5FF5-4658-86A3-2C8B1C892B86}" srcId="{7C1A325D-133A-4347-8B8F-092B20B2128D}" destId="{C7E0B8B4-F178-4450-8012-5AB9B3794E0C}" srcOrd="2" destOrd="0" parTransId="{B8443DB5-6C91-446A-8E66-14A5F7575734}" sibTransId="{EFEEA77D-BF6D-47BB-B266-F5AA0B680883}"/>
    <dgm:cxn modelId="{E49E6939-F7E9-4FA9-A08B-AF62B59B606D}" srcId="{7C1A325D-133A-4347-8B8F-092B20B2128D}" destId="{5C742159-5202-448D-8237-BC4BA09EE3E5}" srcOrd="0" destOrd="0" parTransId="{3CEDD257-A8D7-4992-927D-B5FB2DA442E6}" sibTransId="{5B16E102-FEC9-4A12-8E40-E61C2150C6AC}"/>
    <dgm:cxn modelId="{D03C6262-239D-4579-A25B-E5B3A9FA7279}" type="presOf" srcId="{C7E0B8B4-F178-4450-8012-5AB9B3794E0C}" destId="{671D8152-7AEF-47C5-A51A-A0EF4D418E3B}" srcOrd="0" destOrd="0" presId="urn:microsoft.com/office/officeart/2018/2/layout/IconLabelList"/>
    <dgm:cxn modelId="{423B1A80-4988-466D-9C68-72117EB65079}" type="presOf" srcId="{5C742159-5202-448D-8237-BC4BA09EE3E5}" destId="{2C1EB508-8836-43F0-80DD-DF34E96F2304}" srcOrd="0" destOrd="0" presId="urn:microsoft.com/office/officeart/2018/2/layout/IconLabelList"/>
    <dgm:cxn modelId="{C95EE6C0-AC00-4F2F-AF0D-365A2FB43F9B}" type="presOf" srcId="{7C1A325D-133A-4347-8B8F-092B20B2128D}" destId="{24F976EE-8DE1-46D5-9238-726C0BAC9E50}" srcOrd="0" destOrd="0" presId="urn:microsoft.com/office/officeart/2018/2/layout/IconLabelList"/>
    <dgm:cxn modelId="{9C74BAEA-B8CB-44D5-BA54-1A17028EF34C}" type="presOf" srcId="{D9B81E51-2028-4F1B-91DC-8AD326EECA97}" destId="{A3F44DA4-F8E7-433A-8019-FF1964C0A526}" srcOrd="0" destOrd="0" presId="urn:microsoft.com/office/officeart/2018/2/layout/IconLabelList"/>
    <dgm:cxn modelId="{A12FDDF9-4366-4822-B557-8BCC655BA85D}" srcId="{7C1A325D-133A-4347-8B8F-092B20B2128D}" destId="{D9B81E51-2028-4F1B-91DC-8AD326EECA97}" srcOrd="1" destOrd="0" parTransId="{CE4DF844-81E4-4C54-A2FC-DBF06D5C0328}" sibTransId="{290BB20C-87CB-4B30-AA53-D5741382487B}"/>
    <dgm:cxn modelId="{FB5C7F95-08BA-45AF-B22A-E8E580218F45}" type="presParOf" srcId="{24F976EE-8DE1-46D5-9238-726C0BAC9E50}" destId="{CC7CF4E2-95AC-4401-9A56-1060C9C8819D}" srcOrd="0" destOrd="0" presId="urn:microsoft.com/office/officeart/2018/2/layout/IconLabelList"/>
    <dgm:cxn modelId="{6345DBD4-D961-453A-84EA-C9EA28997181}" type="presParOf" srcId="{CC7CF4E2-95AC-4401-9A56-1060C9C8819D}" destId="{A97C4B3E-89F5-44B1-A379-92A40162BE29}" srcOrd="0" destOrd="0" presId="urn:microsoft.com/office/officeart/2018/2/layout/IconLabelList"/>
    <dgm:cxn modelId="{AD9E4E08-22A7-4C93-B14A-62F08E030535}" type="presParOf" srcId="{CC7CF4E2-95AC-4401-9A56-1060C9C8819D}" destId="{F1B1E133-E622-4435-A82E-1C796B878B41}" srcOrd="1" destOrd="0" presId="urn:microsoft.com/office/officeart/2018/2/layout/IconLabelList"/>
    <dgm:cxn modelId="{81D603C4-67F0-4BF1-9DA2-818394744618}" type="presParOf" srcId="{CC7CF4E2-95AC-4401-9A56-1060C9C8819D}" destId="{2C1EB508-8836-43F0-80DD-DF34E96F2304}" srcOrd="2" destOrd="0" presId="urn:microsoft.com/office/officeart/2018/2/layout/IconLabelList"/>
    <dgm:cxn modelId="{8526F357-47AB-4101-8620-E4C631CEB31B}" type="presParOf" srcId="{24F976EE-8DE1-46D5-9238-726C0BAC9E50}" destId="{D786FEE2-890B-4E32-AC39-063E2AE404FF}" srcOrd="1" destOrd="0" presId="urn:microsoft.com/office/officeart/2018/2/layout/IconLabelList"/>
    <dgm:cxn modelId="{2681464E-04AA-405A-8BC0-BAF4041C33EC}" type="presParOf" srcId="{24F976EE-8DE1-46D5-9238-726C0BAC9E50}" destId="{FAD6787C-211D-45B4-A739-FBC0FBEB8A84}" srcOrd="2" destOrd="0" presId="urn:microsoft.com/office/officeart/2018/2/layout/IconLabelList"/>
    <dgm:cxn modelId="{B3D6AF81-A7DF-4984-BBAF-0B8FAB00CEAB}" type="presParOf" srcId="{FAD6787C-211D-45B4-A739-FBC0FBEB8A84}" destId="{DE77FABD-9DDA-49E6-9A6C-A611360F83B1}" srcOrd="0" destOrd="0" presId="urn:microsoft.com/office/officeart/2018/2/layout/IconLabelList"/>
    <dgm:cxn modelId="{183C69B4-8501-4FF5-A423-35BFC67D6D42}" type="presParOf" srcId="{FAD6787C-211D-45B4-A739-FBC0FBEB8A84}" destId="{F9E50056-6B7D-4BA1-92A0-64813CAED68E}" srcOrd="1" destOrd="0" presId="urn:microsoft.com/office/officeart/2018/2/layout/IconLabelList"/>
    <dgm:cxn modelId="{8E64A5FA-7209-4D7C-84EE-472590A2E5D6}" type="presParOf" srcId="{FAD6787C-211D-45B4-A739-FBC0FBEB8A84}" destId="{A3F44DA4-F8E7-433A-8019-FF1964C0A526}" srcOrd="2" destOrd="0" presId="urn:microsoft.com/office/officeart/2018/2/layout/IconLabelList"/>
    <dgm:cxn modelId="{E7CEF9E8-C787-4BC3-A670-64DEAE7FF359}" type="presParOf" srcId="{24F976EE-8DE1-46D5-9238-726C0BAC9E50}" destId="{E423F3BB-7A6B-4415-999C-FB1CDCDF10D5}" srcOrd="3" destOrd="0" presId="urn:microsoft.com/office/officeart/2018/2/layout/IconLabelList"/>
    <dgm:cxn modelId="{AD66B3EE-5D5E-4F9D-B41B-F89B0EF25388}" type="presParOf" srcId="{24F976EE-8DE1-46D5-9238-726C0BAC9E50}" destId="{30B9A7F2-B15B-4E33-A31F-452A3E330C99}" srcOrd="4" destOrd="0" presId="urn:microsoft.com/office/officeart/2018/2/layout/IconLabelList"/>
    <dgm:cxn modelId="{55A460A9-41C7-48CC-A427-07BD48B00C19}" type="presParOf" srcId="{30B9A7F2-B15B-4E33-A31F-452A3E330C99}" destId="{0C4F8D4E-F8B8-4051-9681-9183A1D504F0}" srcOrd="0" destOrd="0" presId="urn:microsoft.com/office/officeart/2018/2/layout/IconLabelList"/>
    <dgm:cxn modelId="{447CB446-AE9E-4286-B26C-AB5DD987CA97}" type="presParOf" srcId="{30B9A7F2-B15B-4E33-A31F-452A3E330C99}" destId="{76FC4ADC-F025-4227-9117-ED0740B50782}" srcOrd="1" destOrd="0" presId="urn:microsoft.com/office/officeart/2018/2/layout/IconLabelList"/>
    <dgm:cxn modelId="{9D2CA016-0A2C-4F57-9815-AADACDE340CB}" type="presParOf" srcId="{30B9A7F2-B15B-4E33-A31F-452A3E330C99}" destId="{671D8152-7AEF-47C5-A51A-A0EF4D418E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F8824E-5F03-4B1B-9E8D-E4E4B7721C2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0FBF106-6DD8-4B28-8872-85B7E9E58E03}">
      <dgm:prSet/>
      <dgm:spPr/>
      <dgm:t>
        <a:bodyPr/>
        <a:lstStyle/>
        <a:p>
          <a:r>
            <a:rPr lang="en-US"/>
            <a:t>LIFO or FIFO</a:t>
          </a:r>
        </a:p>
      </dgm:t>
    </dgm:pt>
    <dgm:pt modelId="{6B063D07-7501-42A5-9B49-82DEFBE07600}" type="parTrans" cxnId="{A913B1D4-6836-4678-B017-97EA7EBEEDD5}">
      <dgm:prSet/>
      <dgm:spPr/>
      <dgm:t>
        <a:bodyPr/>
        <a:lstStyle/>
        <a:p>
          <a:endParaRPr lang="en-US"/>
        </a:p>
      </dgm:t>
    </dgm:pt>
    <dgm:pt modelId="{3475410E-74E6-4999-B83F-22BFF4EC4758}" type="sibTrans" cxnId="{A913B1D4-6836-4678-B017-97EA7EBEEDD5}">
      <dgm:prSet/>
      <dgm:spPr/>
      <dgm:t>
        <a:bodyPr/>
        <a:lstStyle/>
        <a:p>
          <a:endParaRPr lang="en-US"/>
        </a:p>
      </dgm:t>
    </dgm:pt>
    <dgm:pt modelId="{F96CB3E6-B378-43D7-83A3-890DA4A89FC1}">
      <dgm:prSet/>
      <dgm:spPr/>
      <dgm:t>
        <a:bodyPr/>
        <a:lstStyle/>
        <a:p>
          <a:r>
            <a:rPr lang="en-US"/>
            <a:t>Keep sequence increasing or decreasing.</a:t>
          </a:r>
        </a:p>
      </dgm:t>
    </dgm:pt>
    <dgm:pt modelId="{506C8CF0-40AA-4CB4-A317-7D2576EE79D6}" type="parTrans" cxnId="{EF7F5F99-BB31-46EA-A4CA-105416CBD676}">
      <dgm:prSet/>
      <dgm:spPr/>
      <dgm:t>
        <a:bodyPr/>
        <a:lstStyle/>
        <a:p>
          <a:endParaRPr lang="en-US"/>
        </a:p>
      </dgm:t>
    </dgm:pt>
    <dgm:pt modelId="{5E5BFB58-C176-4964-ACAC-DEF2BF0E8B71}" type="sibTrans" cxnId="{EF7F5F99-BB31-46EA-A4CA-105416CBD676}">
      <dgm:prSet/>
      <dgm:spPr/>
      <dgm:t>
        <a:bodyPr/>
        <a:lstStyle/>
        <a:p>
          <a:endParaRPr lang="en-US"/>
        </a:p>
      </dgm:t>
    </dgm:pt>
    <dgm:pt modelId="{DD177F35-66F1-4038-B421-ABC8C79224FA}">
      <dgm:prSet/>
      <dgm:spPr/>
      <dgm:t>
        <a:bodyPr/>
        <a:lstStyle/>
        <a:p>
          <a:r>
            <a:rPr lang="en-US"/>
            <a:t>So make the algorithm as O(n), each item push once, pop once.</a:t>
          </a:r>
        </a:p>
      </dgm:t>
    </dgm:pt>
    <dgm:pt modelId="{3BB45813-2C8B-45DD-91EE-B188AB2595D4}" type="parTrans" cxnId="{5758CA57-B766-4F74-B027-FA6C6F954889}">
      <dgm:prSet/>
      <dgm:spPr/>
      <dgm:t>
        <a:bodyPr/>
        <a:lstStyle/>
        <a:p>
          <a:endParaRPr lang="en-US"/>
        </a:p>
      </dgm:t>
    </dgm:pt>
    <dgm:pt modelId="{80E7D4C3-7C03-41E5-B608-35B91DDBC85F}" type="sibTrans" cxnId="{5758CA57-B766-4F74-B027-FA6C6F954889}">
      <dgm:prSet/>
      <dgm:spPr/>
      <dgm:t>
        <a:bodyPr/>
        <a:lstStyle/>
        <a:p>
          <a:endParaRPr lang="en-US"/>
        </a:p>
      </dgm:t>
    </dgm:pt>
    <dgm:pt modelId="{1BF63E4D-9A86-4095-A3FC-5E5C7D116B42}" type="pres">
      <dgm:prSet presAssocID="{9DF8824E-5F03-4B1B-9E8D-E4E4B7721C20}" presName="linear" presStyleCnt="0">
        <dgm:presLayoutVars>
          <dgm:dir/>
          <dgm:animLvl val="lvl"/>
          <dgm:resizeHandles val="exact"/>
        </dgm:presLayoutVars>
      </dgm:prSet>
      <dgm:spPr/>
    </dgm:pt>
    <dgm:pt modelId="{3A71F6B7-2001-42C1-B9CB-36A63100927B}" type="pres">
      <dgm:prSet presAssocID="{70FBF106-6DD8-4B28-8872-85B7E9E58E03}" presName="parentLin" presStyleCnt="0"/>
      <dgm:spPr/>
    </dgm:pt>
    <dgm:pt modelId="{B870549E-5700-4196-B927-6BDD3F060E20}" type="pres">
      <dgm:prSet presAssocID="{70FBF106-6DD8-4B28-8872-85B7E9E58E03}" presName="parentLeftMargin" presStyleLbl="node1" presStyleIdx="0" presStyleCnt="2"/>
      <dgm:spPr/>
    </dgm:pt>
    <dgm:pt modelId="{B9D1DEE2-86B8-4F21-9EF2-5C2D37AE183A}" type="pres">
      <dgm:prSet presAssocID="{70FBF106-6DD8-4B28-8872-85B7E9E58E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E84E1F-890C-4BE9-85BE-DE45B8FB1EF5}" type="pres">
      <dgm:prSet presAssocID="{70FBF106-6DD8-4B28-8872-85B7E9E58E03}" presName="negativeSpace" presStyleCnt="0"/>
      <dgm:spPr/>
    </dgm:pt>
    <dgm:pt modelId="{6786ED75-9471-498C-BA16-0BD6B63BA364}" type="pres">
      <dgm:prSet presAssocID="{70FBF106-6DD8-4B28-8872-85B7E9E58E03}" presName="childText" presStyleLbl="conFgAcc1" presStyleIdx="0" presStyleCnt="2">
        <dgm:presLayoutVars>
          <dgm:bulletEnabled val="1"/>
        </dgm:presLayoutVars>
      </dgm:prSet>
      <dgm:spPr/>
    </dgm:pt>
    <dgm:pt modelId="{AFB5304D-426E-4401-883B-F2F93DF2BBCC}" type="pres">
      <dgm:prSet presAssocID="{3475410E-74E6-4999-B83F-22BFF4EC4758}" presName="spaceBetweenRectangles" presStyleCnt="0"/>
      <dgm:spPr/>
    </dgm:pt>
    <dgm:pt modelId="{C619038A-DE28-4278-B086-DE30EDFAA2CD}" type="pres">
      <dgm:prSet presAssocID="{F96CB3E6-B378-43D7-83A3-890DA4A89FC1}" presName="parentLin" presStyleCnt="0"/>
      <dgm:spPr/>
    </dgm:pt>
    <dgm:pt modelId="{12995196-27E7-47E6-8D04-247B4D95E452}" type="pres">
      <dgm:prSet presAssocID="{F96CB3E6-B378-43D7-83A3-890DA4A89FC1}" presName="parentLeftMargin" presStyleLbl="node1" presStyleIdx="0" presStyleCnt="2"/>
      <dgm:spPr/>
    </dgm:pt>
    <dgm:pt modelId="{60093EBC-881C-48DF-BA34-18B8DD85F960}" type="pres">
      <dgm:prSet presAssocID="{F96CB3E6-B378-43D7-83A3-890DA4A89FC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9C7583-69EC-47B0-B2D0-3B57E6766084}" type="pres">
      <dgm:prSet presAssocID="{F96CB3E6-B378-43D7-83A3-890DA4A89FC1}" presName="negativeSpace" presStyleCnt="0"/>
      <dgm:spPr/>
    </dgm:pt>
    <dgm:pt modelId="{9A2AFE93-5B34-4E65-80EC-35F7D8B887D5}" type="pres">
      <dgm:prSet presAssocID="{F96CB3E6-B378-43D7-83A3-890DA4A89FC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E44903-BDBE-471F-957E-77310F7547DC}" type="presOf" srcId="{F96CB3E6-B378-43D7-83A3-890DA4A89FC1}" destId="{60093EBC-881C-48DF-BA34-18B8DD85F960}" srcOrd="1" destOrd="0" presId="urn:microsoft.com/office/officeart/2005/8/layout/list1"/>
    <dgm:cxn modelId="{B8303F1E-31FB-44FC-9AEF-A61A7BAB36A9}" type="presOf" srcId="{DD177F35-66F1-4038-B421-ABC8C79224FA}" destId="{9A2AFE93-5B34-4E65-80EC-35F7D8B887D5}" srcOrd="0" destOrd="0" presId="urn:microsoft.com/office/officeart/2005/8/layout/list1"/>
    <dgm:cxn modelId="{5758CA57-B766-4F74-B027-FA6C6F954889}" srcId="{F96CB3E6-B378-43D7-83A3-890DA4A89FC1}" destId="{DD177F35-66F1-4038-B421-ABC8C79224FA}" srcOrd="0" destOrd="0" parTransId="{3BB45813-2C8B-45DD-91EE-B188AB2595D4}" sibTransId="{80E7D4C3-7C03-41E5-B608-35B91DDBC85F}"/>
    <dgm:cxn modelId="{EA8C6B7B-468D-47F3-9DBA-670F7F65D8E5}" type="presOf" srcId="{70FBF106-6DD8-4B28-8872-85B7E9E58E03}" destId="{B9D1DEE2-86B8-4F21-9EF2-5C2D37AE183A}" srcOrd="1" destOrd="0" presId="urn:microsoft.com/office/officeart/2005/8/layout/list1"/>
    <dgm:cxn modelId="{95913F7F-7C1E-4A2F-B4F9-D978882D428F}" type="presOf" srcId="{9DF8824E-5F03-4B1B-9E8D-E4E4B7721C20}" destId="{1BF63E4D-9A86-4095-A3FC-5E5C7D116B42}" srcOrd="0" destOrd="0" presId="urn:microsoft.com/office/officeart/2005/8/layout/list1"/>
    <dgm:cxn modelId="{EF7F5F99-BB31-46EA-A4CA-105416CBD676}" srcId="{9DF8824E-5F03-4B1B-9E8D-E4E4B7721C20}" destId="{F96CB3E6-B378-43D7-83A3-890DA4A89FC1}" srcOrd="1" destOrd="0" parTransId="{506C8CF0-40AA-4CB4-A317-7D2576EE79D6}" sibTransId="{5E5BFB58-C176-4964-ACAC-DEF2BF0E8B71}"/>
    <dgm:cxn modelId="{AA1F17C1-E789-4C1A-9C40-C16065F6CA00}" type="presOf" srcId="{70FBF106-6DD8-4B28-8872-85B7E9E58E03}" destId="{B870549E-5700-4196-B927-6BDD3F060E20}" srcOrd="0" destOrd="0" presId="urn:microsoft.com/office/officeart/2005/8/layout/list1"/>
    <dgm:cxn modelId="{A913B1D4-6836-4678-B017-97EA7EBEEDD5}" srcId="{9DF8824E-5F03-4B1B-9E8D-E4E4B7721C20}" destId="{70FBF106-6DD8-4B28-8872-85B7E9E58E03}" srcOrd="0" destOrd="0" parTransId="{6B063D07-7501-42A5-9B49-82DEFBE07600}" sibTransId="{3475410E-74E6-4999-B83F-22BFF4EC4758}"/>
    <dgm:cxn modelId="{1B657FF1-0D24-4C1B-88C5-4C0BA2FBE76C}" type="presOf" srcId="{F96CB3E6-B378-43D7-83A3-890DA4A89FC1}" destId="{12995196-27E7-47E6-8D04-247B4D95E452}" srcOrd="0" destOrd="0" presId="urn:microsoft.com/office/officeart/2005/8/layout/list1"/>
    <dgm:cxn modelId="{0E491C16-3217-4903-B34D-54D595729B3D}" type="presParOf" srcId="{1BF63E4D-9A86-4095-A3FC-5E5C7D116B42}" destId="{3A71F6B7-2001-42C1-B9CB-36A63100927B}" srcOrd="0" destOrd="0" presId="urn:microsoft.com/office/officeart/2005/8/layout/list1"/>
    <dgm:cxn modelId="{68083A75-D1A7-4292-9875-4FA06DF89B31}" type="presParOf" srcId="{3A71F6B7-2001-42C1-B9CB-36A63100927B}" destId="{B870549E-5700-4196-B927-6BDD3F060E20}" srcOrd="0" destOrd="0" presId="urn:microsoft.com/office/officeart/2005/8/layout/list1"/>
    <dgm:cxn modelId="{9B063C88-85D1-4F5B-9775-CACCB2B9F037}" type="presParOf" srcId="{3A71F6B7-2001-42C1-B9CB-36A63100927B}" destId="{B9D1DEE2-86B8-4F21-9EF2-5C2D37AE183A}" srcOrd="1" destOrd="0" presId="urn:microsoft.com/office/officeart/2005/8/layout/list1"/>
    <dgm:cxn modelId="{71E3918B-081A-4930-B3F5-327BBB5F5CFA}" type="presParOf" srcId="{1BF63E4D-9A86-4095-A3FC-5E5C7D116B42}" destId="{E5E84E1F-890C-4BE9-85BE-DE45B8FB1EF5}" srcOrd="1" destOrd="0" presId="urn:microsoft.com/office/officeart/2005/8/layout/list1"/>
    <dgm:cxn modelId="{FC04D85D-28CD-45F5-8CB0-564C52042CA8}" type="presParOf" srcId="{1BF63E4D-9A86-4095-A3FC-5E5C7D116B42}" destId="{6786ED75-9471-498C-BA16-0BD6B63BA364}" srcOrd="2" destOrd="0" presId="urn:microsoft.com/office/officeart/2005/8/layout/list1"/>
    <dgm:cxn modelId="{12C72DBA-4FEB-4364-BBA9-15448AC803F1}" type="presParOf" srcId="{1BF63E4D-9A86-4095-A3FC-5E5C7D116B42}" destId="{AFB5304D-426E-4401-883B-F2F93DF2BBCC}" srcOrd="3" destOrd="0" presId="urn:microsoft.com/office/officeart/2005/8/layout/list1"/>
    <dgm:cxn modelId="{DC234AF7-8D2A-4168-94E4-A3518BE11A06}" type="presParOf" srcId="{1BF63E4D-9A86-4095-A3FC-5E5C7D116B42}" destId="{C619038A-DE28-4278-B086-DE30EDFAA2CD}" srcOrd="4" destOrd="0" presId="urn:microsoft.com/office/officeart/2005/8/layout/list1"/>
    <dgm:cxn modelId="{42F05DA7-6B3C-477E-B969-7FD5D990FC20}" type="presParOf" srcId="{C619038A-DE28-4278-B086-DE30EDFAA2CD}" destId="{12995196-27E7-47E6-8D04-247B4D95E452}" srcOrd="0" destOrd="0" presId="urn:microsoft.com/office/officeart/2005/8/layout/list1"/>
    <dgm:cxn modelId="{912B441E-92A8-4923-B2D0-5A269B7C7BE9}" type="presParOf" srcId="{C619038A-DE28-4278-B086-DE30EDFAA2CD}" destId="{60093EBC-881C-48DF-BA34-18B8DD85F960}" srcOrd="1" destOrd="0" presId="urn:microsoft.com/office/officeart/2005/8/layout/list1"/>
    <dgm:cxn modelId="{9013FBBD-56EA-49BA-9537-AD7C4F74DBB9}" type="presParOf" srcId="{1BF63E4D-9A86-4095-A3FC-5E5C7D116B42}" destId="{8B9C7583-69EC-47B0-B2D0-3B57E6766084}" srcOrd="5" destOrd="0" presId="urn:microsoft.com/office/officeart/2005/8/layout/list1"/>
    <dgm:cxn modelId="{9F86B2CE-4F0F-46F2-8CEB-038913E9A4EE}" type="presParOf" srcId="{1BF63E4D-9A86-4095-A3FC-5E5C7D116B42}" destId="{9A2AFE93-5B34-4E65-80EC-35F7D8B887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5310F-5B43-457B-9A29-C5987E53809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D4AA359-0DFD-4ACC-8427-A15261D47F2A}">
      <dgm:prSet/>
      <dgm:spPr/>
      <dgm:t>
        <a:bodyPr/>
        <a:lstStyle/>
        <a:p>
          <a:r>
            <a:rPr lang="en-US" dirty="0"/>
            <a:t>Look up in Array</a:t>
          </a:r>
        </a:p>
      </dgm:t>
    </dgm:pt>
    <dgm:pt modelId="{0E9C456F-D769-4544-8E12-A816156613EF}" type="parTrans" cxnId="{BADDB797-0FB8-4DBC-9987-82675CAF997C}">
      <dgm:prSet/>
      <dgm:spPr/>
      <dgm:t>
        <a:bodyPr/>
        <a:lstStyle/>
        <a:p>
          <a:endParaRPr lang="en-US"/>
        </a:p>
      </dgm:t>
    </dgm:pt>
    <dgm:pt modelId="{64603DE7-78B8-447D-AF28-038EA505E79A}" type="sibTrans" cxnId="{BADDB797-0FB8-4DBC-9987-82675CAF997C}">
      <dgm:prSet/>
      <dgm:spPr/>
      <dgm:t>
        <a:bodyPr/>
        <a:lstStyle/>
        <a:p>
          <a:endParaRPr lang="en-US"/>
        </a:p>
      </dgm:t>
    </dgm:pt>
    <dgm:pt modelId="{B0162AEF-611B-42A0-890C-1D4F0313D22A}">
      <dgm:prSet/>
      <dgm:spPr/>
      <dgm:t>
        <a:bodyPr/>
        <a:lstStyle/>
        <a:p>
          <a:r>
            <a:rPr lang="en-US" dirty="0"/>
            <a:t>Calculate 1-D subarray sum</a:t>
          </a:r>
        </a:p>
      </dgm:t>
    </dgm:pt>
    <dgm:pt modelId="{4B2A7DAB-EBA5-4C5C-9E3E-32EDFF7E4C8D}" type="parTrans" cxnId="{382A0CCE-D35F-400D-87DD-06D9F9AF8B2A}">
      <dgm:prSet/>
      <dgm:spPr/>
      <dgm:t>
        <a:bodyPr/>
        <a:lstStyle/>
        <a:p>
          <a:endParaRPr lang="en-US"/>
        </a:p>
      </dgm:t>
    </dgm:pt>
    <dgm:pt modelId="{BD944622-D107-434E-A70C-725DB42298DE}" type="sibTrans" cxnId="{382A0CCE-D35F-400D-87DD-06D9F9AF8B2A}">
      <dgm:prSet/>
      <dgm:spPr/>
      <dgm:t>
        <a:bodyPr/>
        <a:lstStyle/>
        <a:p>
          <a:endParaRPr lang="en-US"/>
        </a:p>
      </dgm:t>
    </dgm:pt>
    <dgm:pt modelId="{1BF596B6-E507-4E95-BD34-F8A33D1DFF5A}">
      <dgm:prSet/>
      <dgm:spPr/>
      <dgm:t>
        <a:bodyPr/>
        <a:lstStyle/>
        <a:p>
          <a:r>
            <a:rPr lang="en-US" dirty="0"/>
            <a:t>Calculate 2-D subarray sum</a:t>
          </a:r>
        </a:p>
      </dgm:t>
    </dgm:pt>
    <dgm:pt modelId="{209E3B81-A181-4CAE-8E40-E71D96892884}" type="parTrans" cxnId="{2274CAE7-7B4D-4589-9D40-DE93490836DC}">
      <dgm:prSet/>
      <dgm:spPr/>
      <dgm:t>
        <a:bodyPr/>
        <a:lstStyle/>
        <a:p>
          <a:endParaRPr lang="en-US"/>
        </a:p>
      </dgm:t>
    </dgm:pt>
    <dgm:pt modelId="{99E6733A-7B54-4B3B-A4FC-73025EE5504E}" type="sibTrans" cxnId="{2274CAE7-7B4D-4589-9D40-DE93490836DC}">
      <dgm:prSet/>
      <dgm:spPr/>
      <dgm:t>
        <a:bodyPr/>
        <a:lstStyle/>
        <a:p>
          <a:endParaRPr lang="en-US"/>
        </a:p>
      </dgm:t>
    </dgm:pt>
    <dgm:pt modelId="{C28D2FD8-9881-44C5-B2C9-790236D9C940}">
      <dgm:prSet/>
      <dgm:spPr/>
      <dgm:t>
        <a:bodyPr/>
        <a:lstStyle/>
        <a:p>
          <a:r>
            <a:rPr lang="en-US" dirty="0"/>
            <a:t>Mutable or Immutable</a:t>
          </a:r>
        </a:p>
      </dgm:t>
    </dgm:pt>
    <dgm:pt modelId="{1BC80AB2-75F3-4124-A63E-D0EA7ADA1103}" type="parTrans" cxnId="{FEBB06A9-70FA-47A1-8B64-D49AF280D56B}">
      <dgm:prSet/>
      <dgm:spPr/>
      <dgm:t>
        <a:bodyPr/>
        <a:lstStyle/>
        <a:p>
          <a:endParaRPr lang="en-US"/>
        </a:p>
      </dgm:t>
    </dgm:pt>
    <dgm:pt modelId="{21607411-EB00-4CCE-8A33-34B480BFFA34}" type="sibTrans" cxnId="{FEBB06A9-70FA-47A1-8B64-D49AF280D56B}">
      <dgm:prSet/>
      <dgm:spPr/>
      <dgm:t>
        <a:bodyPr/>
        <a:lstStyle/>
        <a:p>
          <a:endParaRPr lang="en-US"/>
        </a:p>
      </dgm:t>
    </dgm:pt>
    <dgm:pt modelId="{03BCF785-AECA-49E6-A379-EAE278CFF5A3}">
      <dgm:prSet/>
      <dgm:spPr/>
      <dgm:t>
        <a:bodyPr/>
        <a:lstStyle/>
        <a:p>
          <a:r>
            <a:rPr lang="en-US" dirty="0"/>
            <a:t>Array Manipulation</a:t>
          </a:r>
        </a:p>
      </dgm:t>
    </dgm:pt>
    <dgm:pt modelId="{CB8621B6-2B68-41E2-8D86-952E6CF2BBD6}" type="parTrans" cxnId="{22DA0259-3638-4AB5-B4B3-70619E1FE314}">
      <dgm:prSet/>
      <dgm:spPr/>
      <dgm:t>
        <a:bodyPr/>
        <a:lstStyle/>
        <a:p>
          <a:endParaRPr lang="en-US"/>
        </a:p>
      </dgm:t>
    </dgm:pt>
    <dgm:pt modelId="{BA5872C7-3D2B-471D-A9CE-FED647013940}" type="sibTrans" cxnId="{22DA0259-3638-4AB5-B4B3-70619E1FE314}">
      <dgm:prSet/>
      <dgm:spPr/>
      <dgm:t>
        <a:bodyPr/>
        <a:lstStyle/>
        <a:p>
          <a:endParaRPr lang="en-US"/>
        </a:p>
      </dgm:t>
    </dgm:pt>
    <dgm:pt modelId="{37CC40C1-5AE9-4DEB-81E2-B618EFAAC440}">
      <dgm:prSet/>
      <dgm:spPr/>
      <dgm:t>
        <a:bodyPr/>
        <a:lstStyle/>
        <a:p>
          <a:r>
            <a:rPr lang="en-US" dirty="0"/>
            <a:t>Count in sub array</a:t>
          </a:r>
        </a:p>
      </dgm:t>
    </dgm:pt>
    <dgm:pt modelId="{E5F27546-4E76-48FE-BC15-2BA650E6B484}" type="parTrans" cxnId="{4E9DC3AD-2D36-4564-B1EC-F4735C52A721}">
      <dgm:prSet/>
      <dgm:spPr/>
      <dgm:t>
        <a:bodyPr/>
        <a:lstStyle/>
        <a:p>
          <a:endParaRPr lang="en-US"/>
        </a:p>
      </dgm:t>
    </dgm:pt>
    <dgm:pt modelId="{40C55FE4-B424-4E64-A900-1EECAA895A6A}" type="sibTrans" cxnId="{4E9DC3AD-2D36-4564-B1EC-F4735C52A721}">
      <dgm:prSet/>
      <dgm:spPr/>
      <dgm:t>
        <a:bodyPr/>
        <a:lstStyle/>
        <a:p>
          <a:endParaRPr lang="en-US"/>
        </a:p>
      </dgm:t>
    </dgm:pt>
    <dgm:pt modelId="{5274F66B-B65F-4BC5-8AFD-060A6FBC8559}">
      <dgm:prSet/>
      <dgm:spPr/>
      <dgm:t>
        <a:bodyPr/>
        <a:lstStyle/>
        <a:p>
          <a:r>
            <a:rPr lang="en-US" dirty="0"/>
            <a:t>Two pointer scan</a:t>
          </a:r>
        </a:p>
      </dgm:t>
    </dgm:pt>
    <dgm:pt modelId="{67A70107-02CC-406C-8834-18619DE3DB6D}" type="parTrans" cxnId="{3BCC131F-B1D1-4351-B1EF-E59DD2137F2E}">
      <dgm:prSet/>
      <dgm:spPr/>
      <dgm:t>
        <a:bodyPr/>
        <a:lstStyle/>
        <a:p>
          <a:endParaRPr lang="en-US"/>
        </a:p>
      </dgm:t>
    </dgm:pt>
    <dgm:pt modelId="{BD0874E0-937E-44E1-A3AE-2A98FE52E42F}" type="sibTrans" cxnId="{3BCC131F-B1D1-4351-B1EF-E59DD2137F2E}">
      <dgm:prSet/>
      <dgm:spPr/>
      <dgm:t>
        <a:bodyPr/>
        <a:lstStyle/>
        <a:p>
          <a:endParaRPr lang="en-US"/>
        </a:p>
      </dgm:t>
    </dgm:pt>
    <dgm:pt modelId="{38900D5B-7CE8-473A-A445-4739407A77F5}" type="pres">
      <dgm:prSet presAssocID="{3FF5310F-5B43-457B-9A29-C5987E538093}" presName="linear" presStyleCnt="0">
        <dgm:presLayoutVars>
          <dgm:dir/>
          <dgm:animLvl val="lvl"/>
          <dgm:resizeHandles val="exact"/>
        </dgm:presLayoutVars>
      </dgm:prSet>
      <dgm:spPr/>
    </dgm:pt>
    <dgm:pt modelId="{EC216F7C-5E7B-454D-9D2E-33AA9708D36F}" type="pres">
      <dgm:prSet presAssocID="{8D4AA359-0DFD-4ACC-8427-A15261D47F2A}" presName="parentLin" presStyleCnt="0"/>
      <dgm:spPr/>
    </dgm:pt>
    <dgm:pt modelId="{47E55F9C-B9A3-42E6-8945-33FDF59B4796}" type="pres">
      <dgm:prSet presAssocID="{8D4AA359-0DFD-4ACC-8427-A15261D47F2A}" presName="parentLeftMargin" presStyleLbl="node1" presStyleIdx="0" presStyleCnt="6"/>
      <dgm:spPr/>
    </dgm:pt>
    <dgm:pt modelId="{B230114D-53AA-4B7D-854A-7FED700712F8}" type="pres">
      <dgm:prSet presAssocID="{8D4AA359-0DFD-4ACC-8427-A15261D47F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53D169C-E474-4FC4-A929-2C99E1FB8DA3}" type="pres">
      <dgm:prSet presAssocID="{8D4AA359-0DFD-4ACC-8427-A15261D47F2A}" presName="negativeSpace" presStyleCnt="0"/>
      <dgm:spPr/>
    </dgm:pt>
    <dgm:pt modelId="{EDD24095-AE76-45B1-8B2C-CA4D448B5E01}" type="pres">
      <dgm:prSet presAssocID="{8D4AA359-0DFD-4ACC-8427-A15261D47F2A}" presName="childText" presStyleLbl="conFgAcc1" presStyleIdx="0" presStyleCnt="6">
        <dgm:presLayoutVars>
          <dgm:bulletEnabled val="1"/>
        </dgm:presLayoutVars>
      </dgm:prSet>
      <dgm:spPr/>
    </dgm:pt>
    <dgm:pt modelId="{83554DE0-9516-4355-932D-5F6C15134372}" type="pres">
      <dgm:prSet presAssocID="{64603DE7-78B8-447D-AF28-038EA505E79A}" presName="spaceBetweenRectangles" presStyleCnt="0"/>
      <dgm:spPr/>
    </dgm:pt>
    <dgm:pt modelId="{A7B070D3-DB5B-4726-BB3E-9156E31AB2FD}" type="pres">
      <dgm:prSet presAssocID="{B0162AEF-611B-42A0-890C-1D4F0313D22A}" presName="parentLin" presStyleCnt="0"/>
      <dgm:spPr/>
    </dgm:pt>
    <dgm:pt modelId="{590B1E2E-99B4-44CF-B70D-E754827CECEF}" type="pres">
      <dgm:prSet presAssocID="{B0162AEF-611B-42A0-890C-1D4F0313D22A}" presName="parentLeftMargin" presStyleLbl="node1" presStyleIdx="0" presStyleCnt="6"/>
      <dgm:spPr/>
    </dgm:pt>
    <dgm:pt modelId="{0287BF29-43EF-49C1-AEC9-0DB6B9A06517}" type="pres">
      <dgm:prSet presAssocID="{B0162AEF-611B-42A0-890C-1D4F0313D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90EC5B-617C-47F2-8802-1A08F9943D34}" type="pres">
      <dgm:prSet presAssocID="{B0162AEF-611B-42A0-890C-1D4F0313D22A}" presName="negativeSpace" presStyleCnt="0"/>
      <dgm:spPr/>
    </dgm:pt>
    <dgm:pt modelId="{D12FF2F0-EA0B-4487-B130-D6DBC981E430}" type="pres">
      <dgm:prSet presAssocID="{B0162AEF-611B-42A0-890C-1D4F0313D22A}" presName="childText" presStyleLbl="conFgAcc1" presStyleIdx="1" presStyleCnt="6">
        <dgm:presLayoutVars>
          <dgm:bulletEnabled val="1"/>
        </dgm:presLayoutVars>
      </dgm:prSet>
      <dgm:spPr/>
    </dgm:pt>
    <dgm:pt modelId="{BEDD5C8F-6EC8-41C2-AB09-E06C8DA0EAD9}" type="pres">
      <dgm:prSet presAssocID="{BD944622-D107-434E-A70C-725DB42298DE}" presName="spaceBetweenRectangles" presStyleCnt="0"/>
      <dgm:spPr/>
    </dgm:pt>
    <dgm:pt modelId="{0C73F050-9E87-4994-930F-A2CCF1753CEF}" type="pres">
      <dgm:prSet presAssocID="{1BF596B6-E507-4E95-BD34-F8A33D1DFF5A}" presName="parentLin" presStyleCnt="0"/>
      <dgm:spPr/>
    </dgm:pt>
    <dgm:pt modelId="{DFB53DEF-DE3A-46CB-A9FB-138719FF0E41}" type="pres">
      <dgm:prSet presAssocID="{1BF596B6-E507-4E95-BD34-F8A33D1DFF5A}" presName="parentLeftMargin" presStyleLbl="node1" presStyleIdx="1" presStyleCnt="6"/>
      <dgm:spPr/>
    </dgm:pt>
    <dgm:pt modelId="{2D3C278C-C2E5-4BFA-AE53-E7FE4C60CB71}" type="pres">
      <dgm:prSet presAssocID="{1BF596B6-E507-4E95-BD34-F8A33D1DFF5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9C0ED1-0613-4A90-90E4-F55E19C35CDE}" type="pres">
      <dgm:prSet presAssocID="{1BF596B6-E507-4E95-BD34-F8A33D1DFF5A}" presName="negativeSpace" presStyleCnt="0"/>
      <dgm:spPr/>
    </dgm:pt>
    <dgm:pt modelId="{32A0551E-4373-42E8-83C5-9E7182CE7BC7}" type="pres">
      <dgm:prSet presAssocID="{1BF596B6-E507-4E95-BD34-F8A33D1DFF5A}" presName="childText" presStyleLbl="conFgAcc1" presStyleIdx="2" presStyleCnt="6">
        <dgm:presLayoutVars>
          <dgm:bulletEnabled val="1"/>
        </dgm:presLayoutVars>
      </dgm:prSet>
      <dgm:spPr/>
    </dgm:pt>
    <dgm:pt modelId="{878242F9-47D3-45AE-9513-FFD9F2C0E113}" type="pres">
      <dgm:prSet presAssocID="{99E6733A-7B54-4B3B-A4FC-73025EE5504E}" presName="spaceBetweenRectangles" presStyleCnt="0"/>
      <dgm:spPr/>
    </dgm:pt>
    <dgm:pt modelId="{BFCF9472-D68E-448E-93E7-895E74F90BC1}" type="pres">
      <dgm:prSet presAssocID="{03BCF785-AECA-49E6-A379-EAE278CFF5A3}" presName="parentLin" presStyleCnt="0"/>
      <dgm:spPr/>
    </dgm:pt>
    <dgm:pt modelId="{3DEF6296-B35E-4766-9779-2817BDD3298C}" type="pres">
      <dgm:prSet presAssocID="{03BCF785-AECA-49E6-A379-EAE278CFF5A3}" presName="parentLeftMargin" presStyleLbl="node1" presStyleIdx="2" presStyleCnt="6"/>
      <dgm:spPr/>
    </dgm:pt>
    <dgm:pt modelId="{1EFC0696-3816-49DA-9BEE-DAF40CDF3382}" type="pres">
      <dgm:prSet presAssocID="{03BCF785-AECA-49E6-A379-EAE278CFF5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8989E1C-63E4-450A-9F55-FA3600340BEF}" type="pres">
      <dgm:prSet presAssocID="{03BCF785-AECA-49E6-A379-EAE278CFF5A3}" presName="negativeSpace" presStyleCnt="0"/>
      <dgm:spPr/>
    </dgm:pt>
    <dgm:pt modelId="{71B2CCC3-4107-41F8-BB1E-A302467E0150}" type="pres">
      <dgm:prSet presAssocID="{03BCF785-AECA-49E6-A379-EAE278CFF5A3}" presName="childText" presStyleLbl="conFgAcc1" presStyleIdx="3" presStyleCnt="6">
        <dgm:presLayoutVars>
          <dgm:bulletEnabled val="1"/>
        </dgm:presLayoutVars>
      </dgm:prSet>
      <dgm:spPr/>
    </dgm:pt>
    <dgm:pt modelId="{1F68E23C-17CB-487F-AFA8-A62CDD8E2BDF}" type="pres">
      <dgm:prSet presAssocID="{BA5872C7-3D2B-471D-A9CE-FED647013940}" presName="spaceBetweenRectangles" presStyleCnt="0"/>
      <dgm:spPr/>
    </dgm:pt>
    <dgm:pt modelId="{A3A04409-75EE-4153-93B1-A9734768C227}" type="pres">
      <dgm:prSet presAssocID="{37CC40C1-5AE9-4DEB-81E2-B618EFAAC440}" presName="parentLin" presStyleCnt="0"/>
      <dgm:spPr/>
    </dgm:pt>
    <dgm:pt modelId="{FE6E2ADC-9915-4B5E-8CDE-BE958D1CA3F7}" type="pres">
      <dgm:prSet presAssocID="{37CC40C1-5AE9-4DEB-81E2-B618EFAAC440}" presName="parentLeftMargin" presStyleLbl="node1" presStyleIdx="3" presStyleCnt="6"/>
      <dgm:spPr/>
    </dgm:pt>
    <dgm:pt modelId="{320F945B-0D89-4975-8991-CCDDBF4B5556}" type="pres">
      <dgm:prSet presAssocID="{37CC40C1-5AE9-4DEB-81E2-B618EFAAC4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E21129-4EB3-42D1-9949-773AB777AFB9}" type="pres">
      <dgm:prSet presAssocID="{37CC40C1-5AE9-4DEB-81E2-B618EFAAC440}" presName="negativeSpace" presStyleCnt="0"/>
      <dgm:spPr/>
    </dgm:pt>
    <dgm:pt modelId="{A70291E8-1C3C-43FF-93B8-C974871E5FE7}" type="pres">
      <dgm:prSet presAssocID="{37CC40C1-5AE9-4DEB-81E2-B618EFAAC440}" presName="childText" presStyleLbl="conFgAcc1" presStyleIdx="4" presStyleCnt="6">
        <dgm:presLayoutVars>
          <dgm:bulletEnabled val="1"/>
        </dgm:presLayoutVars>
      </dgm:prSet>
      <dgm:spPr/>
    </dgm:pt>
    <dgm:pt modelId="{EC5DEDB3-226F-4D6B-901B-A87A21E626BB}" type="pres">
      <dgm:prSet presAssocID="{40C55FE4-B424-4E64-A900-1EECAA895A6A}" presName="spaceBetweenRectangles" presStyleCnt="0"/>
      <dgm:spPr/>
    </dgm:pt>
    <dgm:pt modelId="{90918179-DEC0-4481-87FF-04BF0E2F1C0F}" type="pres">
      <dgm:prSet presAssocID="{5274F66B-B65F-4BC5-8AFD-060A6FBC8559}" presName="parentLin" presStyleCnt="0"/>
      <dgm:spPr/>
    </dgm:pt>
    <dgm:pt modelId="{A8F3DA50-DD53-4A83-A23B-6137419A22B2}" type="pres">
      <dgm:prSet presAssocID="{5274F66B-B65F-4BC5-8AFD-060A6FBC8559}" presName="parentLeftMargin" presStyleLbl="node1" presStyleIdx="4" presStyleCnt="6"/>
      <dgm:spPr/>
    </dgm:pt>
    <dgm:pt modelId="{CE8B186C-ECB7-4316-A4F3-20819BC149EA}" type="pres">
      <dgm:prSet presAssocID="{5274F66B-B65F-4BC5-8AFD-060A6FBC855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4D3B15-A84C-44AC-9CF8-96803AD05973}" type="pres">
      <dgm:prSet presAssocID="{5274F66B-B65F-4BC5-8AFD-060A6FBC8559}" presName="negativeSpace" presStyleCnt="0"/>
      <dgm:spPr/>
    </dgm:pt>
    <dgm:pt modelId="{7D638264-2E85-45D8-BC4D-8727DFACBB4C}" type="pres">
      <dgm:prSet presAssocID="{5274F66B-B65F-4BC5-8AFD-060A6FBC855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BCC131F-B1D1-4351-B1EF-E59DD2137F2E}" srcId="{3FF5310F-5B43-457B-9A29-C5987E538093}" destId="{5274F66B-B65F-4BC5-8AFD-060A6FBC8559}" srcOrd="5" destOrd="0" parTransId="{67A70107-02CC-406C-8834-18619DE3DB6D}" sibTransId="{BD0874E0-937E-44E1-A3AE-2A98FE52E42F}"/>
    <dgm:cxn modelId="{4CEFA031-88FB-41B5-AE84-2E9B1310C7DF}" type="presOf" srcId="{8D4AA359-0DFD-4ACC-8427-A15261D47F2A}" destId="{B230114D-53AA-4B7D-854A-7FED700712F8}" srcOrd="1" destOrd="0" presId="urn:microsoft.com/office/officeart/2005/8/layout/list1"/>
    <dgm:cxn modelId="{B9270263-A919-45B7-8254-874169907AEE}" type="presOf" srcId="{5274F66B-B65F-4BC5-8AFD-060A6FBC8559}" destId="{A8F3DA50-DD53-4A83-A23B-6137419A22B2}" srcOrd="0" destOrd="0" presId="urn:microsoft.com/office/officeart/2005/8/layout/list1"/>
    <dgm:cxn modelId="{2782CE66-2636-416E-AEED-73A99C3E01DC}" type="presOf" srcId="{B0162AEF-611B-42A0-890C-1D4F0313D22A}" destId="{590B1E2E-99B4-44CF-B70D-E754827CECEF}" srcOrd="0" destOrd="0" presId="urn:microsoft.com/office/officeart/2005/8/layout/list1"/>
    <dgm:cxn modelId="{EC285574-9502-4164-A106-D042A48E988C}" type="presOf" srcId="{C28D2FD8-9881-44C5-B2C9-790236D9C940}" destId="{32A0551E-4373-42E8-83C5-9E7182CE7BC7}" srcOrd="0" destOrd="0" presId="urn:microsoft.com/office/officeart/2005/8/layout/list1"/>
    <dgm:cxn modelId="{6772CB55-F1D9-428C-9DAB-2A38FA7C0109}" type="presOf" srcId="{3FF5310F-5B43-457B-9A29-C5987E538093}" destId="{38900D5B-7CE8-473A-A445-4739407A77F5}" srcOrd="0" destOrd="0" presId="urn:microsoft.com/office/officeart/2005/8/layout/list1"/>
    <dgm:cxn modelId="{22DA0259-3638-4AB5-B4B3-70619E1FE314}" srcId="{3FF5310F-5B43-457B-9A29-C5987E538093}" destId="{03BCF785-AECA-49E6-A379-EAE278CFF5A3}" srcOrd="3" destOrd="0" parTransId="{CB8621B6-2B68-41E2-8D86-952E6CF2BBD6}" sibTransId="{BA5872C7-3D2B-471D-A9CE-FED647013940}"/>
    <dgm:cxn modelId="{F567618E-F056-43C0-A289-95EE3551A387}" type="presOf" srcId="{03BCF785-AECA-49E6-A379-EAE278CFF5A3}" destId="{3DEF6296-B35E-4766-9779-2817BDD3298C}" srcOrd="0" destOrd="0" presId="urn:microsoft.com/office/officeart/2005/8/layout/list1"/>
    <dgm:cxn modelId="{4EA63D97-540A-4752-BF41-55B9CBD7ADC0}" type="presOf" srcId="{37CC40C1-5AE9-4DEB-81E2-B618EFAAC440}" destId="{320F945B-0D89-4975-8991-CCDDBF4B5556}" srcOrd="1" destOrd="0" presId="urn:microsoft.com/office/officeart/2005/8/layout/list1"/>
    <dgm:cxn modelId="{BADDB797-0FB8-4DBC-9987-82675CAF997C}" srcId="{3FF5310F-5B43-457B-9A29-C5987E538093}" destId="{8D4AA359-0DFD-4ACC-8427-A15261D47F2A}" srcOrd="0" destOrd="0" parTransId="{0E9C456F-D769-4544-8E12-A816156613EF}" sibTransId="{64603DE7-78B8-447D-AF28-038EA505E79A}"/>
    <dgm:cxn modelId="{FEBB06A9-70FA-47A1-8B64-D49AF280D56B}" srcId="{1BF596B6-E507-4E95-BD34-F8A33D1DFF5A}" destId="{C28D2FD8-9881-44C5-B2C9-790236D9C940}" srcOrd="0" destOrd="0" parTransId="{1BC80AB2-75F3-4124-A63E-D0EA7ADA1103}" sibTransId="{21607411-EB00-4CCE-8A33-34B480BFFA34}"/>
    <dgm:cxn modelId="{4E9DC3AD-2D36-4564-B1EC-F4735C52A721}" srcId="{3FF5310F-5B43-457B-9A29-C5987E538093}" destId="{37CC40C1-5AE9-4DEB-81E2-B618EFAAC440}" srcOrd="4" destOrd="0" parTransId="{E5F27546-4E76-48FE-BC15-2BA650E6B484}" sibTransId="{40C55FE4-B424-4E64-A900-1EECAA895A6A}"/>
    <dgm:cxn modelId="{BDF5EAC4-4CF9-4295-A616-E540835F72B1}" type="presOf" srcId="{8D4AA359-0DFD-4ACC-8427-A15261D47F2A}" destId="{47E55F9C-B9A3-42E6-8945-33FDF59B4796}" srcOrd="0" destOrd="0" presId="urn:microsoft.com/office/officeart/2005/8/layout/list1"/>
    <dgm:cxn modelId="{382A0CCE-D35F-400D-87DD-06D9F9AF8B2A}" srcId="{3FF5310F-5B43-457B-9A29-C5987E538093}" destId="{B0162AEF-611B-42A0-890C-1D4F0313D22A}" srcOrd="1" destOrd="0" parTransId="{4B2A7DAB-EBA5-4C5C-9E3E-32EDFF7E4C8D}" sibTransId="{BD944622-D107-434E-A70C-725DB42298DE}"/>
    <dgm:cxn modelId="{C45BBFD4-6E24-4119-9579-9C1F3C01FC76}" type="presOf" srcId="{1BF596B6-E507-4E95-BD34-F8A33D1DFF5A}" destId="{DFB53DEF-DE3A-46CB-A9FB-138719FF0E41}" srcOrd="0" destOrd="0" presId="urn:microsoft.com/office/officeart/2005/8/layout/list1"/>
    <dgm:cxn modelId="{415429DA-2BA9-4F27-825A-9D854864CDDF}" type="presOf" srcId="{1BF596B6-E507-4E95-BD34-F8A33D1DFF5A}" destId="{2D3C278C-C2E5-4BFA-AE53-E7FE4C60CB71}" srcOrd="1" destOrd="0" presId="urn:microsoft.com/office/officeart/2005/8/layout/list1"/>
    <dgm:cxn modelId="{2274CAE7-7B4D-4589-9D40-DE93490836DC}" srcId="{3FF5310F-5B43-457B-9A29-C5987E538093}" destId="{1BF596B6-E507-4E95-BD34-F8A33D1DFF5A}" srcOrd="2" destOrd="0" parTransId="{209E3B81-A181-4CAE-8E40-E71D96892884}" sibTransId="{99E6733A-7B54-4B3B-A4FC-73025EE5504E}"/>
    <dgm:cxn modelId="{37A0D4EB-DF19-43F9-9C66-9EAB00DF51A6}" type="presOf" srcId="{5274F66B-B65F-4BC5-8AFD-060A6FBC8559}" destId="{CE8B186C-ECB7-4316-A4F3-20819BC149EA}" srcOrd="1" destOrd="0" presId="urn:microsoft.com/office/officeart/2005/8/layout/list1"/>
    <dgm:cxn modelId="{EE24AFED-AE18-4DF3-BF41-B254746C0644}" type="presOf" srcId="{B0162AEF-611B-42A0-890C-1D4F0313D22A}" destId="{0287BF29-43EF-49C1-AEC9-0DB6B9A06517}" srcOrd="1" destOrd="0" presId="urn:microsoft.com/office/officeart/2005/8/layout/list1"/>
    <dgm:cxn modelId="{0AF2D3F1-64A4-49F3-A2D9-74153EB88196}" type="presOf" srcId="{37CC40C1-5AE9-4DEB-81E2-B618EFAAC440}" destId="{FE6E2ADC-9915-4B5E-8CDE-BE958D1CA3F7}" srcOrd="0" destOrd="0" presId="urn:microsoft.com/office/officeart/2005/8/layout/list1"/>
    <dgm:cxn modelId="{3B06D9F8-4103-40A6-860D-5167DDB4DFD9}" type="presOf" srcId="{03BCF785-AECA-49E6-A379-EAE278CFF5A3}" destId="{1EFC0696-3816-49DA-9BEE-DAF40CDF3382}" srcOrd="1" destOrd="0" presId="urn:microsoft.com/office/officeart/2005/8/layout/list1"/>
    <dgm:cxn modelId="{F91F82A9-B10E-4FBA-8DD7-00562F860A6D}" type="presParOf" srcId="{38900D5B-7CE8-473A-A445-4739407A77F5}" destId="{EC216F7C-5E7B-454D-9D2E-33AA9708D36F}" srcOrd="0" destOrd="0" presId="urn:microsoft.com/office/officeart/2005/8/layout/list1"/>
    <dgm:cxn modelId="{6B7A2309-FC3A-4216-B18F-BA6E336A7F34}" type="presParOf" srcId="{EC216F7C-5E7B-454D-9D2E-33AA9708D36F}" destId="{47E55F9C-B9A3-42E6-8945-33FDF59B4796}" srcOrd="0" destOrd="0" presId="urn:microsoft.com/office/officeart/2005/8/layout/list1"/>
    <dgm:cxn modelId="{FB886BEF-175C-463F-943A-0E6669ACEB07}" type="presParOf" srcId="{EC216F7C-5E7B-454D-9D2E-33AA9708D36F}" destId="{B230114D-53AA-4B7D-854A-7FED700712F8}" srcOrd="1" destOrd="0" presId="urn:microsoft.com/office/officeart/2005/8/layout/list1"/>
    <dgm:cxn modelId="{C86ACBD5-0869-4CDE-A1E8-20AC5882C6F9}" type="presParOf" srcId="{38900D5B-7CE8-473A-A445-4739407A77F5}" destId="{553D169C-E474-4FC4-A929-2C99E1FB8DA3}" srcOrd="1" destOrd="0" presId="urn:microsoft.com/office/officeart/2005/8/layout/list1"/>
    <dgm:cxn modelId="{59625F67-91BE-4B22-8D26-02D4A17753ED}" type="presParOf" srcId="{38900D5B-7CE8-473A-A445-4739407A77F5}" destId="{EDD24095-AE76-45B1-8B2C-CA4D448B5E01}" srcOrd="2" destOrd="0" presId="urn:microsoft.com/office/officeart/2005/8/layout/list1"/>
    <dgm:cxn modelId="{BCA76A0B-2EF1-4DA4-97AF-3BFB388BCE79}" type="presParOf" srcId="{38900D5B-7CE8-473A-A445-4739407A77F5}" destId="{83554DE0-9516-4355-932D-5F6C15134372}" srcOrd="3" destOrd="0" presId="urn:microsoft.com/office/officeart/2005/8/layout/list1"/>
    <dgm:cxn modelId="{56C2F36F-C743-44D3-92D1-9A6AAE3DA996}" type="presParOf" srcId="{38900D5B-7CE8-473A-A445-4739407A77F5}" destId="{A7B070D3-DB5B-4726-BB3E-9156E31AB2FD}" srcOrd="4" destOrd="0" presId="urn:microsoft.com/office/officeart/2005/8/layout/list1"/>
    <dgm:cxn modelId="{5142EB83-919A-43C2-8F2D-A6C43BCD34FC}" type="presParOf" srcId="{A7B070D3-DB5B-4726-BB3E-9156E31AB2FD}" destId="{590B1E2E-99B4-44CF-B70D-E754827CECEF}" srcOrd="0" destOrd="0" presId="urn:microsoft.com/office/officeart/2005/8/layout/list1"/>
    <dgm:cxn modelId="{04B7524F-E116-425D-A5E0-60A0176AD9FE}" type="presParOf" srcId="{A7B070D3-DB5B-4726-BB3E-9156E31AB2FD}" destId="{0287BF29-43EF-49C1-AEC9-0DB6B9A06517}" srcOrd="1" destOrd="0" presId="urn:microsoft.com/office/officeart/2005/8/layout/list1"/>
    <dgm:cxn modelId="{F325BDD5-C969-426B-A3C6-5A7E5C5ECF57}" type="presParOf" srcId="{38900D5B-7CE8-473A-A445-4739407A77F5}" destId="{D690EC5B-617C-47F2-8802-1A08F9943D34}" srcOrd="5" destOrd="0" presId="urn:microsoft.com/office/officeart/2005/8/layout/list1"/>
    <dgm:cxn modelId="{943F060A-D53C-458B-B8A4-DB3E0A10A16F}" type="presParOf" srcId="{38900D5B-7CE8-473A-A445-4739407A77F5}" destId="{D12FF2F0-EA0B-4487-B130-D6DBC981E430}" srcOrd="6" destOrd="0" presId="urn:microsoft.com/office/officeart/2005/8/layout/list1"/>
    <dgm:cxn modelId="{79A73BD0-63CE-4939-AB35-92230CD361A0}" type="presParOf" srcId="{38900D5B-7CE8-473A-A445-4739407A77F5}" destId="{BEDD5C8F-6EC8-41C2-AB09-E06C8DA0EAD9}" srcOrd="7" destOrd="0" presId="urn:microsoft.com/office/officeart/2005/8/layout/list1"/>
    <dgm:cxn modelId="{73DE838B-E7B0-40BB-B485-76A8AE0DED89}" type="presParOf" srcId="{38900D5B-7CE8-473A-A445-4739407A77F5}" destId="{0C73F050-9E87-4994-930F-A2CCF1753CEF}" srcOrd="8" destOrd="0" presId="urn:microsoft.com/office/officeart/2005/8/layout/list1"/>
    <dgm:cxn modelId="{149E8641-2A44-40F1-9D94-D08A48907FFE}" type="presParOf" srcId="{0C73F050-9E87-4994-930F-A2CCF1753CEF}" destId="{DFB53DEF-DE3A-46CB-A9FB-138719FF0E41}" srcOrd="0" destOrd="0" presId="urn:microsoft.com/office/officeart/2005/8/layout/list1"/>
    <dgm:cxn modelId="{E63F0036-A595-492B-B627-35D40FEB0A1E}" type="presParOf" srcId="{0C73F050-9E87-4994-930F-A2CCF1753CEF}" destId="{2D3C278C-C2E5-4BFA-AE53-E7FE4C60CB71}" srcOrd="1" destOrd="0" presId="urn:microsoft.com/office/officeart/2005/8/layout/list1"/>
    <dgm:cxn modelId="{8C788806-A3B2-49D3-858A-5642454A8B34}" type="presParOf" srcId="{38900D5B-7CE8-473A-A445-4739407A77F5}" destId="{209C0ED1-0613-4A90-90E4-F55E19C35CDE}" srcOrd="9" destOrd="0" presId="urn:microsoft.com/office/officeart/2005/8/layout/list1"/>
    <dgm:cxn modelId="{3DC8C9A3-A66E-419E-9D1A-EABC7C40487B}" type="presParOf" srcId="{38900D5B-7CE8-473A-A445-4739407A77F5}" destId="{32A0551E-4373-42E8-83C5-9E7182CE7BC7}" srcOrd="10" destOrd="0" presId="urn:microsoft.com/office/officeart/2005/8/layout/list1"/>
    <dgm:cxn modelId="{95A595C8-BFDE-4739-8618-BEB589C15081}" type="presParOf" srcId="{38900D5B-7CE8-473A-A445-4739407A77F5}" destId="{878242F9-47D3-45AE-9513-FFD9F2C0E113}" srcOrd="11" destOrd="0" presId="urn:microsoft.com/office/officeart/2005/8/layout/list1"/>
    <dgm:cxn modelId="{2F615795-F597-4E15-9B19-C9A66CE763F1}" type="presParOf" srcId="{38900D5B-7CE8-473A-A445-4739407A77F5}" destId="{BFCF9472-D68E-448E-93E7-895E74F90BC1}" srcOrd="12" destOrd="0" presId="urn:microsoft.com/office/officeart/2005/8/layout/list1"/>
    <dgm:cxn modelId="{C24EC7F4-597D-4C15-97F6-07C55BF83609}" type="presParOf" srcId="{BFCF9472-D68E-448E-93E7-895E74F90BC1}" destId="{3DEF6296-B35E-4766-9779-2817BDD3298C}" srcOrd="0" destOrd="0" presId="urn:microsoft.com/office/officeart/2005/8/layout/list1"/>
    <dgm:cxn modelId="{38A02EFC-630A-4BC9-9DB2-B6207B9B22B5}" type="presParOf" srcId="{BFCF9472-D68E-448E-93E7-895E74F90BC1}" destId="{1EFC0696-3816-49DA-9BEE-DAF40CDF3382}" srcOrd="1" destOrd="0" presId="urn:microsoft.com/office/officeart/2005/8/layout/list1"/>
    <dgm:cxn modelId="{5A54EE43-B23A-4972-A3F8-EF2B19989E00}" type="presParOf" srcId="{38900D5B-7CE8-473A-A445-4739407A77F5}" destId="{28989E1C-63E4-450A-9F55-FA3600340BEF}" srcOrd="13" destOrd="0" presId="urn:microsoft.com/office/officeart/2005/8/layout/list1"/>
    <dgm:cxn modelId="{158B13EF-1DEC-4F4C-9264-0295222974EE}" type="presParOf" srcId="{38900D5B-7CE8-473A-A445-4739407A77F5}" destId="{71B2CCC3-4107-41F8-BB1E-A302467E0150}" srcOrd="14" destOrd="0" presId="urn:microsoft.com/office/officeart/2005/8/layout/list1"/>
    <dgm:cxn modelId="{0464CA6C-1D1E-49E3-A0D4-91C17B1EA893}" type="presParOf" srcId="{38900D5B-7CE8-473A-A445-4739407A77F5}" destId="{1F68E23C-17CB-487F-AFA8-A62CDD8E2BDF}" srcOrd="15" destOrd="0" presId="urn:microsoft.com/office/officeart/2005/8/layout/list1"/>
    <dgm:cxn modelId="{78C8E635-606F-4070-85CC-B8810B5162A3}" type="presParOf" srcId="{38900D5B-7CE8-473A-A445-4739407A77F5}" destId="{A3A04409-75EE-4153-93B1-A9734768C227}" srcOrd="16" destOrd="0" presId="urn:microsoft.com/office/officeart/2005/8/layout/list1"/>
    <dgm:cxn modelId="{F910B6D2-4DCB-4030-9CFF-346C7030D6F5}" type="presParOf" srcId="{A3A04409-75EE-4153-93B1-A9734768C227}" destId="{FE6E2ADC-9915-4B5E-8CDE-BE958D1CA3F7}" srcOrd="0" destOrd="0" presId="urn:microsoft.com/office/officeart/2005/8/layout/list1"/>
    <dgm:cxn modelId="{26E9AB12-DBB2-449E-944C-AD29B73AF228}" type="presParOf" srcId="{A3A04409-75EE-4153-93B1-A9734768C227}" destId="{320F945B-0D89-4975-8991-CCDDBF4B5556}" srcOrd="1" destOrd="0" presId="urn:microsoft.com/office/officeart/2005/8/layout/list1"/>
    <dgm:cxn modelId="{869E9570-1A5D-4933-9B03-DF6C689658D6}" type="presParOf" srcId="{38900D5B-7CE8-473A-A445-4739407A77F5}" destId="{CAE21129-4EB3-42D1-9949-773AB777AFB9}" srcOrd="17" destOrd="0" presId="urn:microsoft.com/office/officeart/2005/8/layout/list1"/>
    <dgm:cxn modelId="{1DC250D8-34C8-496E-9EC3-3FA0FB539AF2}" type="presParOf" srcId="{38900D5B-7CE8-473A-A445-4739407A77F5}" destId="{A70291E8-1C3C-43FF-93B8-C974871E5FE7}" srcOrd="18" destOrd="0" presId="urn:microsoft.com/office/officeart/2005/8/layout/list1"/>
    <dgm:cxn modelId="{6EA57E25-C2FD-4BA1-A69D-2F22D9C18059}" type="presParOf" srcId="{38900D5B-7CE8-473A-A445-4739407A77F5}" destId="{EC5DEDB3-226F-4D6B-901B-A87A21E626BB}" srcOrd="19" destOrd="0" presId="urn:microsoft.com/office/officeart/2005/8/layout/list1"/>
    <dgm:cxn modelId="{A8B19F97-7B43-4CBB-9868-F86770545855}" type="presParOf" srcId="{38900D5B-7CE8-473A-A445-4739407A77F5}" destId="{90918179-DEC0-4481-87FF-04BF0E2F1C0F}" srcOrd="20" destOrd="0" presId="urn:microsoft.com/office/officeart/2005/8/layout/list1"/>
    <dgm:cxn modelId="{1F364B82-379A-4757-8A5B-45C74B25E02B}" type="presParOf" srcId="{90918179-DEC0-4481-87FF-04BF0E2F1C0F}" destId="{A8F3DA50-DD53-4A83-A23B-6137419A22B2}" srcOrd="0" destOrd="0" presId="urn:microsoft.com/office/officeart/2005/8/layout/list1"/>
    <dgm:cxn modelId="{98A0A40D-BDB2-4F9F-9007-E8F5F12E00FA}" type="presParOf" srcId="{90918179-DEC0-4481-87FF-04BF0E2F1C0F}" destId="{CE8B186C-ECB7-4316-A4F3-20819BC149EA}" srcOrd="1" destOrd="0" presId="urn:microsoft.com/office/officeart/2005/8/layout/list1"/>
    <dgm:cxn modelId="{5490968F-CFFD-4378-A148-79861F6951B6}" type="presParOf" srcId="{38900D5B-7CE8-473A-A445-4739407A77F5}" destId="{444D3B15-A84C-44AC-9CF8-96803AD05973}" srcOrd="21" destOrd="0" presId="urn:microsoft.com/office/officeart/2005/8/layout/list1"/>
    <dgm:cxn modelId="{BB6CDA33-E981-4B05-8181-B440730C0759}" type="presParOf" srcId="{38900D5B-7CE8-473A-A445-4739407A77F5}" destId="{7D638264-2E85-45D8-BC4D-8727DFACBB4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65E11-7734-4660-9948-71A9608499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D19888-4CBF-49E0-86AB-796C8DBAB1FF}">
      <dgm:prSet/>
      <dgm:spPr/>
      <dgm:t>
        <a:bodyPr/>
        <a:lstStyle/>
        <a:p>
          <a:pPr>
            <a:defRPr cap="all"/>
          </a:pPr>
          <a:r>
            <a:rPr lang="en-US" dirty="0"/>
            <a:t>Use recursive function</a:t>
          </a:r>
        </a:p>
      </dgm:t>
    </dgm:pt>
    <dgm:pt modelId="{54E8096D-9F33-46D4-8388-0F6ADA380E8D}" type="parTrans" cxnId="{D5DAEB32-FD00-43E7-9D6B-5FCFEEFE8A98}">
      <dgm:prSet/>
      <dgm:spPr/>
      <dgm:t>
        <a:bodyPr/>
        <a:lstStyle/>
        <a:p>
          <a:endParaRPr lang="en-US"/>
        </a:p>
      </dgm:t>
    </dgm:pt>
    <dgm:pt modelId="{C0EBD3D5-3B8C-47D1-BC87-7A6100FD6880}" type="sibTrans" cxnId="{D5DAEB32-FD00-43E7-9D6B-5FCFEEFE8A98}">
      <dgm:prSet/>
      <dgm:spPr/>
      <dgm:t>
        <a:bodyPr/>
        <a:lstStyle/>
        <a:p>
          <a:endParaRPr lang="en-US"/>
        </a:p>
      </dgm:t>
    </dgm:pt>
    <dgm:pt modelId="{9C501A35-E6CF-4883-9F2A-91903C6ECE8D}">
      <dgm:prSet/>
      <dgm:spPr/>
      <dgm:t>
        <a:bodyPr/>
        <a:lstStyle/>
        <a:p>
          <a:pPr>
            <a:defRPr cap="all"/>
          </a:pPr>
          <a:r>
            <a:rPr lang="en-US" dirty="0"/>
            <a:t>Memorization</a:t>
          </a:r>
        </a:p>
      </dgm:t>
    </dgm:pt>
    <dgm:pt modelId="{DD9AADF4-C398-485C-B744-F954AB8D01BD}" type="parTrans" cxnId="{B151517F-FCE2-4B9D-A678-F3154D1392E2}">
      <dgm:prSet/>
      <dgm:spPr/>
      <dgm:t>
        <a:bodyPr/>
        <a:lstStyle/>
        <a:p>
          <a:endParaRPr lang="en-US"/>
        </a:p>
      </dgm:t>
    </dgm:pt>
    <dgm:pt modelId="{63B7C88D-739A-4A6F-A540-0B03D6E00959}" type="sibTrans" cxnId="{B151517F-FCE2-4B9D-A678-F3154D1392E2}">
      <dgm:prSet/>
      <dgm:spPr/>
      <dgm:t>
        <a:bodyPr/>
        <a:lstStyle/>
        <a:p>
          <a:endParaRPr lang="en-US"/>
        </a:p>
      </dgm:t>
    </dgm:pt>
    <dgm:pt modelId="{21DD1B53-AF6B-449A-BDB4-1B39DE946F55}">
      <dgm:prSet/>
      <dgm:spPr/>
      <dgm:t>
        <a:bodyPr/>
        <a:lstStyle/>
        <a:p>
          <a:pPr>
            <a:defRPr cap="all"/>
          </a:pPr>
          <a:r>
            <a:rPr lang="en-US" dirty="0"/>
            <a:t>Sort and skip duplication.</a:t>
          </a:r>
        </a:p>
      </dgm:t>
    </dgm:pt>
    <dgm:pt modelId="{7221441B-8BA7-4906-9EFE-11C1D37BA8DA}" type="parTrans" cxnId="{B65C0824-0645-49E6-873B-C954C1B7EB2A}">
      <dgm:prSet/>
      <dgm:spPr/>
      <dgm:t>
        <a:bodyPr/>
        <a:lstStyle/>
        <a:p>
          <a:endParaRPr lang="en-US"/>
        </a:p>
      </dgm:t>
    </dgm:pt>
    <dgm:pt modelId="{110DB5C6-9E87-4EEC-B7B5-6F54C65BEBCC}" type="sibTrans" cxnId="{B65C0824-0645-49E6-873B-C954C1B7EB2A}">
      <dgm:prSet/>
      <dgm:spPr/>
      <dgm:t>
        <a:bodyPr/>
        <a:lstStyle/>
        <a:p>
          <a:endParaRPr lang="en-US"/>
        </a:p>
      </dgm:t>
    </dgm:pt>
    <dgm:pt modelId="{92A7DA9E-A979-4679-98D9-98F342DDEC5C}" type="pres">
      <dgm:prSet presAssocID="{32C65E11-7734-4660-9948-71A960849965}" presName="root" presStyleCnt="0">
        <dgm:presLayoutVars>
          <dgm:dir/>
          <dgm:resizeHandles val="exact"/>
        </dgm:presLayoutVars>
      </dgm:prSet>
      <dgm:spPr/>
    </dgm:pt>
    <dgm:pt modelId="{82EAE9A8-4AE9-45F8-80A1-579A99FDAC01}" type="pres">
      <dgm:prSet presAssocID="{B8D19888-4CBF-49E0-86AB-796C8DBAB1FF}" presName="compNode" presStyleCnt="0"/>
      <dgm:spPr/>
    </dgm:pt>
    <dgm:pt modelId="{BDC1D924-DFAF-4CAC-BEA2-45D486F7DCC3}" type="pres">
      <dgm:prSet presAssocID="{B8D19888-4CBF-49E0-86AB-796C8DBAB1FF}" presName="iconBgRect" presStyleLbl="bgShp" presStyleIdx="0" presStyleCnt="3"/>
      <dgm:spPr/>
    </dgm:pt>
    <dgm:pt modelId="{7175CEC6-52D3-4712-B40F-C2A4CFD5E787}" type="pres">
      <dgm:prSet presAssocID="{B8D19888-4CBF-49E0-86AB-796C8DBAB1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78BBF86-4A30-42D1-851A-4573095A70AB}" type="pres">
      <dgm:prSet presAssocID="{B8D19888-4CBF-49E0-86AB-796C8DBAB1FF}" presName="spaceRect" presStyleCnt="0"/>
      <dgm:spPr/>
    </dgm:pt>
    <dgm:pt modelId="{A388B0B0-56D2-4135-94CA-E7D13A1F8F91}" type="pres">
      <dgm:prSet presAssocID="{B8D19888-4CBF-49E0-86AB-796C8DBAB1FF}" presName="textRect" presStyleLbl="revTx" presStyleIdx="0" presStyleCnt="3">
        <dgm:presLayoutVars>
          <dgm:chMax val="1"/>
          <dgm:chPref val="1"/>
        </dgm:presLayoutVars>
      </dgm:prSet>
      <dgm:spPr/>
    </dgm:pt>
    <dgm:pt modelId="{0A6651CD-7C23-4B2C-B1F8-5BA620D3C821}" type="pres">
      <dgm:prSet presAssocID="{C0EBD3D5-3B8C-47D1-BC87-7A6100FD6880}" presName="sibTrans" presStyleCnt="0"/>
      <dgm:spPr/>
    </dgm:pt>
    <dgm:pt modelId="{24FFE58D-AF2E-4058-8C54-C189D0CEE5F9}" type="pres">
      <dgm:prSet presAssocID="{9C501A35-E6CF-4883-9F2A-91903C6ECE8D}" presName="compNode" presStyleCnt="0"/>
      <dgm:spPr/>
    </dgm:pt>
    <dgm:pt modelId="{164EC1D0-12A9-4820-A293-D36D08A41C09}" type="pres">
      <dgm:prSet presAssocID="{9C501A35-E6CF-4883-9F2A-91903C6ECE8D}" presName="iconBgRect" presStyleLbl="bgShp" presStyleIdx="1" presStyleCnt="3"/>
      <dgm:spPr/>
    </dgm:pt>
    <dgm:pt modelId="{DE99C3C6-5481-4120-AAA3-F01204F18276}" type="pres">
      <dgm:prSet presAssocID="{9C501A35-E6CF-4883-9F2A-91903C6ECE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CD7B67-3BC4-48DB-8D7B-AC2539431606}" type="pres">
      <dgm:prSet presAssocID="{9C501A35-E6CF-4883-9F2A-91903C6ECE8D}" presName="spaceRect" presStyleCnt="0"/>
      <dgm:spPr/>
    </dgm:pt>
    <dgm:pt modelId="{959CB7B1-516F-4120-8F37-745A1F4544F7}" type="pres">
      <dgm:prSet presAssocID="{9C501A35-E6CF-4883-9F2A-91903C6ECE8D}" presName="textRect" presStyleLbl="revTx" presStyleIdx="1" presStyleCnt="3">
        <dgm:presLayoutVars>
          <dgm:chMax val="1"/>
          <dgm:chPref val="1"/>
        </dgm:presLayoutVars>
      </dgm:prSet>
      <dgm:spPr/>
    </dgm:pt>
    <dgm:pt modelId="{99A6A8D0-4BF0-4DA5-BAAA-5FF4E9694894}" type="pres">
      <dgm:prSet presAssocID="{63B7C88D-739A-4A6F-A540-0B03D6E00959}" presName="sibTrans" presStyleCnt="0"/>
      <dgm:spPr/>
    </dgm:pt>
    <dgm:pt modelId="{F5B2906A-38E8-400A-AC25-A2DA9D5ABAB4}" type="pres">
      <dgm:prSet presAssocID="{21DD1B53-AF6B-449A-BDB4-1B39DE946F55}" presName="compNode" presStyleCnt="0"/>
      <dgm:spPr/>
    </dgm:pt>
    <dgm:pt modelId="{AB270C41-996F-4A17-930B-FB20FCD90AE3}" type="pres">
      <dgm:prSet presAssocID="{21DD1B53-AF6B-449A-BDB4-1B39DE946F55}" presName="iconBgRect" presStyleLbl="bgShp" presStyleIdx="2" presStyleCnt="3"/>
      <dgm:spPr/>
    </dgm:pt>
    <dgm:pt modelId="{A308CA5E-3B29-48C5-A2B4-8364DEBECAD7}" type="pres">
      <dgm:prSet presAssocID="{21DD1B53-AF6B-449A-BDB4-1B39DE946F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BCD47022-D56B-4E3D-A39F-A093CC578D7D}" type="pres">
      <dgm:prSet presAssocID="{21DD1B53-AF6B-449A-BDB4-1B39DE946F55}" presName="spaceRect" presStyleCnt="0"/>
      <dgm:spPr/>
    </dgm:pt>
    <dgm:pt modelId="{83DC3482-FC1F-4643-9A4F-AE07A2691DEA}" type="pres">
      <dgm:prSet presAssocID="{21DD1B53-AF6B-449A-BDB4-1B39DE946F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5C0824-0645-49E6-873B-C954C1B7EB2A}" srcId="{32C65E11-7734-4660-9948-71A960849965}" destId="{21DD1B53-AF6B-449A-BDB4-1B39DE946F55}" srcOrd="2" destOrd="0" parTransId="{7221441B-8BA7-4906-9EFE-11C1D37BA8DA}" sibTransId="{110DB5C6-9E87-4EEC-B7B5-6F54C65BEBCC}"/>
    <dgm:cxn modelId="{D5DAEB32-FD00-43E7-9D6B-5FCFEEFE8A98}" srcId="{32C65E11-7734-4660-9948-71A960849965}" destId="{B8D19888-4CBF-49E0-86AB-796C8DBAB1FF}" srcOrd="0" destOrd="0" parTransId="{54E8096D-9F33-46D4-8388-0F6ADA380E8D}" sibTransId="{C0EBD3D5-3B8C-47D1-BC87-7A6100FD6880}"/>
    <dgm:cxn modelId="{D21A9E5B-C7DD-4A61-A84F-5A008CFA6B3A}" type="presOf" srcId="{32C65E11-7734-4660-9948-71A960849965}" destId="{92A7DA9E-A979-4679-98D9-98F342DDEC5C}" srcOrd="0" destOrd="0" presId="urn:microsoft.com/office/officeart/2018/5/layout/IconCircleLabelList"/>
    <dgm:cxn modelId="{C830BD7C-ADD7-4CC2-8FA8-2A281AC7D94F}" type="presOf" srcId="{9C501A35-E6CF-4883-9F2A-91903C6ECE8D}" destId="{959CB7B1-516F-4120-8F37-745A1F4544F7}" srcOrd="0" destOrd="0" presId="urn:microsoft.com/office/officeart/2018/5/layout/IconCircleLabelList"/>
    <dgm:cxn modelId="{B151517F-FCE2-4B9D-A678-F3154D1392E2}" srcId="{32C65E11-7734-4660-9948-71A960849965}" destId="{9C501A35-E6CF-4883-9F2A-91903C6ECE8D}" srcOrd="1" destOrd="0" parTransId="{DD9AADF4-C398-485C-B744-F954AB8D01BD}" sibTransId="{63B7C88D-739A-4A6F-A540-0B03D6E00959}"/>
    <dgm:cxn modelId="{FD106A85-0BB9-4429-9FB8-85209562C81D}" type="presOf" srcId="{B8D19888-4CBF-49E0-86AB-796C8DBAB1FF}" destId="{A388B0B0-56D2-4135-94CA-E7D13A1F8F91}" srcOrd="0" destOrd="0" presId="urn:microsoft.com/office/officeart/2018/5/layout/IconCircleLabelList"/>
    <dgm:cxn modelId="{5E3886F5-2CC3-4F1C-BC7A-DF173E95FC9D}" type="presOf" srcId="{21DD1B53-AF6B-449A-BDB4-1B39DE946F55}" destId="{83DC3482-FC1F-4643-9A4F-AE07A2691DEA}" srcOrd="0" destOrd="0" presId="urn:microsoft.com/office/officeart/2018/5/layout/IconCircleLabelList"/>
    <dgm:cxn modelId="{859E6EC3-2BD2-4BDE-89DD-0F51C0E04C8D}" type="presParOf" srcId="{92A7DA9E-A979-4679-98D9-98F342DDEC5C}" destId="{82EAE9A8-4AE9-45F8-80A1-579A99FDAC01}" srcOrd="0" destOrd="0" presId="urn:microsoft.com/office/officeart/2018/5/layout/IconCircleLabelList"/>
    <dgm:cxn modelId="{EFF24A6B-4608-443E-9135-6CCAA831EFC1}" type="presParOf" srcId="{82EAE9A8-4AE9-45F8-80A1-579A99FDAC01}" destId="{BDC1D924-DFAF-4CAC-BEA2-45D486F7DCC3}" srcOrd="0" destOrd="0" presId="urn:microsoft.com/office/officeart/2018/5/layout/IconCircleLabelList"/>
    <dgm:cxn modelId="{A6D40A33-97F8-4112-85F2-784086B2D331}" type="presParOf" srcId="{82EAE9A8-4AE9-45F8-80A1-579A99FDAC01}" destId="{7175CEC6-52D3-4712-B40F-C2A4CFD5E787}" srcOrd="1" destOrd="0" presId="urn:microsoft.com/office/officeart/2018/5/layout/IconCircleLabelList"/>
    <dgm:cxn modelId="{88409D94-79AA-4A22-A19F-76C9C93B39E6}" type="presParOf" srcId="{82EAE9A8-4AE9-45F8-80A1-579A99FDAC01}" destId="{178BBF86-4A30-42D1-851A-4573095A70AB}" srcOrd="2" destOrd="0" presId="urn:microsoft.com/office/officeart/2018/5/layout/IconCircleLabelList"/>
    <dgm:cxn modelId="{2398CCD6-9147-49FD-B47A-AE5F8FB4D7DE}" type="presParOf" srcId="{82EAE9A8-4AE9-45F8-80A1-579A99FDAC01}" destId="{A388B0B0-56D2-4135-94CA-E7D13A1F8F91}" srcOrd="3" destOrd="0" presId="urn:microsoft.com/office/officeart/2018/5/layout/IconCircleLabelList"/>
    <dgm:cxn modelId="{6E0594CC-5E75-4E13-85D8-42C7B4285769}" type="presParOf" srcId="{92A7DA9E-A979-4679-98D9-98F342DDEC5C}" destId="{0A6651CD-7C23-4B2C-B1F8-5BA620D3C821}" srcOrd="1" destOrd="0" presId="urn:microsoft.com/office/officeart/2018/5/layout/IconCircleLabelList"/>
    <dgm:cxn modelId="{493E339B-1F88-424B-80E5-160032563F8A}" type="presParOf" srcId="{92A7DA9E-A979-4679-98D9-98F342DDEC5C}" destId="{24FFE58D-AF2E-4058-8C54-C189D0CEE5F9}" srcOrd="2" destOrd="0" presId="urn:microsoft.com/office/officeart/2018/5/layout/IconCircleLabelList"/>
    <dgm:cxn modelId="{C41177B5-CC28-4403-BF09-988E60DC3356}" type="presParOf" srcId="{24FFE58D-AF2E-4058-8C54-C189D0CEE5F9}" destId="{164EC1D0-12A9-4820-A293-D36D08A41C09}" srcOrd="0" destOrd="0" presId="urn:microsoft.com/office/officeart/2018/5/layout/IconCircleLabelList"/>
    <dgm:cxn modelId="{01165ECC-1384-46AB-AF45-09393194380D}" type="presParOf" srcId="{24FFE58D-AF2E-4058-8C54-C189D0CEE5F9}" destId="{DE99C3C6-5481-4120-AAA3-F01204F18276}" srcOrd="1" destOrd="0" presId="urn:microsoft.com/office/officeart/2018/5/layout/IconCircleLabelList"/>
    <dgm:cxn modelId="{E737A46C-745D-47F6-95BA-A4549B9B209B}" type="presParOf" srcId="{24FFE58D-AF2E-4058-8C54-C189D0CEE5F9}" destId="{13CD7B67-3BC4-48DB-8D7B-AC2539431606}" srcOrd="2" destOrd="0" presId="urn:microsoft.com/office/officeart/2018/5/layout/IconCircleLabelList"/>
    <dgm:cxn modelId="{4876C51C-4821-44CC-AF0A-A166E8837224}" type="presParOf" srcId="{24FFE58D-AF2E-4058-8C54-C189D0CEE5F9}" destId="{959CB7B1-516F-4120-8F37-745A1F4544F7}" srcOrd="3" destOrd="0" presId="urn:microsoft.com/office/officeart/2018/5/layout/IconCircleLabelList"/>
    <dgm:cxn modelId="{F6C926DD-506F-4EFD-AAC8-E162E92CD7BC}" type="presParOf" srcId="{92A7DA9E-A979-4679-98D9-98F342DDEC5C}" destId="{99A6A8D0-4BF0-4DA5-BAAA-5FF4E9694894}" srcOrd="3" destOrd="0" presId="urn:microsoft.com/office/officeart/2018/5/layout/IconCircleLabelList"/>
    <dgm:cxn modelId="{8CA758C6-8AA6-41CC-9355-6F35681880F5}" type="presParOf" srcId="{92A7DA9E-A979-4679-98D9-98F342DDEC5C}" destId="{F5B2906A-38E8-400A-AC25-A2DA9D5ABAB4}" srcOrd="4" destOrd="0" presId="urn:microsoft.com/office/officeart/2018/5/layout/IconCircleLabelList"/>
    <dgm:cxn modelId="{61701013-E4A1-4574-8C5A-AFD7A987ED2A}" type="presParOf" srcId="{F5B2906A-38E8-400A-AC25-A2DA9D5ABAB4}" destId="{AB270C41-996F-4A17-930B-FB20FCD90AE3}" srcOrd="0" destOrd="0" presId="urn:microsoft.com/office/officeart/2018/5/layout/IconCircleLabelList"/>
    <dgm:cxn modelId="{BDE475BF-BE67-48AF-ABFB-70E15711ABA4}" type="presParOf" srcId="{F5B2906A-38E8-400A-AC25-A2DA9D5ABAB4}" destId="{A308CA5E-3B29-48C5-A2B4-8364DEBECAD7}" srcOrd="1" destOrd="0" presId="urn:microsoft.com/office/officeart/2018/5/layout/IconCircleLabelList"/>
    <dgm:cxn modelId="{EDD9A519-17DE-426D-8167-D356B03E2970}" type="presParOf" srcId="{F5B2906A-38E8-400A-AC25-A2DA9D5ABAB4}" destId="{BCD47022-D56B-4E3D-A39F-A093CC578D7D}" srcOrd="2" destOrd="0" presId="urn:microsoft.com/office/officeart/2018/5/layout/IconCircleLabelList"/>
    <dgm:cxn modelId="{87A6187D-AE7C-47B6-8F4D-9799ACFDA35B}" type="presParOf" srcId="{F5B2906A-38E8-400A-AC25-A2DA9D5ABAB4}" destId="{83DC3482-FC1F-4643-9A4F-AE07A2691D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99474-E692-4504-A999-E33DF02D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6C47FB-72A3-40B4-AB5D-80EAD16A1475}">
      <dgm:prSet/>
      <dgm:spPr/>
      <dgm:t>
        <a:bodyPr/>
        <a:lstStyle/>
        <a:p>
          <a:r>
            <a:rPr lang="en-US"/>
            <a:t>Count number</a:t>
          </a:r>
        </a:p>
      </dgm:t>
    </dgm:pt>
    <dgm:pt modelId="{E4D70031-5140-46A1-8D97-446C31CA503B}" type="parTrans" cxnId="{ACFBB242-E14F-4AD8-B76C-3251C6410A81}">
      <dgm:prSet/>
      <dgm:spPr/>
      <dgm:t>
        <a:bodyPr/>
        <a:lstStyle/>
        <a:p>
          <a:endParaRPr lang="en-US"/>
        </a:p>
      </dgm:t>
    </dgm:pt>
    <dgm:pt modelId="{B271F02E-966D-49A4-ABF8-8ADD2AD2BB35}" type="sibTrans" cxnId="{ACFBB242-E14F-4AD8-B76C-3251C6410A81}">
      <dgm:prSet/>
      <dgm:spPr/>
      <dgm:t>
        <a:bodyPr/>
        <a:lstStyle/>
        <a:p>
          <a:endParaRPr lang="en-US"/>
        </a:p>
      </dgm:t>
    </dgm:pt>
    <dgm:pt modelId="{9359F94C-4ADE-4A50-A9E9-19BA7F4964A1}">
      <dgm:prSet/>
      <dgm:spPr/>
      <dgm:t>
        <a:bodyPr/>
        <a:lstStyle/>
        <a:p>
          <a:r>
            <a:rPr lang="en-US"/>
            <a:t>From two Sum to N Sum</a:t>
          </a:r>
        </a:p>
      </dgm:t>
    </dgm:pt>
    <dgm:pt modelId="{4C27269A-7E30-410D-B094-00B20B13B5AE}" type="parTrans" cxnId="{D7D1E67B-1EA3-4EDC-A392-E79D59CE6DA1}">
      <dgm:prSet/>
      <dgm:spPr/>
      <dgm:t>
        <a:bodyPr/>
        <a:lstStyle/>
        <a:p>
          <a:endParaRPr lang="en-US"/>
        </a:p>
      </dgm:t>
    </dgm:pt>
    <dgm:pt modelId="{F3362AFC-A334-475D-A45D-9759F89110E7}" type="sibTrans" cxnId="{D7D1E67B-1EA3-4EDC-A392-E79D59CE6DA1}">
      <dgm:prSet/>
      <dgm:spPr/>
      <dgm:t>
        <a:bodyPr/>
        <a:lstStyle/>
        <a:p>
          <a:endParaRPr lang="en-US"/>
        </a:p>
      </dgm:t>
    </dgm:pt>
    <dgm:pt modelId="{B51B65D2-83F5-4EC3-A321-17F7D1C7367A}" type="pres">
      <dgm:prSet presAssocID="{BAC99474-E692-4504-A999-E33DF02DA039}" presName="root" presStyleCnt="0">
        <dgm:presLayoutVars>
          <dgm:dir/>
          <dgm:resizeHandles val="exact"/>
        </dgm:presLayoutVars>
      </dgm:prSet>
      <dgm:spPr/>
    </dgm:pt>
    <dgm:pt modelId="{38706C03-9AFB-4547-97C6-B125925DF474}" type="pres">
      <dgm:prSet presAssocID="{E56C47FB-72A3-40B4-AB5D-80EAD16A1475}" presName="compNode" presStyleCnt="0"/>
      <dgm:spPr/>
    </dgm:pt>
    <dgm:pt modelId="{912D6ADE-6A68-44D7-8B05-6499B92B58FD}" type="pres">
      <dgm:prSet presAssocID="{E56C47FB-72A3-40B4-AB5D-80EAD16A14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D532303-C1F5-4457-AA23-F53469039203}" type="pres">
      <dgm:prSet presAssocID="{E56C47FB-72A3-40B4-AB5D-80EAD16A1475}" presName="spaceRect" presStyleCnt="0"/>
      <dgm:spPr/>
    </dgm:pt>
    <dgm:pt modelId="{A42FF2E6-4AC5-43C6-8288-1E8D4AEA08B1}" type="pres">
      <dgm:prSet presAssocID="{E56C47FB-72A3-40B4-AB5D-80EAD16A1475}" presName="textRect" presStyleLbl="revTx" presStyleIdx="0" presStyleCnt="2">
        <dgm:presLayoutVars>
          <dgm:chMax val="1"/>
          <dgm:chPref val="1"/>
        </dgm:presLayoutVars>
      </dgm:prSet>
      <dgm:spPr/>
    </dgm:pt>
    <dgm:pt modelId="{242216AC-658A-4277-956D-3379AA71B7B3}" type="pres">
      <dgm:prSet presAssocID="{B271F02E-966D-49A4-ABF8-8ADD2AD2BB35}" presName="sibTrans" presStyleCnt="0"/>
      <dgm:spPr/>
    </dgm:pt>
    <dgm:pt modelId="{E8896827-2149-490F-9A8C-F37D608A76B9}" type="pres">
      <dgm:prSet presAssocID="{9359F94C-4ADE-4A50-A9E9-19BA7F4964A1}" presName="compNode" presStyleCnt="0"/>
      <dgm:spPr/>
    </dgm:pt>
    <dgm:pt modelId="{6864A4FD-2F84-426C-A58D-828A5FA49E38}" type="pres">
      <dgm:prSet presAssocID="{9359F94C-4ADE-4A50-A9E9-19BA7F4964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F328083-25FF-42E7-BD6F-87A439219228}" type="pres">
      <dgm:prSet presAssocID="{9359F94C-4ADE-4A50-A9E9-19BA7F4964A1}" presName="spaceRect" presStyleCnt="0"/>
      <dgm:spPr/>
    </dgm:pt>
    <dgm:pt modelId="{D21A6ABF-5C24-44EF-8A7A-E5D5CBAB9970}" type="pres">
      <dgm:prSet presAssocID="{9359F94C-4ADE-4A50-A9E9-19BA7F4964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FBB242-E14F-4AD8-B76C-3251C6410A81}" srcId="{BAC99474-E692-4504-A999-E33DF02DA039}" destId="{E56C47FB-72A3-40B4-AB5D-80EAD16A1475}" srcOrd="0" destOrd="0" parTransId="{E4D70031-5140-46A1-8D97-446C31CA503B}" sibTransId="{B271F02E-966D-49A4-ABF8-8ADD2AD2BB35}"/>
    <dgm:cxn modelId="{85A54447-1115-4762-83B9-C12516C5095B}" type="presOf" srcId="{BAC99474-E692-4504-A999-E33DF02DA039}" destId="{B51B65D2-83F5-4EC3-A321-17F7D1C7367A}" srcOrd="0" destOrd="0" presId="urn:microsoft.com/office/officeart/2018/2/layout/IconLabelList"/>
    <dgm:cxn modelId="{065D9A56-ABDD-441B-AA13-D27DB7302A67}" type="presOf" srcId="{9359F94C-4ADE-4A50-A9E9-19BA7F4964A1}" destId="{D21A6ABF-5C24-44EF-8A7A-E5D5CBAB9970}" srcOrd="0" destOrd="0" presId="urn:microsoft.com/office/officeart/2018/2/layout/IconLabelList"/>
    <dgm:cxn modelId="{D7D1E67B-1EA3-4EDC-A392-E79D59CE6DA1}" srcId="{BAC99474-E692-4504-A999-E33DF02DA039}" destId="{9359F94C-4ADE-4A50-A9E9-19BA7F4964A1}" srcOrd="1" destOrd="0" parTransId="{4C27269A-7E30-410D-B094-00B20B13B5AE}" sibTransId="{F3362AFC-A334-475D-A45D-9759F89110E7}"/>
    <dgm:cxn modelId="{44973BA7-F005-44AA-A315-172E9B9D9CE2}" type="presOf" srcId="{E56C47FB-72A3-40B4-AB5D-80EAD16A1475}" destId="{A42FF2E6-4AC5-43C6-8288-1E8D4AEA08B1}" srcOrd="0" destOrd="0" presId="urn:microsoft.com/office/officeart/2018/2/layout/IconLabelList"/>
    <dgm:cxn modelId="{DD44AD70-B5C4-4B6A-8105-D8A74A5B23A0}" type="presParOf" srcId="{B51B65D2-83F5-4EC3-A321-17F7D1C7367A}" destId="{38706C03-9AFB-4547-97C6-B125925DF474}" srcOrd="0" destOrd="0" presId="urn:microsoft.com/office/officeart/2018/2/layout/IconLabelList"/>
    <dgm:cxn modelId="{2EA52F59-3848-4897-B2F7-48023DA81F55}" type="presParOf" srcId="{38706C03-9AFB-4547-97C6-B125925DF474}" destId="{912D6ADE-6A68-44D7-8B05-6499B92B58FD}" srcOrd="0" destOrd="0" presId="urn:microsoft.com/office/officeart/2018/2/layout/IconLabelList"/>
    <dgm:cxn modelId="{7E8AAF74-394B-4F2D-BD86-D9F2869D1C46}" type="presParOf" srcId="{38706C03-9AFB-4547-97C6-B125925DF474}" destId="{6D532303-C1F5-4457-AA23-F53469039203}" srcOrd="1" destOrd="0" presId="urn:microsoft.com/office/officeart/2018/2/layout/IconLabelList"/>
    <dgm:cxn modelId="{B671CACA-A610-4EEB-A12A-AED5BE7DB830}" type="presParOf" srcId="{38706C03-9AFB-4547-97C6-B125925DF474}" destId="{A42FF2E6-4AC5-43C6-8288-1E8D4AEA08B1}" srcOrd="2" destOrd="0" presId="urn:microsoft.com/office/officeart/2018/2/layout/IconLabelList"/>
    <dgm:cxn modelId="{BD966947-F88F-4590-AB6E-CCC6F1AA9463}" type="presParOf" srcId="{B51B65D2-83F5-4EC3-A321-17F7D1C7367A}" destId="{242216AC-658A-4277-956D-3379AA71B7B3}" srcOrd="1" destOrd="0" presId="urn:microsoft.com/office/officeart/2018/2/layout/IconLabelList"/>
    <dgm:cxn modelId="{E99A4DD9-58FE-4C43-89BB-D9D3DEA34B41}" type="presParOf" srcId="{B51B65D2-83F5-4EC3-A321-17F7D1C7367A}" destId="{E8896827-2149-490F-9A8C-F37D608A76B9}" srcOrd="2" destOrd="0" presId="urn:microsoft.com/office/officeart/2018/2/layout/IconLabelList"/>
    <dgm:cxn modelId="{8483A190-1B92-4B3E-A8B3-106255539CE5}" type="presParOf" srcId="{E8896827-2149-490F-9A8C-F37D608A76B9}" destId="{6864A4FD-2F84-426C-A58D-828A5FA49E38}" srcOrd="0" destOrd="0" presId="urn:microsoft.com/office/officeart/2018/2/layout/IconLabelList"/>
    <dgm:cxn modelId="{279C6F1E-5BFB-4AA9-9E46-A4F5FFB784E5}" type="presParOf" srcId="{E8896827-2149-490F-9A8C-F37D608A76B9}" destId="{6F328083-25FF-42E7-BD6F-87A439219228}" srcOrd="1" destOrd="0" presId="urn:microsoft.com/office/officeart/2018/2/layout/IconLabelList"/>
    <dgm:cxn modelId="{0A7CF4DF-7B88-4EAF-80E7-B6D58903C53C}" type="presParOf" srcId="{E8896827-2149-490F-9A8C-F37D608A76B9}" destId="{D21A6ABF-5C24-44EF-8A7A-E5D5CBAB99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D1A2F9-4A02-4DD3-A2AB-7518DCCA557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F9857C-65C8-4F43-824D-48407D063B17}">
      <dgm:prSet/>
      <dgm:spPr/>
      <dgm:t>
        <a:bodyPr/>
        <a:lstStyle/>
        <a:p>
          <a:r>
            <a:rPr lang="en-US" dirty="0"/>
            <a:t>We can only modify the next element,</a:t>
          </a:r>
        </a:p>
      </dgm:t>
    </dgm:pt>
    <dgm:pt modelId="{78B3938A-42A8-4787-A64F-93B95A6E2540}" type="parTrans" cxnId="{08AC380A-A62B-4E42-B84C-22722EB834FB}">
      <dgm:prSet/>
      <dgm:spPr/>
      <dgm:t>
        <a:bodyPr/>
        <a:lstStyle/>
        <a:p>
          <a:endParaRPr lang="en-US"/>
        </a:p>
      </dgm:t>
    </dgm:pt>
    <dgm:pt modelId="{F8633D2E-446F-44AD-9E23-957F142DDC05}" type="sibTrans" cxnId="{08AC380A-A62B-4E42-B84C-22722EB834FB}">
      <dgm:prSet/>
      <dgm:spPr/>
      <dgm:t>
        <a:bodyPr/>
        <a:lstStyle/>
        <a:p>
          <a:endParaRPr lang="en-US"/>
        </a:p>
      </dgm:t>
    </dgm:pt>
    <dgm:pt modelId="{0004A318-68F4-4B2F-A51C-3DD4DCD5C638}">
      <dgm:prSet/>
      <dgm:spPr/>
      <dgm:t>
        <a:bodyPr/>
        <a:lstStyle/>
        <a:p>
          <a:r>
            <a:rPr lang="en-US" dirty="0"/>
            <a:t>So remember the previous pointer</a:t>
          </a:r>
        </a:p>
      </dgm:t>
    </dgm:pt>
    <dgm:pt modelId="{5312ECF3-DC02-4D5E-A059-76AF5B7EB18D}" type="parTrans" cxnId="{A7D7110D-47E3-42C2-8403-105D4EAF9A18}">
      <dgm:prSet/>
      <dgm:spPr/>
      <dgm:t>
        <a:bodyPr/>
        <a:lstStyle/>
        <a:p>
          <a:endParaRPr lang="en-US"/>
        </a:p>
      </dgm:t>
    </dgm:pt>
    <dgm:pt modelId="{A2F85CD7-584B-42D0-BD50-2481BC51DCFF}" type="sibTrans" cxnId="{A7D7110D-47E3-42C2-8403-105D4EAF9A18}">
      <dgm:prSet/>
      <dgm:spPr/>
      <dgm:t>
        <a:bodyPr/>
        <a:lstStyle/>
        <a:p>
          <a:endParaRPr lang="en-US"/>
        </a:p>
      </dgm:t>
    </dgm:pt>
    <dgm:pt modelId="{0548BA62-12D4-4386-BF85-CDD87D73438B}">
      <dgm:prSet/>
      <dgm:spPr/>
      <dgm:t>
        <a:bodyPr/>
        <a:lstStyle/>
        <a:p>
          <a:r>
            <a:rPr lang="en-US" dirty="0"/>
            <a:t>Sometimes we add a fake head.</a:t>
          </a:r>
        </a:p>
      </dgm:t>
    </dgm:pt>
    <dgm:pt modelId="{84846508-90C2-4656-A732-63002673BCC3}" type="parTrans" cxnId="{0A9E1338-A31C-496B-9BF2-041E449E1AD7}">
      <dgm:prSet/>
      <dgm:spPr/>
      <dgm:t>
        <a:bodyPr/>
        <a:lstStyle/>
        <a:p>
          <a:endParaRPr lang="en-US"/>
        </a:p>
      </dgm:t>
    </dgm:pt>
    <dgm:pt modelId="{AACFF979-4D32-43CB-9417-C4F1A484FC2F}" type="sibTrans" cxnId="{0A9E1338-A31C-496B-9BF2-041E449E1AD7}">
      <dgm:prSet/>
      <dgm:spPr/>
      <dgm:t>
        <a:bodyPr/>
        <a:lstStyle/>
        <a:p>
          <a:endParaRPr lang="en-US"/>
        </a:p>
      </dgm:t>
    </dgm:pt>
    <dgm:pt modelId="{32D24185-C65F-4A89-BD3A-862FC1FAADF8}">
      <dgm:prSet/>
      <dgm:spPr/>
      <dgm:t>
        <a:bodyPr/>
        <a:lstStyle/>
        <a:p>
          <a:r>
            <a:rPr lang="en-US" dirty="0"/>
            <a:t>Use two pointers if necessary</a:t>
          </a:r>
        </a:p>
      </dgm:t>
    </dgm:pt>
    <dgm:pt modelId="{09C5881F-7F10-43F9-ABF7-7C2E25E815AF}" type="parTrans" cxnId="{74C19492-3C6C-42A0-858A-4EFABC2542B3}">
      <dgm:prSet/>
      <dgm:spPr/>
      <dgm:t>
        <a:bodyPr/>
        <a:lstStyle/>
        <a:p>
          <a:endParaRPr lang="en-US"/>
        </a:p>
      </dgm:t>
    </dgm:pt>
    <dgm:pt modelId="{6367E3B6-A7F5-4CF3-AD87-CFB3745F110A}" type="sibTrans" cxnId="{74C19492-3C6C-42A0-858A-4EFABC2542B3}">
      <dgm:prSet/>
      <dgm:spPr/>
      <dgm:t>
        <a:bodyPr/>
        <a:lstStyle/>
        <a:p>
          <a:endParaRPr lang="en-US"/>
        </a:p>
      </dgm:t>
    </dgm:pt>
    <dgm:pt modelId="{AAB09545-12AD-4DAC-9F9B-1DCCAF2503C7}">
      <dgm:prSet/>
      <dgm:spPr/>
      <dgm:t>
        <a:bodyPr/>
        <a:lstStyle/>
        <a:p>
          <a:r>
            <a:rPr lang="en-US" dirty="0"/>
            <a:t>Find N position to the end.</a:t>
          </a:r>
        </a:p>
      </dgm:t>
    </dgm:pt>
    <dgm:pt modelId="{E347684E-E80D-4052-B169-56963B2E00A4}" type="parTrans" cxnId="{C30743D9-A00E-4C54-A348-B45304ED3281}">
      <dgm:prSet/>
      <dgm:spPr/>
      <dgm:t>
        <a:bodyPr/>
        <a:lstStyle/>
        <a:p>
          <a:endParaRPr lang="en-US"/>
        </a:p>
      </dgm:t>
    </dgm:pt>
    <dgm:pt modelId="{56A8A867-243E-4556-A944-4770E8634049}" type="sibTrans" cxnId="{C30743D9-A00E-4C54-A348-B45304ED3281}">
      <dgm:prSet/>
      <dgm:spPr/>
      <dgm:t>
        <a:bodyPr/>
        <a:lstStyle/>
        <a:p>
          <a:endParaRPr lang="en-US"/>
        </a:p>
      </dgm:t>
    </dgm:pt>
    <dgm:pt modelId="{1C9081FF-65A2-498D-8B9D-1858FB864524}">
      <dgm:prSet/>
      <dgm:spPr/>
      <dgm:t>
        <a:bodyPr/>
        <a:lstStyle/>
        <a:p>
          <a:r>
            <a:rPr lang="en-US" dirty="0"/>
            <a:t>Check if the linked list is in circle</a:t>
          </a:r>
        </a:p>
      </dgm:t>
    </dgm:pt>
    <dgm:pt modelId="{BE8DADEB-D10B-4665-B856-973B6ED7B5F8}" type="parTrans" cxnId="{FFC3D85E-FD33-4F19-A09A-0B6DBAC1DDC8}">
      <dgm:prSet/>
      <dgm:spPr/>
      <dgm:t>
        <a:bodyPr/>
        <a:lstStyle/>
        <a:p>
          <a:endParaRPr lang="en-US"/>
        </a:p>
      </dgm:t>
    </dgm:pt>
    <dgm:pt modelId="{B2D51925-9DCF-4EFA-98C0-1A74315B330D}" type="sibTrans" cxnId="{FFC3D85E-FD33-4F19-A09A-0B6DBAC1DDC8}">
      <dgm:prSet/>
      <dgm:spPr/>
      <dgm:t>
        <a:bodyPr/>
        <a:lstStyle/>
        <a:p>
          <a:endParaRPr lang="en-US"/>
        </a:p>
      </dgm:t>
    </dgm:pt>
    <dgm:pt modelId="{73CD0D7E-55FC-4CE6-B95B-DE23DBE4F867}" type="pres">
      <dgm:prSet presAssocID="{5FD1A2F9-4A02-4DD3-A2AB-7518DCCA5575}" presName="linear" presStyleCnt="0">
        <dgm:presLayoutVars>
          <dgm:dir/>
          <dgm:animLvl val="lvl"/>
          <dgm:resizeHandles val="exact"/>
        </dgm:presLayoutVars>
      </dgm:prSet>
      <dgm:spPr/>
    </dgm:pt>
    <dgm:pt modelId="{8771D53C-950A-4A67-9F44-A2DFBE592D0E}" type="pres">
      <dgm:prSet presAssocID="{89F9857C-65C8-4F43-824D-48407D063B17}" presName="parentLin" presStyleCnt="0"/>
      <dgm:spPr/>
    </dgm:pt>
    <dgm:pt modelId="{349BA374-D424-46F0-9DEA-AFFF13CFB204}" type="pres">
      <dgm:prSet presAssocID="{89F9857C-65C8-4F43-824D-48407D063B17}" presName="parentLeftMargin" presStyleLbl="node1" presStyleIdx="0" presStyleCnt="2"/>
      <dgm:spPr/>
    </dgm:pt>
    <dgm:pt modelId="{5C76EB26-96FF-4A58-BD07-A425AACE73B3}" type="pres">
      <dgm:prSet presAssocID="{89F9857C-65C8-4F43-824D-48407D063B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9EF254-42EF-45F1-8598-2317C427F92D}" type="pres">
      <dgm:prSet presAssocID="{89F9857C-65C8-4F43-824D-48407D063B17}" presName="negativeSpace" presStyleCnt="0"/>
      <dgm:spPr/>
    </dgm:pt>
    <dgm:pt modelId="{EE1E6D60-39A9-4EBB-9E1D-D40F8E12F58F}" type="pres">
      <dgm:prSet presAssocID="{89F9857C-65C8-4F43-824D-48407D063B17}" presName="childText" presStyleLbl="conFgAcc1" presStyleIdx="0" presStyleCnt="2">
        <dgm:presLayoutVars>
          <dgm:bulletEnabled val="1"/>
        </dgm:presLayoutVars>
      </dgm:prSet>
      <dgm:spPr/>
    </dgm:pt>
    <dgm:pt modelId="{6EEDEA27-3663-4BED-9361-4651A907497D}" type="pres">
      <dgm:prSet presAssocID="{F8633D2E-446F-44AD-9E23-957F142DDC05}" presName="spaceBetweenRectangles" presStyleCnt="0"/>
      <dgm:spPr/>
    </dgm:pt>
    <dgm:pt modelId="{5329D6FA-9693-4D70-98D8-9EFC529BCF2F}" type="pres">
      <dgm:prSet presAssocID="{32D24185-C65F-4A89-BD3A-862FC1FAADF8}" presName="parentLin" presStyleCnt="0"/>
      <dgm:spPr/>
    </dgm:pt>
    <dgm:pt modelId="{6D5E05ED-12F5-4CDD-B3A7-FE8DE77FE6AA}" type="pres">
      <dgm:prSet presAssocID="{32D24185-C65F-4A89-BD3A-862FC1FAADF8}" presName="parentLeftMargin" presStyleLbl="node1" presStyleIdx="0" presStyleCnt="2"/>
      <dgm:spPr/>
    </dgm:pt>
    <dgm:pt modelId="{53672468-DEA2-4576-BB43-F8075F46CFFB}" type="pres">
      <dgm:prSet presAssocID="{32D24185-C65F-4A89-BD3A-862FC1FAAD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6A41F5-B7E0-4CC5-BF39-3B1DF82214AE}" type="pres">
      <dgm:prSet presAssocID="{32D24185-C65F-4A89-BD3A-862FC1FAADF8}" presName="negativeSpace" presStyleCnt="0"/>
      <dgm:spPr/>
    </dgm:pt>
    <dgm:pt modelId="{91D66993-770C-4B75-89E3-053F33DEA426}" type="pres">
      <dgm:prSet presAssocID="{32D24185-C65F-4A89-BD3A-862FC1FAAD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AC380A-A62B-4E42-B84C-22722EB834FB}" srcId="{5FD1A2F9-4A02-4DD3-A2AB-7518DCCA5575}" destId="{89F9857C-65C8-4F43-824D-48407D063B17}" srcOrd="0" destOrd="0" parTransId="{78B3938A-42A8-4787-A64F-93B95A6E2540}" sibTransId="{F8633D2E-446F-44AD-9E23-957F142DDC05}"/>
    <dgm:cxn modelId="{A7D7110D-47E3-42C2-8403-105D4EAF9A18}" srcId="{89F9857C-65C8-4F43-824D-48407D063B17}" destId="{0004A318-68F4-4B2F-A51C-3DD4DCD5C638}" srcOrd="0" destOrd="0" parTransId="{5312ECF3-DC02-4D5E-A059-76AF5B7EB18D}" sibTransId="{A2F85CD7-584B-42D0-BD50-2481BC51DCFF}"/>
    <dgm:cxn modelId="{A992BB19-5847-4533-B64A-86CC0C366A22}" type="presOf" srcId="{32D24185-C65F-4A89-BD3A-862FC1FAADF8}" destId="{53672468-DEA2-4576-BB43-F8075F46CFFB}" srcOrd="1" destOrd="0" presId="urn:microsoft.com/office/officeart/2005/8/layout/list1"/>
    <dgm:cxn modelId="{B972A11C-9CA7-4D20-AE92-54D03BE6E96B}" type="presOf" srcId="{32D24185-C65F-4A89-BD3A-862FC1FAADF8}" destId="{6D5E05ED-12F5-4CDD-B3A7-FE8DE77FE6AA}" srcOrd="0" destOrd="0" presId="urn:microsoft.com/office/officeart/2005/8/layout/list1"/>
    <dgm:cxn modelId="{71F98E2C-E79B-4842-874F-1A7F0282C7EB}" type="presOf" srcId="{89F9857C-65C8-4F43-824D-48407D063B17}" destId="{5C76EB26-96FF-4A58-BD07-A425AACE73B3}" srcOrd="1" destOrd="0" presId="urn:microsoft.com/office/officeart/2005/8/layout/list1"/>
    <dgm:cxn modelId="{0A9E1338-A31C-496B-9BF2-041E449E1AD7}" srcId="{89F9857C-65C8-4F43-824D-48407D063B17}" destId="{0548BA62-12D4-4386-BF85-CDD87D73438B}" srcOrd="1" destOrd="0" parTransId="{84846508-90C2-4656-A732-63002673BCC3}" sibTransId="{AACFF979-4D32-43CB-9417-C4F1A484FC2F}"/>
    <dgm:cxn modelId="{FFC3D85E-FD33-4F19-A09A-0B6DBAC1DDC8}" srcId="{32D24185-C65F-4A89-BD3A-862FC1FAADF8}" destId="{1C9081FF-65A2-498D-8B9D-1858FB864524}" srcOrd="1" destOrd="0" parTransId="{BE8DADEB-D10B-4665-B856-973B6ED7B5F8}" sibTransId="{B2D51925-9DCF-4EFA-98C0-1A74315B330D}"/>
    <dgm:cxn modelId="{905DAE61-9FE9-4F39-A5A4-B4BD006186EB}" type="presOf" srcId="{AAB09545-12AD-4DAC-9F9B-1DCCAF2503C7}" destId="{91D66993-770C-4B75-89E3-053F33DEA426}" srcOrd="0" destOrd="0" presId="urn:microsoft.com/office/officeart/2005/8/layout/list1"/>
    <dgm:cxn modelId="{BDCCC749-6F32-42A4-A5A4-D74A36CD5582}" type="presOf" srcId="{89F9857C-65C8-4F43-824D-48407D063B17}" destId="{349BA374-D424-46F0-9DEA-AFFF13CFB204}" srcOrd="0" destOrd="0" presId="urn:microsoft.com/office/officeart/2005/8/layout/list1"/>
    <dgm:cxn modelId="{E0EB7374-1B33-46A2-8ECA-16D28041DD0B}" type="presOf" srcId="{0004A318-68F4-4B2F-A51C-3DD4DCD5C638}" destId="{EE1E6D60-39A9-4EBB-9E1D-D40F8E12F58F}" srcOrd="0" destOrd="0" presId="urn:microsoft.com/office/officeart/2005/8/layout/list1"/>
    <dgm:cxn modelId="{C8209B5A-80AE-42CA-BF75-B0366324F9F7}" type="presOf" srcId="{5FD1A2F9-4A02-4DD3-A2AB-7518DCCA5575}" destId="{73CD0D7E-55FC-4CE6-B95B-DE23DBE4F867}" srcOrd="0" destOrd="0" presId="urn:microsoft.com/office/officeart/2005/8/layout/list1"/>
    <dgm:cxn modelId="{74C19492-3C6C-42A0-858A-4EFABC2542B3}" srcId="{5FD1A2F9-4A02-4DD3-A2AB-7518DCCA5575}" destId="{32D24185-C65F-4A89-BD3A-862FC1FAADF8}" srcOrd="1" destOrd="0" parTransId="{09C5881F-7F10-43F9-ABF7-7C2E25E815AF}" sibTransId="{6367E3B6-A7F5-4CF3-AD87-CFB3745F110A}"/>
    <dgm:cxn modelId="{2437F397-CC11-4D1C-9E32-090F4BC7ECF1}" type="presOf" srcId="{0548BA62-12D4-4386-BF85-CDD87D73438B}" destId="{EE1E6D60-39A9-4EBB-9E1D-D40F8E12F58F}" srcOrd="0" destOrd="1" presId="urn:microsoft.com/office/officeart/2005/8/layout/list1"/>
    <dgm:cxn modelId="{06A2E0C8-DC5B-4166-9947-256ECB1B17D9}" type="presOf" srcId="{1C9081FF-65A2-498D-8B9D-1858FB864524}" destId="{91D66993-770C-4B75-89E3-053F33DEA426}" srcOrd="0" destOrd="1" presId="urn:microsoft.com/office/officeart/2005/8/layout/list1"/>
    <dgm:cxn modelId="{C30743D9-A00E-4C54-A348-B45304ED3281}" srcId="{32D24185-C65F-4A89-BD3A-862FC1FAADF8}" destId="{AAB09545-12AD-4DAC-9F9B-1DCCAF2503C7}" srcOrd="0" destOrd="0" parTransId="{E347684E-E80D-4052-B169-56963B2E00A4}" sibTransId="{56A8A867-243E-4556-A944-4770E8634049}"/>
    <dgm:cxn modelId="{3DADA187-948B-45E2-ABE3-E16A8E6D8F0D}" type="presParOf" srcId="{73CD0D7E-55FC-4CE6-B95B-DE23DBE4F867}" destId="{8771D53C-950A-4A67-9F44-A2DFBE592D0E}" srcOrd="0" destOrd="0" presId="urn:microsoft.com/office/officeart/2005/8/layout/list1"/>
    <dgm:cxn modelId="{49E9C88B-19DC-45A6-9DB2-D8EDA284D3C1}" type="presParOf" srcId="{8771D53C-950A-4A67-9F44-A2DFBE592D0E}" destId="{349BA374-D424-46F0-9DEA-AFFF13CFB204}" srcOrd="0" destOrd="0" presId="urn:microsoft.com/office/officeart/2005/8/layout/list1"/>
    <dgm:cxn modelId="{A8324B1B-DCEE-4661-8235-0724B4FDF896}" type="presParOf" srcId="{8771D53C-950A-4A67-9F44-A2DFBE592D0E}" destId="{5C76EB26-96FF-4A58-BD07-A425AACE73B3}" srcOrd="1" destOrd="0" presId="urn:microsoft.com/office/officeart/2005/8/layout/list1"/>
    <dgm:cxn modelId="{4510AFB5-B410-47CF-8335-BB8307FB3570}" type="presParOf" srcId="{73CD0D7E-55FC-4CE6-B95B-DE23DBE4F867}" destId="{C39EF254-42EF-45F1-8598-2317C427F92D}" srcOrd="1" destOrd="0" presId="urn:microsoft.com/office/officeart/2005/8/layout/list1"/>
    <dgm:cxn modelId="{35215488-6F5A-49F4-89EF-4D0D973566C3}" type="presParOf" srcId="{73CD0D7E-55FC-4CE6-B95B-DE23DBE4F867}" destId="{EE1E6D60-39A9-4EBB-9E1D-D40F8E12F58F}" srcOrd="2" destOrd="0" presId="urn:microsoft.com/office/officeart/2005/8/layout/list1"/>
    <dgm:cxn modelId="{9B84945E-E6EF-4F9E-9322-14F92F3479A2}" type="presParOf" srcId="{73CD0D7E-55FC-4CE6-B95B-DE23DBE4F867}" destId="{6EEDEA27-3663-4BED-9361-4651A907497D}" srcOrd="3" destOrd="0" presId="urn:microsoft.com/office/officeart/2005/8/layout/list1"/>
    <dgm:cxn modelId="{442D6A77-69A6-4C4D-98E9-A3A645B4AD52}" type="presParOf" srcId="{73CD0D7E-55FC-4CE6-B95B-DE23DBE4F867}" destId="{5329D6FA-9693-4D70-98D8-9EFC529BCF2F}" srcOrd="4" destOrd="0" presId="urn:microsoft.com/office/officeart/2005/8/layout/list1"/>
    <dgm:cxn modelId="{BFCABAE6-95BB-4265-9746-AC5E053D655E}" type="presParOf" srcId="{5329D6FA-9693-4D70-98D8-9EFC529BCF2F}" destId="{6D5E05ED-12F5-4CDD-B3A7-FE8DE77FE6AA}" srcOrd="0" destOrd="0" presId="urn:microsoft.com/office/officeart/2005/8/layout/list1"/>
    <dgm:cxn modelId="{0DDC8FF3-9B35-4DF2-8832-9D27F1D96084}" type="presParOf" srcId="{5329D6FA-9693-4D70-98D8-9EFC529BCF2F}" destId="{53672468-DEA2-4576-BB43-F8075F46CFFB}" srcOrd="1" destOrd="0" presId="urn:microsoft.com/office/officeart/2005/8/layout/list1"/>
    <dgm:cxn modelId="{9E9DF62B-0B58-4956-AF3B-0F2F40C06072}" type="presParOf" srcId="{73CD0D7E-55FC-4CE6-B95B-DE23DBE4F867}" destId="{1E6A41F5-B7E0-4CC5-BF39-3B1DF82214AE}" srcOrd="5" destOrd="0" presId="urn:microsoft.com/office/officeart/2005/8/layout/list1"/>
    <dgm:cxn modelId="{3508A2B2-81F9-48A0-8DE8-407E91BCA7F8}" type="presParOf" srcId="{73CD0D7E-55FC-4CE6-B95B-DE23DBE4F867}" destId="{91D66993-770C-4B75-89E3-053F33DEA42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FCE1BC-5A2D-4FF2-BF71-BFACA78E6A8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3E33ED-FD13-4B8A-8FE4-2647449B0297}">
      <dgm:prSet/>
      <dgm:spPr/>
      <dgm:t>
        <a:bodyPr/>
        <a:lstStyle/>
        <a:p>
          <a:r>
            <a:rPr lang="en-US" dirty="0"/>
            <a:t>Watch first, last and middle pointer avoid dead loop and miss target.</a:t>
          </a:r>
        </a:p>
      </dgm:t>
    </dgm:pt>
    <dgm:pt modelId="{68C111CB-90FF-4378-AD92-02C913231B90}" type="parTrans" cxnId="{4DEDC3BE-B83A-4850-AD08-A71663BE2F2A}">
      <dgm:prSet/>
      <dgm:spPr/>
      <dgm:t>
        <a:bodyPr/>
        <a:lstStyle/>
        <a:p>
          <a:endParaRPr lang="en-US"/>
        </a:p>
      </dgm:t>
    </dgm:pt>
    <dgm:pt modelId="{002B7321-0002-41B2-8793-5BD56E1C6FA9}" type="sibTrans" cxnId="{4DEDC3BE-B83A-4850-AD08-A71663BE2F2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DB0359D9-E1E8-4BC8-B3AB-F564981CE8CB}">
      <dgm:prSet/>
      <dgm:spPr/>
      <dgm:t>
        <a:bodyPr/>
        <a:lstStyle/>
        <a:p>
          <a:r>
            <a:rPr lang="en-US" dirty="0"/>
            <a:t>Do you want to search the exact target or find the closet one.</a:t>
          </a:r>
        </a:p>
      </dgm:t>
    </dgm:pt>
    <dgm:pt modelId="{8FDF2C50-547C-43A3-9ADF-6B0ABBF5D8BC}" type="parTrans" cxnId="{73BBE956-9B77-488B-8ADB-5C856E7B7A56}">
      <dgm:prSet/>
      <dgm:spPr/>
      <dgm:t>
        <a:bodyPr/>
        <a:lstStyle/>
        <a:p>
          <a:endParaRPr lang="en-US"/>
        </a:p>
      </dgm:t>
    </dgm:pt>
    <dgm:pt modelId="{60867352-C994-4E0B-90C4-8BE7BECBC08D}" type="sibTrans" cxnId="{73BBE956-9B77-488B-8ADB-5C856E7B7A56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D068BF73-6FE4-4154-B1BE-897A6F8566CE}">
      <dgm:prSet/>
      <dgm:spPr/>
      <dgm:t>
        <a:bodyPr/>
        <a:lstStyle/>
        <a:p>
          <a:r>
            <a:rPr lang="en-US" dirty="0"/>
            <a:t>Think about discard instead of search.</a:t>
          </a:r>
        </a:p>
      </dgm:t>
    </dgm:pt>
    <dgm:pt modelId="{FE9F18AD-A3DD-4DF5-AF62-85C042221CA9}" type="parTrans" cxnId="{02A1A373-05C4-442B-BCD6-AA39590A4FD1}">
      <dgm:prSet/>
      <dgm:spPr/>
      <dgm:t>
        <a:bodyPr/>
        <a:lstStyle/>
        <a:p>
          <a:endParaRPr lang="en-US"/>
        </a:p>
      </dgm:t>
    </dgm:pt>
    <dgm:pt modelId="{45029BE1-55E0-4513-AE08-AC6CD9115F57}" type="sibTrans" cxnId="{02A1A373-05C4-442B-BCD6-AA39590A4FD1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E704699A-9888-4506-BE7B-846D0EED53F0}">
      <dgm:prSet/>
      <dgm:spPr/>
      <dgm:t>
        <a:bodyPr/>
        <a:lstStyle/>
        <a:p>
          <a:r>
            <a:rPr lang="en-US" dirty="0"/>
            <a:t>Guess the result and validate by reducing scope.</a:t>
          </a:r>
        </a:p>
      </dgm:t>
    </dgm:pt>
    <dgm:pt modelId="{EE41F271-E0CC-41BA-9C7C-4BFE7CDBA9A4}" type="parTrans" cxnId="{7B772543-2380-4815-A213-4C8962114625}">
      <dgm:prSet/>
      <dgm:spPr/>
      <dgm:t>
        <a:bodyPr/>
        <a:lstStyle/>
        <a:p>
          <a:endParaRPr lang="en-US"/>
        </a:p>
      </dgm:t>
    </dgm:pt>
    <dgm:pt modelId="{FED6D0FB-3520-4658-9442-20D286C0B86D}" type="sibTrans" cxnId="{7B772543-2380-4815-A213-4C8962114625}">
      <dgm:prSet phldrT="04" phldr="0"/>
      <dgm:spPr/>
      <dgm:t>
        <a:bodyPr/>
        <a:lstStyle/>
        <a:p>
          <a:r>
            <a:rPr lang="en-US" dirty="0"/>
            <a:t>04</a:t>
          </a:r>
        </a:p>
      </dgm:t>
    </dgm:pt>
    <dgm:pt modelId="{9404AA75-176A-442E-83E8-5E39B0EF08C8}" type="pres">
      <dgm:prSet presAssocID="{F2FCE1BC-5A2D-4FF2-BF71-BFACA78E6A86}" presName="Name0" presStyleCnt="0">
        <dgm:presLayoutVars>
          <dgm:animLvl val="lvl"/>
          <dgm:resizeHandles val="exact"/>
        </dgm:presLayoutVars>
      </dgm:prSet>
      <dgm:spPr/>
    </dgm:pt>
    <dgm:pt modelId="{31E8DDA0-6648-456E-9CE7-80AD8E5B8214}" type="pres">
      <dgm:prSet presAssocID="{033E33ED-FD13-4B8A-8FE4-2647449B0297}" presName="compositeNode" presStyleCnt="0">
        <dgm:presLayoutVars>
          <dgm:bulletEnabled val="1"/>
        </dgm:presLayoutVars>
      </dgm:prSet>
      <dgm:spPr/>
    </dgm:pt>
    <dgm:pt modelId="{3E5694F7-B297-4A09-B568-F79BA80BD76E}" type="pres">
      <dgm:prSet presAssocID="{033E33ED-FD13-4B8A-8FE4-2647449B0297}" presName="bgRect" presStyleLbl="alignNode1" presStyleIdx="0" presStyleCnt="4"/>
      <dgm:spPr/>
    </dgm:pt>
    <dgm:pt modelId="{A349C09F-324E-4332-AC1E-296F0045559C}" type="pres">
      <dgm:prSet presAssocID="{002B7321-0002-41B2-8793-5BD56E1C6FA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A12938C-40E3-4E4A-ADDE-33D06CD47C43}" type="pres">
      <dgm:prSet presAssocID="{033E33ED-FD13-4B8A-8FE4-2647449B0297}" presName="nodeRect" presStyleLbl="alignNode1" presStyleIdx="0" presStyleCnt="4">
        <dgm:presLayoutVars>
          <dgm:bulletEnabled val="1"/>
        </dgm:presLayoutVars>
      </dgm:prSet>
      <dgm:spPr/>
    </dgm:pt>
    <dgm:pt modelId="{316ED362-71B3-4478-9050-9E33D713D438}" type="pres">
      <dgm:prSet presAssocID="{002B7321-0002-41B2-8793-5BD56E1C6FA9}" presName="sibTrans" presStyleCnt="0"/>
      <dgm:spPr/>
    </dgm:pt>
    <dgm:pt modelId="{28BAA1CC-DCEE-463A-865E-16AAE1D5DA30}" type="pres">
      <dgm:prSet presAssocID="{DB0359D9-E1E8-4BC8-B3AB-F564981CE8CB}" presName="compositeNode" presStyleCnt="0">
        <dgm:presLayoutVars>
          <dgm:bulletEnabled val="1"/>
        </dgm:presLayoutVars>
      </dgm:prSet>
      <dgm:spPr/>
    </dgm:pt>
    <dgm:pt modelId="{51D520B3-50B3-4542-8AF0-E94515F5F705}" type="pres">
      <dgm:prSet presAssocID="{DB0359D9-E1E8-4BC8-B3AB-F564981CE8CB}" presName="bgRect" presStyleLbl="alignNode1" presStyleIdx="1" presStyleCnt="4"/>
      <dgm:spPr/>
    </dgm:pt>
    <dgm:pt modelId="{72B78153-4A89-471F-9353-F3D0C67010F0}" type="pres">
      <dgm:prSet presAssocID="{60867352-C994-4E0B-90C4-8BE7BECBC08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959C986-53C7-4712-9334-9E72D489AEFC}" type="pres">
      <dgm:prSet presAssocID="{DB0359D9-E1E8-4BC8-B3AB-F564981CE8CB}" presName="nodeRect" presStyleLbl="alignNode1" presStyleIdx="1" presStyleCnt="4">
        <dgm:presLayoutVars>
          <dgm:bulletEnabled val="1"/>
        </dgm:presLayoutVars>
      </dgm:prSet>
      <dgm:spPr/>
    </dgm:pt>
    <dgm:pt modelId="{4762C45C-692F-4E10-B10E-AE53B3EBA0D5}" type="pres">
      <dgm:prSet presAssocID="{60867352-C994-4E0B-90C4-8BE7BECBC08D}" presName="sibTrans" presStyleCnt="0"/>
      <dgm:spPr/>
    </dgm:pt>
    <dgm:pt modelId="{925E2F0A-2558-4712-B138-1F742806F19A}" type="pres">
      <dgm:prSet presAssocID="{D068BF73-6FE4-4154-B1BE-897A6F8566CE}" presName="compositeNode" presStyleCnt="0">
        <dgm:presLayoutVars>
          <dgm:bulletEnabled val="1"/>
        </dgm:presLayoutVars>
      </dgm:prSet>
      <dgm:spPr/>
    </dgm:pt>
    <dgm:pt modelId="{23968B84-F6FF-4DEF-8C34-5B8B0CBBE7FE}" type="pres">
      <dgm:prSet presAssocID="{D068BF73-6FE4-4154-B1BE-897A6F8566CE}" presName="bgRect" presStyleLbl="alignNode1" presStyleIdx="2" presStyleCnt="4"/>
      <dgm:spPr/>
    </dgm:pt>
    <dgm:pt modelId="{620B5B8F-8625-4780-9124-97C1DC95C679}" type="pres">
      <dgm:prSet presAssocID="{45029BE1-55E0-4513-AE08-AC6CD9115F5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6B0CA28-3690-41A6-8FC4-1633D379F06F}" type="pres">
      <dgm:prSet presAssocID="{D068BF73-6FE4-4154-B1BE-897A6F8566CE}" presName="nodeRect" presStyleLbl="alignNode1" presStyleIdx="2" presStyleCnt="4">
        <dgm:presLayoutVars>
          <dgm:bulletEnabled val="1"/>
        </dgm:presLayoutVars>
      </dgm:prSet>
      <dgm:spPr/>
    </dgm:pt>
    <dgm:pt modelId="{E7CA6C4A-9C7E-4279-84AF-C49B2689075D}" type="pres">
      <dgm:prSet presAssocID="{45029BE1-55E0-4513-AE08-AC6CD9115F57}" presName="sibTrans" presStyleCnt="0"/>
      <dgm:spPr/>
    </dgm:pt>
    <dgm:pt modelId="{A27053E5-FE6C-4CCC-BF8D-6740BA5DEE8B}" type="pres">
      <dgm:prSet presAssocID="{E704699A-9888-4506-BE7B-846D0EED53F0}" presName="compositeNode" presStyleCnt="0">
        <dgm:presLayoutVars>
          <dgm:bulletEnabled val="1"/>
        </dgm:presLayoutVars>
      </dgm:prSet>
      <dgm:spPr/>
    </dgm:pt>
    <dgm:pt modelId="{C8548BEF-3EBA-4BC0-8535-3BD0FE677E39}" type="pres">
      <dgm:prSet presAssocID="{E704699A-9888-4506-BE7B-846D0EED53F0}" presName="bgRect" presStyleLbl="alignNode1" presStyleIdx="3" presStyleCnt="4"/>
      <dgm:spPr/>
    </dgm:pt>
    <dgm:pt modelId="{4B819255-4440-4FFD-920D-AF32363CDBE0}" type="pres">
      <dgm:prSet presAssocID="{FED6D0FB-3520-4658-9442-20D286C0B86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8F34136-4077-48BB-A8EA-8602CEFF107B}" type="pres">
      <dgm:prSet presAssocID="{E704699A-9888-4506-BE7B-846D0EED53F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4649920-86F8-4CB2-A484-837B024EA727}" type="presOf" srcId="{033E33ED-FD13-4B8A-8FE4-2647449B0297}" destId="{3E5694F7-B297-4A09-B568-F79BA80BD76E}" srcOrd="0" destOrd="0" presId="urn:microsoft.com/office/officeart/2016/7/layout/LinearBlockProcessNumbered"/>
    <dgm:cxn modelId="{FC0C322A-DB1A-4726-9EA9-2BFF58C9178A}" type="presOf" srcId="{FED6D0FB-3520-4658-9442-20D286C0B86D}" destId="{4B819255-4440-4FFD-920D-AF32363CDBE0}" srcOrd="0" destOrd="0" presId="urn:microsoft.com/office/officeart/2016/7/layout/LinearBlockProcessNumbered"/>
    <dgm:cxn modelId="{7B772543-2380-4815-A213-4C8962114625}" srcId="{F2FCE1BC-5A2D-4FF2-BF71-BFACA78E6A86}" destId="{E704699A-9888-4506-BE7B-846D0EED53F0}" srcOrd="3" destOrd="0" parTransId="{EE41F271-E0CC-41BA-9C7C-4BFE7CDBA9A4}" sibTransId="{FED6D0FB-3520-4658-9442-20D286C0B86D}"/>
    <dgm:cxn modelId="{8201F94B-B7EE-4858-82F1-46D03417B913}" type="presOf" srcId="{D068BF73-6FE4-4154-B1BE-897A6F8566CE}" destId="{16B0CA28-3690-41A6-8FC4-1633D379F06F}" srcOrd="1" destOrd="0" presId="urn:microsoft.com/office/officeart/2016/7/layout/LinearBlockProcessNumbered"/>
    <dgm:cxn modelId="{02A1A373-05C4-442B-BCD6-AA39590A4FD1}" srcId="{F2FCE1BC-5A2D-4FF2-BF71-BFACA78E6A86}" destId="{D068BF73-6FE4-4154-B1BE-897A6F8566CE}" srcOrd="2" destOrd="0" parTransId="{FE9F18AD-A3DD-4DF5-AF62-85C042221CA9}" sibTransId="{45029BE1-55E0-4513-AE08-AC6CD9115F57}"/>
    <dgm:cxn modelId="{73BBE956-9B77-488B-8ADB-5C856E7B7A56}" srcId="{F2FCE1BC-5A2D-4FF2-BF71-BFACA78E6A86}" destId="{DB0359D9-E1E8-4BC8-B3AB-F564981CE8CB}" srcOrd="1" destOrd="0" parTransId="{8FDF2C50-547C-43A3-9ADF-6B0ABBF5D8BC}" sibTransId="{60867352-C994-4E0B-90C4-8BE7BECBC08D}"/>
    <dgm:cxn modelId="{0CFBC995-D7DE-460F-BFE8-FCFA3E9DCE02}" type="presOf" srcId="{D068BF73-6FE4-4154-B1BE-897A6F8566CE}" destId="{23968B84-F6FF-4DEF-8C34-5B8B0CBBE7FE}" srcOrd="0" destOrd="0" presId="urn:microsoft.com/office/officeart/2016/7/layout/LinearBlockProcessNumbered"/>
    <dgm:cxn modelId="{E644F9B1-7BC5-44F0-AB25-1DB12BA6A226}" type="presOf" srcId="{DB0359D9-E1E8-4BC8-B3AB-F564981CE8CB}" destId="{B959C986-53C7-4712-9334-9E72D489AEFC}" srcOrd="1" destOrd="0" presId="urn:microsoft.com/office/officeart/2016/7/layout/LinearBlockProcessNumbered"/>
    <dgm:cxn modelId="{4DEDC3BE-B83A-4850-AD08-A71663BE2F2A}" srcId="{F2FCE1BC-5A2D-4FF2-BF71-BFACA78E6A86}" destId="{033E33ED-FD13-4B8A-8FE4-2647449B0297}" srcOrd="0" destOrd="0" parTransId="{68C111CB-90FF-4378-AD92-02C913231B90}" sibTransId="{002B7321-0002-41B2-8793-5BD56E1C6FA9}"/>
    <dgm:cxn modelId="{440902C1-A1B3-4B15-AF46-8D9B8676621B}" type="presOf" srcId="{DB0359D9-E1E8-4BC8-B3AB-F564981CE8CB}" destId="{51D520B3-50B3-4542-8AF0-E94515F5F705}" srcOrd="0" destOrd="0" presId="urn:microsoft.com/office/officeart/2016/7/layout/LinearBlockProcessNumbered"/>
    <dgm:cxn modelId="{EE7D07C3-2577-49D2-8C99-25F02EAD92C6}" type="presOf" srcId="{033E33ED-FD13-4B8A-8FE4-2647449B0297}" destId="{FA12938C-40E3-4E4A-ADDE-33D06CD47C43}" srcOrd="1" destOrd="0" presId="urn:microsoft.com/office/officeart/2016/7/layout/LinearBlockProcessNumbered"/>
    <dgm:cxn modelId="{37388AD1-E896-4E9E-9B92-9A52E111DD2F}" type="presOf" srcId="{F2FCE1BC-5A2D-4FF2-BF71-BFACA78E6A86}" destId="{9404AA75-176A-442E-83E8-5E39B0EF08C8}" srcOrd="0" destOrd="0" presId="urn:microsoft.com/office/officeart/2016/7/layout/LinearBlockProcessNumbered"/>
    <dgm:cxn modelId="{467149E7-50EC-4BF6-8C1F-7030B0DA3DBD}" type="presOf" srcId="{E704699A-9888-4506-BE7B-846D0EED53F0}" destId="{38F34136-4077-48BB-A8EA-8602CEFF107B}" srcOrd="1" destOrd="0" presId="urn:microsoft.com/office/officeart/2016/7/layout/LinearBlockProcessNumbered"/>
    <dgm:cxn modelId="{C3AD11EC-ECE1-413A-ACDC-9ED11D88AF4B}" type="presOf" srcId="{E704699A-9888-4506-BE7B-846D0EED53F0}" destId="{C8548BEF-3EBA-4BC0-8535-3BD0FE677E39}" srcOrd="0" destOrd="0" presId="urn:microsoft.com/office/officeart/2016/7/layout/LinearBlockProcessNumbered"/>
    <dgm:cxn modelId="{896CDDF1-4AED-4A00-BB56-A1D65908431D}" type="presOf" srcId="{60867352-C994-4E0B-90C4-8BE7BECBC08D}" destId="{72B78153-4A89-471F-9353-F3D0C67010F0}" srcOrd="0" destOrd="0" presId="urn:microsoft.com/office/officeart/2016/7/layout/LinearBlockProcessNumbered"/>
    <dgm:cxn modelId="{EA1734F6-73A7-41B3-BD39-7740CE5F51D4}" type="presOf" srcId="{45029BE1-55E0-4513-AE08-AC6CD9115F57}" destId="{620B5B8F-8625-4780-9124-97C1DC95C679}" srcOrd="0" destOrd="0" presId="urn:microsoft.com/office/officeart/2016/7/layout/LinearBlockProcessNumbered"/>
    <dgm:cxn modelId="{A8FAA8FD-BDF0-4B27-A7DA-A33B655B9154}" type="presOf" srcId="{002B7321-0002-41B2-8793-5BD56E1C6FA9}" destId="{A349C09F-324E-4332-AC1E-296F0045559C}" srcOrd="0" destOrd="0" presId="urn:microsoft.com/office/officeart/2016/7/layout/LinearBlockProcessNumbered"/>
    <dgm:cxn modelId="{24F36BF7-1E59-4F5B-84EA-90CD47FFAFDB}" type="presParOf" srcId="{9404AA75-176A-442E-83E8-5E39B0EF08C8}" destId="{31E8DDA0-6648-456E-9CE7-80AD8E5B8214}" srcOrd="0" destOrd="0" presId="urn:microsoft.com/office/officeart/2016/7/layout/LinearBlockProcessNumbered"/>
    <dgm:cxn modelId="{81366D10-8B4C-46C4-AF1A-FF56EC29970A}" type="presParOf" srcId="{31E8DDA0-6648-456E-9CE7-80AD8E5B8214}" destId="{3E5694F7-B297-4A09-B568-F79BA80BD76E}" srcOrd="0" destOrd="0" presId="urn:microsoft.com/office/officeart/2016/7/layout/LinearBlockProcessNumbered"/>
    <dgm:cxn modelId="{00CB40F5-A1B5-4169-B11C-C6EE107A55FB}" type="presParOf" srcId="{31E8DDA0-6648-456E-9CE7-80AD8E5B8214}" destId="{A349C09F-324E-4332-AC1E-296F0045559C}" srcOrd="1" destOrd="0" presId="urn:microsoft.com/office/officeart/2016/7/layout/LinearBlockProcessNumbered"/>
    <dgm:cxn modelId="{DDD3736C-4AEE-455D-8AAF-4AA316408BAA}" type="presParOf" srcId="{31E8DDA0-6648-456E-9CE7-80AD8E5B8214}" destId="{FA12938C-40E3-4E4A-ADDE-33D06CD47C43}" srcOrd="2" destOrd="0" presId="urn:microsoft.com/office/officeart/2016/7/layout/LinearBlockProcessNumbered"/>
    <dgm:cxn modelId="{1499677B-9BF6-4B66-AED3-8EF13CE68B91}" type="presParOf" srcId="{9404AA75-176A-442E-83E8-5E39B0EF08C8}" destId="{316ED362-71B3-4478-9050-9E33D713D438}" srcOrd="1" destOrd="0" presId="urn:microsoft.com/office/officeart/2016/7/layout/LinearBlockProcessNumbered"/>
    <dgm:cxn modelId="{1C7D6EE7-5B58-4B4D-8B68-0F3C3DD07D7C}" type="presParOf" srcId="{9404AA75-176A-442E-83E8-5E39B0EF08C8}" destId="{28BAA1CC-DCEE-463A-865E-16AAE1D5DA30}" srcOrd="2" destOrd="0" presId="urn:microsoft.com/office/officeart/2016/7/layout/LinearBlockProcessNumbered"/>
    <dgm:cxn modelId="{EB11AA07-DF25-4BCB-B8D1-2249BB9C1D11}" type="presParOf" srcId="{28BAA1CC-DCEE-463A-865E-16AAE1D5DA30}" destId="{51D520B3-50B3-4542-8AF0-E94515F5F705}" srcOrd="0" destOrd="0" presId="urn:microsoft.com/office/officeart/2016/7/layout/LinearBlockProcessNumbered"/>
    <dgm:cxn modelId="{E9D11594-933E-4F62-953B-87855AB10C35}" type="presParOf" srcId="{28BAA1CC-DCEE-463A-865E-16AAE1D5DA30}" destId="{72B78153-4A89-471F-9353-F3D0C67010F0}" srcOrd="1" destOrd="0" presId="urn:microsoft.com/office/officeart/2016/7/layout/LinearBlockProcessNumbered"/>
    <dgm:cxn modelId="{EF5F4EC1-3B2E-4983-B912-8FD6C44BC41E}" type="presParOf" srcId="{28BAA1CC-DCEE-463A-865E-16AAE1D5DA30}" destId="{B959C986-53C7-4712-9334-9E72D489AEFC}" srcOrd="2" destOrd="0" presId="urn:microsoft.com/office/officeart/2016/7/layout/LinearBlockProcessNumbered"/>
    <dgm:cxn modelId="{67F92F85-4FAA-4AB3-88DE-62067E082134}" type="presParOf" srcId="{9404AA75-176A-442E-83E8-5E39B0EF08C8}" destId="{4762C45C-692F-4E10-B10E-AE53B3EBA0D5}" srcOrd="3" destOrd="0" presId="urn:microsoft.com/office/officeart/2016/7/layout/LinearBlockProcessNumbered"/>
    <dgm:cxn modelId="{2E7ACE3E-9F97-4E17-8424-BCF1E899517E}" type="presParOf" srcId="{9404AA75-176A-442E-83E8-5E39B0EF08C8}" destId="{925E2F0A-2558-4712-B138-1F742806F19A}" srcOrd="4" destOrd="0" presId="urn:microsoft.com/office/officeart/2016/7/layout/LinearBlockProcessNumbered"/>
    <dgm:cxn modelId="{22684217-4447-42D2-828B-FCEAC1C60303}" type="presParOf" srcId="{925E2F0A-2558-4712-B138-1F742806F19A}" destId="{23968B84-F6FF-4DEF-8C34-5B8B0CBBE7FE}" srcOrd="0" destOrd="0" presId="urn:microsoft.com/office/officeart/2016/7/layout/LinearBlockProcessNumbered"/>
    <dgm:cxn modelId="{F282BB6E-F9A1-49BF-8CFD-C78DF2E695A2}" type="presParOf" srcId="{925E2F0A-2558-4712-B138-1F742806F19A}" destId="{620B5B8F-8625-4780-9124-97C1DC95C679}" srcOrd="1" destOrd="0" presId="urn:microsoft.com/office/officeart/2016/7/layout/LinearBlockProcessNumbered"/>
    <dgm:cxn modelId="{F9C8D406-66AC-42B6-ACBE-40024190C42B}" type="presParOf" srcId="{925E2F0A-2558-4712-B138-1F742806F19A}" destId="{16B0CA28-3690-41A6-8FC4-1633D379F06F}" srcOrd="2" destOrd="0" presId="urn:microsoft.com/office/officeart/2016/7/layout/LinearBlockProcessNumbered"/>
    <dgm:cxn modelId="{8BBC759A-06CD-4DFF-A821-C00E92AC63D3}" type="presParOf" srcId="{9404AA75-176A-442E-83E8-5E39B0EF08C8}" destId="{E7CA6C4A-9C7E-4279-84AF-C49B2689075D}" srcOrd="5" destOrd="0" presId="urn:microsoft.com/office/officeart/2016/7/layout/LinearBlockProcessNumbered"/>
    <dgm:cxn modelId="{28A8C6B5-B561-4244-AADB-CEF4A477EE87}" type="presParOf" srcId="{9404AA75-176A-442E-83E8-5E39B0EF08C8}" destId="{A27053E5-FE6C-4CCC-BF8D-6740BA5DEE8B}" srcOrd="6" destOrd="0" presId="urn:microsoft.com/office/officeart/2016/7/layout/LinearBlockProcessNumbered"/>
    <dgm:cxn modelId="{6B722F86-B173-49D4-80BE-B701FDDAABFE}" type="presParOf" srcId="{A27053E5-FE6C-4CCC-BF8D-6740BA5DEE8B}" destId="{C8548BEF-3EBA-4BC0-8535-3BD0FE677E39}" srcOrd="0" destOrd="0" presId="urn:microsoft.com/office/officeart/2016/7/layout/LinearBlockProcessNumbered"/>
    <dgm:cxn modelId="{A44ADAA3-599F-476C-B2BB-77BE251A9F1E}" type="presParOf" srcId="{A27053E5-FE6C-4CCC-BF8D-6740BA5DEE8B}" destId="{4B819255-4440-4FFD-920D-AF32363CDBE0}" srcOrd="1" destOrd="0" presId="urn:microsoft.com/office/officeart/2016/7/layout/LinearBlockProcessNumbered"/>
    <dgm:cxn modelId="{82311BD7-5251-4B6D-BA1B-1BA436CB2529}" type="presParOf" srcId="{A27053E5-FE6C-4CCC-BF8D-6740BA5DEE8B}" destId="{38F34136-4077-48BB-A8EA-8602CEFF107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FE4EAA-9D5D-4087-9C01-842A8B79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0D59CE7-8BB3-4EEE-B213-0E277AE5FF34}">
      <dgm:prSet/>
      <dgm:spPr/>
      <dgm:t>
        <a:bodyPr/>
        <a:lstStyle/>
        <a:p>
          <a:r>
            <a:rPr lang="en-US" dirty="0"/>
            <a:t>DFS and BFS search</a:t>
          </a:r>
        </a:p>
      </dgm:t>
    </dgm:pt>
    <dgm:pt modelId="{795A0A24-F5A2-4E77-BC11-BF617ACE2FF5}" type="parTrans" cxnId="{468741CD-361E-4F93-BB45-465E15220B0F}">
      <dgm:prSet/>
      <dgm:spPr/>
      <dgm:t>
        <a:bodyPr/>
        <a:lstStyle/>
        <a:p>
          <a:endParaRPr lang="en-US"/>
        </a:p>
      </dgm:t>
    </dgm:pt>
    <dgm:pt modelId="{78B00BE4-4E16-4492-8EDB-12559D585416}" type="sibTrans" cxnId="{468741CD-361E-4F93-BB45-465E15220B0F}">
      <dgm:prSet/>
      <dgm:spPr/>
      <dgm:t>
        <a:bodyPr/>
        <a:lstStyle/>
        <a:p>
          <a:endParaRPr lang="en-US"/>
        </a:p>
      </dgm:t>
    </dgm:pt>
    <dgm:pt modelId="{E21E3013-3E4A-42A1-84F8-32D287FC93AD}">
      <dgm:prSet/>
      <dgm:spPr/>
      <dgm:t>
        <a:bodyPr/>
        <a:lstStyle/>
        <a:p>
          <a:r>
            <a:rPr lang="en-US" dirty="0"/>
            <a:t>BFS is for least step, DFS will memorize result.</a:t>
          </a:r>
        </a:p>
      </dgm:t>
    </dgm:pt>
    <dgm:pt modelId="{5ACE3664-8374-4164-BB13-0BFDB0903D8A}" type="parTrans" cxnId="{CFAB3A1A-8BE8-4709-81EB-D5AB072D638F}">
      <dgm:prSet/>
      <dgm:spPr/>
      <dgm:t>
        <a:bodyPr/>
        <a:lstStyle/>
        <a:p>
          <a:endParaRPr lang="en-US"/>
        </a:p>
      </dgm:t>
    </dgm:pt>
    <dgm:pt modelId="{B77B72A1-9E54-4559-AD48-5A92BF493CE5}" type="sibTrans" cxnId="{CFAB3A1A-8BE8-4709-81EB-D5AB072D638F}">
      <dgm:prSet/>
      <dgm:spPr/>
      <dgm:t>
        <a:bodyPr/>
        <a:lstStyle/>
        <a:p>
          <a:endParaRPr lang="en-US"/>
        </a:p>
      </dgm:t>
    </dgm:pt>
    <dgm:pt modelId="{BCD37C06-9869-4C80-875A-794312568AF1}">
      <dgm:prSet/>
      <dgm:spPr/>
      <dgm:t>
        <a:bodyPr/>
        <a:lstStyle/>
        <a:p>
          <a:r>
            <a:rPr lang="en-US" dirty="0"/>
            <a:t>Topology Sort</a:t>
          </a:r>
        </a:p>
      </dgm:t>
    </dgm:pt>
    <dgm:pt modelId="{04809E1F-8EBD-47D3-BF71-696530C92907}" type="parTrans" cxnId="{2C3253F3-7194-4E16-B3B9-AD71EE13B437}">
      <dgm:prSet/>
      <dgm:spPr/>
      <dgm:t>
        <a:bodyPr/>
        <a:lstStyle/>
        <a:p>
          <a:endParaRPr lang="en-US"/>
        </a:p>
      </dgm:t>
    </dgm:pt>
    <dgm:pt modelId="{1198FB29-F64D-42D0-81FE-16450D37D186}" type="sibTrans" cxnId="{2C3253F3-7194-4E16-B3B9-AD71EE13B437}">
      <dgm:prSet/>
      <dgm:spPr/>
      <dgm:t>
        <a:bodyPr/>
        <a:lstStyle/>
        <a:p>
          <a:endParaRPr lang="en-US"/>
        </a:p>
      </dgm:t>
    </dgm:pt>
    <dgm:pt modelId="{CAEC5336-4C68-4989-A374-2BD57B79BB43}">
      <dgm:prSet/>
      <dgm:spPr/>
      <dgm:t>
        <a:bodyPr/>
        <a:lstStyle/>
        <a:p>
          <a:r>
            <a:rPr lang="en-US" dirty="0"/>
            <a:t>Shortest Path</a:t>
          </a:r>
        </a:p>
      </dgm:t>
    </dgm:pt>
    <dgm:pt modelId="{0C559538-45B8-4AF9-B368-7ECBA5E7F1A0}" type="parTrans" cxnId="{2557CF88-0BDB-4EF2-91AC-A8AACE5C50E7}">
      <dgm:prSet/>
      <dgm:spPr/>
      <dgm:t>
        <a:bodyPr/>
        <a:lstStyle/>
        <a:p>
          <a:endParaRPr lang="en-US"/>
        </a:p>
      </dgm:t>
    </dgm:pt>
    <dgm:pt modelId="{5FA4AE7F-8FB4-4DD4-9CF1-F80B1676E576}" type="sibTrans" cxnId="{2557CF88-0BDB-4EF2-91AC-A8AACE5C50E7}">
      <dgm:prSet/>
      <dgm:spPr/>
      <dgm:t>
        <a:bodyPr/>
        <a:lstStyle/>
        <a:p>
          <a:endParaRPr lang="en-US"/>
        </a:p>
      </dgm:t>
    </dgm:pt>
    <dgm:pt modelId="{9C352A29-3EB2-4B4A-BF6A-65BD4696B561}">
      <dgm:prSet/>
      <dgm:spPr/>
      <dgm:t>
        <a:bodyPr/>
        <a:lstStyle/>
        <a:p>
          <a:r>
            <a:rPr lang="en-US" dirty="0"/>
            <a:t>Dijkstra algorithm</a:t>
          </a:r>
        </a:p>
      </dgm:t>
    </dgm:pt>
    <dgm:pt modelId="{4B801F0D-7410-498D-8A05-1D338336FEB2}" type="parTrans" cxnId="{D1752700-F6A4-43E6-89C8-41D3E10C7244}">
      <dgm:prSet/>
      <dgm:spPr/>
      <dgm:t>
        <a:bodyPr/>
        <a:lstStyle/>
        <a:p>
          <a:endParaRPr lang="en-US"/>
        </a:p>
      </dgm:t>
    </dgm:pt>
    <dgm:pt modelId="{45F17610-93BC-4111-B29D-C0BCD401A3BB}" type="sibTrans" cxnId="{D1752700-F6A4-43E6-89C8-41D3E10C7244}">
      <dgm:prSet/>
      <dgm:spPr/>
      <dgm:t>
        <a:bodyPr/>
        <a:lstStyle/>
        <a:p>
          <a:endParaRPr lang="en-US"/>
        </a:p>
      </dgm:t>
    </dgm:pt>
    <dgm:pt modelId="{5DB8088E-9CCA-44F3-B686-A91D005E512D}">
      <dgm:prSet/>
      <dgm:spPr/>
      <dgm:t>
        <a:bodyPr/>
        <a:lstStyle/>
        <a:p>
          <a:r>
            <a:rPr lang="en-US" dirty="0"/>
            <a:t>Union Find</a:t>
          </a:r>
        </a:p>
      </dgm:t>
    </dgm:pt>
    <dgm:pt modelId="{136AE06A-BC20-4343-A4F8-970FD6510936}" type="parTrans" cxnId="{6984C15E-DF44-448D-81FD-5755D5AE0A1B}">
      <dgm:prSet/>
      <dgm:spPr/>
      <dgm:t>
        <a:bodyPr/>
        <a:lstStyle/>
        <a:p>
          <a:endParaRPr lang="en-US"/>
        </a:p>
      </dgm:t>
    </dgm:pt>
    <dgm:pt modelId="{5FBE1A6C-A225-4521-869A-18132032B7A4}" type="sibTrans" cxnId="{6984C15E-DF44-448D-81FD-5755D5AE0A1B}">
      <dgm:prSet/>
      <dgm:spPr/>
      <dgm:t>
        <a:bodyPr/>
        <a:lstStyle/>
        <a:p>
          <a:endParaRPr lang="en-US"/>
        </a:p>
      </dgm:t>
    </dgm:pt>
    <dgm:pt modelId="{1E857CD8-B8EF-48A0-A843-C3DFAF1F086C}" type="pres">
      <dgm:prSet presAssocID="{50FE4EAA-9D5D-4087-9C01-842A8B7960F8}" presName="root" presStyleCnt="0">
        <dgm:presLayoutVars>
          <dgm:dir/>
          <dgm:resizeHandles val="exact"/>
        </dgm:presLayoutVars>
      </dgm:prSet>
      <dgm:spPr/>
    </dgm:pt>
    <dgm:pt modelId="{31018DEE-838B-4B1F-8DF7-16A142BAEC14}" type="pres">
      <dgm:prSet presAssocID="{10D59CE7-8BB3-4EEE-B213-0E277AE5FF34}" presName="compNode" presStyleCnt="0"/>
      <dgm:spPr/>
    </dgm:pt>
    <dgm:pt modelId="{3B063F09-A4C9-49A9-98E4-92825E852073}" type="pres">
      <dgm:prSet presAssocID="{10D59CE7-8BB3-4EEE-B213-0E277AE5FF34}" presName="bgRect" presStyleLbl="bgShp" presStyleIdx="0" presStyleCnt="4"/>
      <dgm:spPr/>
    </dgm:pt>
    <dgm:pt modelId="{96CF44FF-0E73-4DCE-96E8-01068E4BCD8C}" type="pres">
      <dgm:prSet presAssocID="{10D59CE7-8BB3-4EEE-B213-0E277AE5FF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F9F3D17-B0C3-44CF-93CB-16650B578356}" type="pres">
      <dgm:prSet presAssocID="{10D59CE7-8BB3-4EEE-B213-0E277AE5FF34}" presName="spaceRect" presStyleCnt="0"/>
      <dgm:spPr/>
    </dgm:pt>
    <dgm:pt modelId="{EEA37C6F-FA18-4C77-832F-9D1C1C403569}" type="pres">
      <dgm:prSet presAssocID="{10D59CE7-8BB3-4EEE-B213-0E277AE5FF34}" presName="parTx" presStyleLbl="revTx" presStyleIdx="0" presStyleCnt="6">
        <dgm:presLayoutVars>
          <dgm:chMax val="0"/>
          <dgm:chPref val="0"/>
        </dgm:presLayoutVars>
      </dgm:prSet>
      <dgm:spPr/>
    </dgm:pt>
    <dgm:pt modelId="{B0EE9A82-8EB5-4E15-90BE-D3153F78F7AD}" type="pres">
      <dgm:prSet presAssocID="{10D59CE7-8BB3-4EEE-B213-0E277AE5FF34}" presName="desTx" presStyleLbl="revTx" presStyleIdx="1" presStyleCnt="6">
        <dgm:presLayoutVars/>
      </dgm:prSet>
      <dgm:spPr/>
    </dgm:pt>
    <dgm:pt modelId="{29CC9719-F7B5-4C3B-A229-C85332B05E38}" type="pres">
      <dgm:prSet presAssocID="{78B00BE4-4E16-4492-8EDB-12559D585416}" presName="sibTrans" presStyleCnt="0"/>
      <dgm:spPr/>
    </dgm:pt>
    <dgm:pt modelId="{F67F2EFA-AE80-4C4D-8EF9-8B5393271A40}" type="pres">
      <dgm:prSet presAssocID="{BCD37C06-9869-4C80-875A-794312568AF1}" presName="compNode" presStyleCnt="0"/>
      <dgm:spPr/>
    </dgm:pt>
    <dgm:pt modelId="{DFEF2813-0F4B-4462-B4AB-73903448A4B3}" type="pres">
      <dgm:prSet presAssocID="{BCD37C06-9869-4C80-875A-794312568AF1}" presName="bgRect" presStyleLbl="bgShp" presStyleIdx="1" presStyleCnt="4"/>
      <dgm:spPr/>
    </dgm:pt>
    <dgm:pt modelId="{C6279501-1EB7-485B-8F02-C51DBFD92DB6}" type="pres">
      <dgm:prSet presAssocID="{BCD37C06-9869-4C80-875A-794312568A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E528D4A-C83D-4576-8825-B95439BF3C91}" type="pres">
      <dgm:prSet presAssocID="{BCD37C06-9869-4C80-875A-794312568AF1}" presName="spaceRect" presStyleCnt="0"/>
      <dgm:spPr/>
    </dgm:pt>
    <dgm:pt modelId="{062AB859-C0BE-48FB-9A20-71B2FD4A961C}" type="pres">
      <dgm:prSet presAssocID="{BCD37C06-9869-4C80-875A-794312568AF1}" presName="parTx" presStyleLbl="revTx" presStyleIdx="2" presStyleCnt="6">
        <dgm:presLayoutVars>
          <dgm:chMax val="0"/>
          <dgm:chPref val="0"/>
        </dgm:presLayoutVars>
      </dgm:prSet>
      <dgm:spPr/>
    </dgm:pt>
    <dgm:pt modelId="{9C6E5886-8093-4FC4-8345-299C03DA5397}" type="pres">
      <dgm:prSet presAssocID="{1198FB29-F64D-42D0-81FE-16450D37D186}" presName="sibTrans" presStyleCnt="0"/>
      <dgm:spPr/>
    </dgm:pt>
    <dgm:pt modelId="{D5E26616-157B-4198-BDB1-74326AB6421E}" type="pres">
      <dgm:prSet presAssocID="{CAEC5336-4C68-4989-A374-2BD57B79BB43}" presName="compNode" presStyleCnt="0"/>
      <dgm:spPr/>
    </dgm:pt>
    <dgm:pt modelId="{A3D01B4A-A82C-40F5-9930-70638BE9D95E}" type="pres">
      <dgm:prSet presAssocID="{CAEC5336-4C68-4989-A374-2BD57B79BB43}" presName="bgRect" presStyleLbl="bgShp" presStyleIdx="2" presStyleCnt="4"/>
      <dgm:spPr/>
    </dgm:pt>
    <dgm:pt modelId="{F37495D5-0420-48C4-B968-176F4C6AF5D8}" type="pres">
      <dgm:prSet presAssocID="{CAEC5336-4C68-4989-A374-2BD57B79BB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D6B62D-1208-4324-AC6A-8F1FAF8E5B91}" type="pres">
      <dgm:prSet presAssocID="{CAEC5336-4C68-4989-A374-2BD57B79BB43}" presName="spaceRect" presStyleCnt="0"/>
      <dgm:spPr/>
    </dgm:pt>
    <dgm:pt modelId="{A2819B58-1802-4302-8222-972A2ACA1745}" type="pres">
      <dgm:prSet presAssocID="{CAEC5336-4C68-4989-A374-2BD57B79BB43}" presName="parTx" presStyleLbl="revTx" presStyleIdx="3" presStyleCnt="6">
        <dgm:presLayoutVars>
          <dgm:chMax val="0"/>
          <dgm:chPref val="0"/>
        </dgm:presLayoutVars>
      </dgm:prSet>
      <dgm:spPr/>
    </dgm:pt>
    <dgm:pt modelId="{1D654852-0C12-45DD-9363-7EB214D5E4BE}" type="pres">
      <dgm:prSet presAssocID="{CAEC5336-4C68-4989-A374-2BD57B79BB43}" presName="desTx" presStyleLbl="revTx" presStyleIdx="4" presStyleCnt="6">
        <dgm:presLayoutVars/>
      </dgm:prSet>
      <dgm:spPr/>
    </dgm:pt>
    <dgm:pt modelId="{9288B843-D086-4374-9974-A6A36B5315AE}" type="pres">
      <dgm:prSet presAssocID="{5FA4AE7F-8FB4-4DD4-9CF1-F80B1676E576}" presName="sibTrans" presStyleCnt="0"/>
      <dgm:spPr/>
    </dgm:pt>
    <dgm:pt modelId="{79553D33-9396-4311-9AEF-67EC1BF020F6}" type="pres">
      <dgm:prSet presAssocID="{5DB8088E-9CCA-44F3-B686-A91D005E512D}" presName="compNode" presStyleCnt="0"/>
      <dgm:spPr/>
    </dgm:pt>
    <dgm:pt modelId="{E00A7763-808A-4FD6-A692-9BBC2288F375}" type="pres">
      <dgm:prSet presAssocID="{5DB8088E-9CCA-44F3-B686-A91D005E512D}" presName="bgRect" presStyleLbl="bgShp" presStyleIdx="3" presStyleCnt="4"/>
      <dgm:spPr/>
    </dgm:pt>
    <dgm:pt modelId="{FF36288E-68B0-4E99-BAA0-89C29FF89AC2}" type="pres">
      <dgm:prSet presAssocID="{5DB8088E-9CCA-44F3-B686-A91D005E51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57024-1C23-48E0-BC21-28A01A95B43D}" type="pres">
      <dgm:prSet presAssocID="{5DB8088E-9CCA-44F3-B686-A91D005E512D}" presName="spaceRect" presStyleCnt="0"/>
      <dgm:spPr/>
    </dgm:pt>
    <dgm:pt modelId="{6EFF290A-BB5F-4409-9919-7195A57C0387}" type="pres">
      <dgm:prSet presAssocID="{5DB8088E-9CCA-44F3-B686-A91D005E512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1752700-F6A4-43E6-89C8-41D3E10C7244}" srcId="{CAEC5336-4C68-4989-A374-2BD57B79BB43}" destId="{9C352A29-3EB2-4B4A-BF6A-65BD4696B561}" srcOrd="0" destOrd="0" parTransId="{4B801F0D-7410-498D-8A05-1D338336FEB2}" sibTransId="{45F17610-93BC-4111-B29D-C0BCD401A3BB}"/>
    <dgm:cxn modelId="{E1C3BC18-3394-4F5E-9343-6172E53C4D05}" type="presOf" srcId="{50FE4EAA-9D5D-4087-9C01-842A8B7960F8}" destId="{1E857CD8-B8EF-48A0-A843-C3DFAF1F086C}" srcOrd="0" destOrd="0" presId="urn:microsoft.com/office/officeart/2018/2/layout/IconVerticalSolidList"/>
    <dgm:cxn modelId="{CFAB3A1A-8BE8-4709-81EB-D5AB072D638F}" srcId="{10D59CE7-8BB3-4EEE-B213-0E277AE5FF34}" destId="{E21E3013-3E4A-42A1-84F8-32D287FC93AD}" srcOrd="0" destOrd="0" parTransId="{5ACE3664-8374-4164-BB13-0BFDB0903D8A}" sibTransId="{B77B72A1-9E54-4559-AD48-5A92BF493CE5}"/>
    <dgm:cxn modelId="{A70EFD20-4C3B-4D4E-963F-1C0F5C3C4895}" type="presOf" srcId="{9C352A29-3EB2-4B4A-BF6A-65BD4696B561}" destId="{1D654852-0C12-45DD-9363-7EB214D5E4BE}" srcOrd="0" destOrd="0" presId="urn:microsoft.com/office/officeart/2018/2/layout/IconVerticalSolidList"/>
    <dgm:cxn modelId="{8C1DF633-CAA8-4061-9420-834ADD6FF3D7}" type="presOf" srcId="{10D59CE7-8BB3-4EEE-B213-0E277AE5FF34}" destId="{EEA37C6F-FA18-4C77-832F-9D1C1C403569}" srcOrd="0" destOrd="0" presId="urn:microsoft.com/office/officeart/2018/2/layout/IconVerticalSolidList"/>
    <dgm:cxn modelId="{6984C15E-DF44-448D-81FD-5755D5AE0A1B}" srcId="{50FE4EAA-9D5D-4087-9C01-842A8B7960F8}" destId="{5DB8088E-9CCA-44F3-B686-A91D005E512D}" srcOrd="3" destOrd="0" parTransId="{136AE06A-BC20-4343-A4F8-970FD6510936}" sibTransId="{5FBE1A6C-A225-4521-869A-18132032B7A4}"/>
    <dgm:cxn modelId="{7F822146-9585-4532-A471-A046BF39F1D3}" type="presOf" srcId="{5DB8088E-9CCA-44F3-B686-A91D005E512D}" destId="{6EFF290A-BB5F-4409-9919-7195A57C0387}" srcOrd="0" destOrd="0" presId="urn:microsoft.com/office/officeart/2018/2/layout/IconVerticalSolidList"/>
    <dgm:cxn modelId="{D0884A6F-5D84-45D6-BB62-2E308EABFF84}" type="presOf" srcId="{E21E3013-3E4A-42A1-84F8-32D287FC93AD}" destId="{B0EE9A82-8EB5-4E15-90BE-D3153F78F7AD}" srcOrd="0" destOrd="0" presId="urn:microsoft.com/office/officeart/2018/2/layout/IconVerticalSolidList"/>
    <dgm:cxn modelId="{2557CF88-0BDB-4EF2-91AC-A8AACE5C50E7}" srcId="{50FE4EAA-9D5D-4087-9C01-842A8B7960F8}" destId="{CAEC5336-4C68-4989-A374-2BD57B79BB43}" srcOrd="2" destOrd="0" parTransId="{0C559538-45B8-4AF9-B368-7ECBA5E7F1A0}" sibTransId="{5FA4AE7F-8FB4-4DD4-9CF1-F80B1676E576}"/>
    <dgm:cxn modelId="{8DBEBD89-1DB3-40FD-ACB1-8B193E38EA0A}" type="presOf" srcId="{CAEC5336-4C68-4989-A374-2BD57B79BB43}" destId="{A2819B58-1802-4302-8222-972A2ACA1745}" srcOrd="0" destOrd="0" presId="urn:microsoft.com/office/officeart/2018/2/layout/IconVerticalSolidList"/>
    <dgm:cxn modelId="{468741CD-361E-4F93-BB45-465E15220B0F}" srcId="{50FE4EAA-9D5D-4087-9C01-842A8B7960F8}" destId="{10D59CE7-8BB3-4EEE-B213-0E277AE5FF34}" srcOrd="0" destOrd="0" parTransId="{795A0A24-F5A2-4E77-BC11-BF617ACE2FF5}" sibTransId="{78B00BE4-4E16-4492-8EDB-12559D585416}"/>
    <dgm:cxn modelId="{2C3253F3-7194-4E16-B3B9-AD71EE13B437}" srcId="{50FE4EAA-9D5D-4087-9C01-842A8B7960F8}" destId="{BCD37C06-9869-4C80-875A-794312568AF1}" srcOrd="1" destOrd="0" parTransId="{04809E1F-8EBD-47D3-BF71-696530C92907}" sibTransId="{1198FB29-F64D-42D0-81FE-16450D37D186}"/>
    <dgm:cxn modelId="{1C557EF8-4CD2-4B33-BAA8-1EF1964E09ED}" type="presOf" srcId="{BCD37C06-9869-4C80-875A-794312568AF1}" destId="{062AB859-C0BE-48FB-9A20-71B2FD4A961C}" srcOrd="0" destOrd="0" presId="urn:microsoft.com/office/officeart/2018/2/layout/IconVerticalSolidList"/>
    <dgm:cxn modelId="{A368D263-16AF-4641-BBE1-C03FEC9DC2A6}" type="presParOf" srcId="{1E857CD8-B8EF-48A0-A843-C3DFAF1F086C}" destId="{31018DEE-838B-4B1F-8DF7-16A142BAEC14}" srcOrd="0" destOrd="0" presId="urn:microsoft.com/office/officeart/2018/2/layout/IconVerticalSolidList"/>
    <dgm:cxn modelId="{B21A7420-6B2A-43D8-9A1E-EC07A93317E4}" type="presParOf" srcId="{31018DEE-838B-4B1F-8DF7-16A142BAEC14}" destId="{3B063F09-A4C9-49A9-98E4-92825E852073}" srcOrd="0" destOrd="0" presId="urn:microsoft.com/office/officeart/2018/2/layout/IconVerticalSolidList"/>
    <dgm:cxn modelId="{742BB648-ACCF-4C5D-AE72-902562F32C59}" type="presParOf" srcId="{31018DEE-838B-4B1F-8DF7-16A142BAEC14}" destId="{96CF44FF-0E73-4DCE-96E8-01068E4BCD8C}" srcOrd="1" destOrd="0" presId="urn:microsoft.com/office/officeart/2018/2/layout/IconVerticalSolidList"/>
    <dgm:cxn modelId="{A7CECF1F-1543-425D-B5C8-774BCE39A3DD}" type="presParOf" srcId="{31018DEE-838B-4B1F-8DF7-16A142BAEC14}" destId="{3F9F3D17-B0C3-44CF-93CB-16650B578356}" srcOrd="2" destOrd="0" presId="urn:microsoft.com/office/officeart/2018/2/layout/IconVerticalSolidList"/>
    <dgm:cxn modelId="{028AFB3D-8A9A-412E-89F1-44A163334C8F}" type="presParOf" srcId="{31018DEE-838B-4B1F-8DF7-16A142BAEC14}" destId="{EEA37C6F-FA18-4C77-832F-9D1C1C403569}" srcOrd="3" destOrd="0" presId="urn:microsoft.com/office/officeart/2018/2/layout/IconVerticalSolidList"/>
    <dgm:cxn modelId="{DD2177AD-F8C2-401C-836D-AE69CD627FD2}" type="presParOf" srcId="{31018DEE-838B-4B1F-8DF7-16A142BAEC14}" destId="{B0EE9A82-8EB5-4E15-90BE-D3153F78F7AD}" srcOrd="4" destOrd="0" presId="urn:microsoft.com/office/officeart/2018/2/layout/IconVerticalSolidList"/>
    <dgm:cxn modelId="{123DF894-E212-4D93-9F75-BE812E5647F1}" type="presParOf" srcId="{1E857CD8-B8EF-48A0-A843-C3DFAF1F086C}" destId="{29CC9719-F7B5-4C3B-A229-C85332B05E38}" srcOrd="1" destOrd="0" presId="urn:microsoft.com/office/officeart/2018/2/layout/IconVerticalSolidList"/>
    <dgm:cxn modelId="{8BBABB08-D40A-4673-9C89-D32CF78290CD}" type="presParOf" srcId="{1E857CD8-B8EF-48A0-A843-C3DFAF1F086C}" destId="{F67F2EFA-AE80-4C4D-8EF9-8B5393271A40}" srcOrd="2" destOrd="0" presId="urn:microsoft.com/office/officeart/2018/2/layout/IconVerticalSolidList"/>
    <dgm:cxn modelId="{C978C4CD-B0C2-4C41-AB92-D8340BEA3935}" type="presParOf" srcId="{F67F2EFA-AE80-4C4D-8EF9-8B5393271A40}" destId="{DFEF2813-0F4B-4462-B4AB-73903448A4B3}" srcOrd="0" destOrd="0" presId="urn:microsoft.com/office/officeart/2018/2/layout/IconVerticalSolidList"/>
    <dgm:cxn modelId="{1C97EE04-5D8F-450B-BE00-4415634D3182}" type="presParOf" srcId="{F67F2EFA-AE80-4C4D-8EF9-8B5393271A40}" destId="{C6279501-1EB7-485B-8F02-C51DBFD92DB6}" srcOrd="1" destOrd="0" presId="urn:microsoft.com/office/officeart/2018/2/layout/IconVerticalSolidList"/>
    <dgm:cxn modelId="{33F95900-BDFA-4AD9-B76D-423043B99BDA}" type="presParOf" srcId="{F67F2EFA-AE80-4C4D-8EF9-8B5393271A40}" destId="{5E528D4A-C83D-4576-8825-B95439BF3C91}" srcOrd="2" destOrd="0" presId="urn:microsoft.com/office/officeart/2018/2/layout/IconVerticalSolidList"/>
    <dgm:cxn modelId="{5BA5F078-B14D-4B8E-86DD-8AF146AC981C}" type="presParOf" srcId="{F67F2EFA-AE80-4C4D-8EF9-8B5393271A40}" destId="{062AB859-C0BE-48FB-9A20-71B2FD4A961C}" srcOrd="3" destOrd="0" presId="urn:microsoft.com/office/officeart/2018/2/layout/IconVerticalSolidList"/>
    <dgm:cxn modelId="{04552806-0B47-4A70-8851-CB01BE2A40B3}" type="presParOf" srcId="{1E857CD8-B8EF-48A0-A843-C3DFAF1F086C}" destId="{9C6E5886-8093-4FC4-8345-299C03DA5397}" srcOrd="3" destOrd="0" presId="urn:microsoft.com/office/officeart/2018/2/layout/IconVerticalSolidList"/>
    <dgm:cxn modelId="{30585A5E-74B8-4880-922C-AF16E768623F}" type="presParOf" srcId="{1E857CD8-B8EF-48A0-A843-C3DFAF1F086C}" destId="{D5E26616-157B-4198-BDB1-74326AB6421E}" srcOrd="4" destOrd="0" presId="urn:microsoft.com/office/officeart/2018/2/layout/IconVerticalSolidList"/>
    <dgm:cxn modelId="{1DFB8AFD-EFF1-4762-B87C-A6F05737CB78}" type="presParOf" srcId="{D5E26616-157B-4198-BDB1-74326AB6421E}" destId="{A3D01B4A-A82C-40F5-9930-70638BE9D95E}" srcOrd="0" destOrd="0" presId="urn:microsoft.com/office/officeart/2018/2/layout/IconVerticalSolidList"/>
    <dgm:cxn modelId="{4721CE31-6745-4E62-9B4F-FB6BA17B8DD2}" type="presParOf" srcId="{D5E26616-157B-4198-BDB1-74326AB6421E}" destId="{F37495D5-0420-48C4-B968-176F4C6AF5D8}" srcOrd="1" destOrd="0" presId="urn:microsoft.com/office/officeart/2018/2/layout/IconVerticalSolidList"/>
    <dgm:cxn modelId="{7644AA7F-E8D9-4FB0-BA0B-C27FC904C1CD}" type="presParOf" srcId="{D5E26616-157B-4198-BDB1-74326AB6421E}" destId="{E4D6B62D-1208-4324-AC6A-8F1FAF8E5B91}" srcOrd="2" destOrd="0" presId="urn:microsoft.com/office/officeart/2018/2/layout/IconVerticalSolidList"/>
    <dgm:cxn modelId="{D6BD99C0-C413-4DAF-8FB9-901A527E0C83}" type="presParOf" srcId="{D5E26616-157B-4198-BDB1-74326AB6421E}" destId="{A2819B58-1802-4302-8222-972A2ACA1745}" srcOrd="3" destOrd="0" presId="urn:microsoft.com/office/officeart/2018/2/layout/IconVerticalSolidList"/>
    <dgm:cxn modelId="{7A695D0D-4C54-4CE9-93F8-D6113647925D}" type="presParOf" srcId="{D5E26616-157B-4198-BDB1-74326AB6421E}" destId="{1D654852-0C12-45DD-9363-7EB214D5E4BE}" srcOrd="4" destOrd="0" presId="urn:microsoft.com/office/officeart/2018/2/layout/IconVerticalSolidList"/>
    <dgm:cxn modelId="{69D6AFCB-8071-4CB5-ACF4-173F1F734736}" type="presParOf" srcId="{1E857CD8-B8EF-48A0-A843-C3DFAF1F086C}" destId="{9288B843-D086-4374-9974-A6A36B5315AE}" srcOrd="5" destOrd="0" presId="urn:microsoft.com/office/officeart/2018/2/layout/IconVerticalSolidList"/>
    <dgm:cxn modelId="{CBAC469B-3A7C-4DD5-BAFF-922271E29502}" type="presParOf" srcId="{1E857CD8-B8EF-48A0-A843-C3DFAF1F086C}" destId="{79553D33-9396-4311-9AEF-67EC1BF020F6}" srcOrd="6" destOrd="0" presId="urn:microsoft.com/office/officeart/2018/2/layout/IconVerticalSolidList"/>
    <dgm:cxn modelId="{74244527-99F6-49DD-BBAA-2586731A6F99}" type="presParOf" srcId="{79553D33-9396-4311-9AEF-67EC1BF020F6}" destId="{E00A7763-808A-4FD6-A692-9BBC2288F375}" srcOrd="0" destOrd="0" presId="urn:microsoft.com/office/officeart/2018/2/layout/IconVerticalSolidList"/>
    <dgm:cxn modelId="{F4BDE78A-9DCC-4291-ABB5-BEB78D9C96FA}" type="presParOf" srcId="{79553D33-9396-4311-9AEF-67EC1BF020F6}" destId="{FF36288E-68B0-4E99-BAA0-89C29FF89AC2}" srcOrd="1" destOrd="0" presId="urn:microsoft.com/office/officeart/2018/2/layout/IconVerticalSolidList"/>
    <dgm:cxn modelId="{A93DCE6E-9715-4897-BE70-6AD2678DA84B}" type="presParOf" srcId="{79553D33-9396-4311-9AEF-67EC1BF020F6}" destId="{78457024-1C23-48E0-BC21-28A01A95B43D}" srcOrd="2" destOrd="0" presId="urn:microsoft.com/office/officeart/2018/2/layout/IconVerticalSolidList"/>
    <dgm:cxn modelId="{934621A4-B270-4807-AD2A-EAE2D42E78E7}" type="presParOf" srcId="{79553D33-9396-4311-9AEF-67EC1BF020F6}" destId="{6EFF290A-BB5F-4409-9919-7195A57C03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F12803-F055-4226-AD26-9CDB5D3B5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9CBE5-7098-40D5-BACC-680D760E2869}">
      <dgm:prSet/>
      <dgm:spPr/>
      <dgm:t>
        <a:bodyPr/>
        <a:lstStyle/>
        <a:p>
          <a:r>
            <a:rPr lang="en-US"/>
            <a:t>Simple Iteration</a:t>
          </a:r>
        </a:p>
      </dgm:t>
    </dgm:pt>
    <dgm:pt modelId="{B53EAFF6-9602-4939-92EE-274B69FAB69E}" type="parTrans" cxnId="{AC8F644A-000F-42F0-ACA2-BB9629B6F0F5}">
      <dgm:prSet/>
      <dgm:spPr/>
      <dgm:t>
        <a:bodyPr/>
        <a:lstStyle/>
        <a:p>
          <a:endParaRPr lang="en-US"/>
        </a:p>
      </dgm:t>
    </dgm:pt>
    <dgm:pt modelId="{8B78ACF9-2086-4E60-8148-A76008B64077}" type="sibTrans" cxnId="{AC8F644A-000F-42F0-ACA2-BB9629B6F0F5}">
      <dgm:prSet/>
      <dgm:spPr/>
      <dgm:t>
        <a:bodyPr/>
        <a:lstStyle/>
        <a:p>
          <a:endParaRPr lang="en-US"/>
        </a:p>
      </dgm:t>
    </dgm:pt>
    <dgm:pt modelId="{2B5D0132-5813-4863-928E-E81651CDA55B}">
      <dgm:prSet/>
      <dgm:spPr/>
      <dgm:t>
        <a:bodyPr/>
        <a:lstStyle/>
        <a:p>
          <a:r>
            <a:rPr lang="en-US"/>
            <a:t>Knapsack (Backpack)</a:t>
          </a:r>
        </a:p>
      </dgm:t>
    </dgm:pt>
    <dgm:pt modelId="{D2C77692-5C5E-44A5-8288-23B43B8C957B}" type="parTrans" cxnId="{C3447B9B-0728-41BD-9620-3D34AAFAE027}">
      <dgm:prSet/>
      <dgm:spPr/>
      <dgm:t>
        <a:bodyPr/>
        <a:lstStyle/>
        <a:p>
          <a:endParaRPr lang="en-US"/>
        </a:p>
      </dgm:t>
    </dgm:pt>
    <dgm:pt modelId="{9F418BFB-6559-4FCD-99E4-F3848365461C}" type="sibTrans" cxnId="{C3447B9B-0728-41BD-9620-3D34AAFAE027}">
      <dgm:prSet/>
      <dgm:spPr/>
      <dgm:t>
        <a:bodyPr/>
        <a:lstStyle/>
        <a:p>
          <a:endParaRPr lang="en-US"/>
        </a:p>
      </dgm:t>
    </dgm:pt>
    <dgm:pt modelId="{4669685E-23CD-4E45-B59F-FB77C5D521C6}">
      <dgm:prSet/>
      <dgm:spPr/>
      <dgm:t>
        <a:bodyPr/>
        <a:lstStyle/>
        <a:p>
          <a:r>
            <a:rPr lang="en-US"/>
            <a:t>Build up in pile.</a:t>
          </a:r>
        </a:p>
      </dgm:t>
    </dgm:pt>
    <dgm:pt modelId="{FC7BE63D-8C82-48E6-A965-9B941976A54D}" type="parTrans" cxnId="{E38FFB1D-4490-4EE1-AB79-0B565A9A2168}">
      <dgm:prSet/>
      <dgm:spPr/>
      <dgm:t>
        <a:bodyPr/>
        <a:lstStyle/>
        <a:p>
          <a:endParaRPr lang="en-US"/>
        </a:p>
      </dgm:t>
    </dgm:pt>
    <dgm:pt modelId="{10185C23-4BFE-47BC-8681-6AA03A48BBEE}" type="sibTrans" cxnId="{E38FFB1D-4490-4EE1-AB79-0B565A9A2168}">
      <dgm:prSet/>
      <dgm:spPr/>
      <dgm:t>
        <a:bodyPr/>
        <a:lstStyle/>
        <a:p>
          <a:endParaRPr lang="en-US"/>
        </a:p>
      </dgm:t>
    </dgm:pt>
    <dgm:pt modelId="{72DF5BD5-BE0A-4E82-A8E5-8A3170538748}">
      <dgm:prSet/>
      <dgm:spPr/>
      <dgm:t>
        <a:bodyPr/>
        <a:lstStyle/>
        <a:p>
          <a:r>
            <a:rPr lang="en-US"/>
            <a:t>Sequence Match</a:t>
          </a:r>
        </a:p>
      </dgm:t>
    </dgm:pt>
    <dgm:pt modelId="{D381AE05-FD8F-4223-9A27-A2796683E436}" type="parTrans" cxnId="{EE6335E3-35A5-4828-ACED-7EBC401592A0}">
      <dgm:prSet/>
      <dgm:spPr/>
      <dgm:t>
        <a:bodyPr/>
        <a:lstStyle/>
        <a:p>
          <a:endParaRPr lang="en-US"/>
        </a:p>
      </dgm:t>
    </dgm:pt>
    <dgm:pt modelId="{862B0A65-B0E3-4097-8F7B-F058D6A35A9B}" type="sibTrans" cxnId="{EE6335E3-35A5-4828-ACED-7EBC401592A0}">
      <dgm:prSet/>
      <dgm:spPr/>
      <dgm:t>
        <a:bodyPr/>
        <a:lstStyle/>
        <a:p>
          <a:endParaRPr lang="en-US"/>
        </a:p>
      </dgm:t>
    </dgm:pt>
    <dgm:pt modelId="{A7A29818-7EAF-4112-BD97-9B098F47E40B}">
      <dgm:prSet/>
      <dgm:spPr/>
      <dgm:t>
        <a:bodyPr/>
        <a:lstStyle/>
        <a:p>
          <a:r>
            <a:rPr lang="en-US"/>
            <a:t>Longest Common Sequence.</a:t>
          </a:r>
        </a:p>
      </dgm:t>
    </dgm:pt>
    <dgm:pt modelId="{68C0602D-2E15-4E51-9467-92E5E6899B7D}" type="parTrans" cxnId="{4F842814-B822-4AC0-9B43-F1B0212BA337}">
      <dgm:prSet/>
      <dgm:spPr/>
      <dgm:t>
        <a:bodyPr/>
        <a:lstStyle/>
        <a:p>
          <a:endParaRPr lang="en-US"/>
        </a:p>
      </dgm:t>
    </dgm:pt>
    <dgm:pt modelId="{FD918625-A7A7-44F7-A7AB-F14D2276A60A}" type="sibTrans" cxnId="{4F842814-B822-4AC0-9B43-F1B0212BA337}">
      <dgm:prSet/>
      <dgm:spPr/>
      <dgm:t>
        <a:bodyPr/>
        <a:lstStyle/>
        <a:p>
          <a:endParaRPr lang="en-US"/>
        </a:p>
      </dgm:t>
    </dgm:pt>
    <dgm:pt modelId="{EA798AFA-D3DB-4700-AC2E-2D6D5CBB6D40}">
      <dgm:prSet/>
      <dgm:spPr/>
      <dgm:t>
        <a:bodyPr/>
        <a:lstStyle/>
        <a:p>
          <a:r>
            <a:rPr lang="en-US"/>
            <a:t>Two Dimensions</a:t>
          </a:r>
        </a:p>
      </dgm:t>
    </dgm:pt>
    <dgm:pt modelId="{273BCEBB-C4D1-46EF-B7D6-F9605D3A18F5}" type="parTrans" cxnId="{CCF9C01D-D730-471A-9991-A9C84A6A1E81}">
      <dgm:prSet/>
      <dgm:spPr/>
      <dgm:t>
        <a:bodyPr/>
        <a:lstStyle/>
        <a:p>
          <a:endParaRPr lang="en-US"/>
        </a:p>
      </dgm:t>
    </dgm:pt>
    <dgm:pt modelId="{C74B7FB3-DFCF-4E2B-ACA5-C16B704889FD}" type="sibTrans" cxnId="{CCF9C01D-D730-471A-9991-A9C84A6A1E81}">
      <dgm:prSet/>
      <dgm:spPr/>
      <dgm:t>
        <a:bodyPr/>
        <a:lstStyle/>
        <a:p>
          <a:endParaRPr lang="en-US"/>
        </a:p>
      </dgm:t>
    </dgm:pt>
    <dgm:pt modelId="{38CC5E04-D9DB-49B1-8190-33E917618AE9}">
      <dgm:prSet/>
      <dgm:spPr/>
      <dgm:t>
        <a:bodyPr/>
        <a:lstStyle/>
        <a:p>
          <a:r>
            <a:rPr lang="en-US"/>
            <a:t>From center and spread.</a:t>
          </a:r>
        </a:p>
      </dgm:t>
    </dgm:pt>
    <dgm:pt modelId="{584F66A0-2A79-44E3-8AF2-8B6B2BF2582D}" type="parTrans" cxnId="{2FA75CEB-F2C9-459F-AE64-EF7FD71E03C6}">
      <dgm:prSet/>
      <dgm:spPr/>
      <dgm:t>
        <a:bodyPr/>
        <a:lstStyle/>
        <a:p>
          <a:endParaRPr lang="en-US"/>
        </a:p>
      </dgm:t>
    </dgm:pt>
    <dgm:pt modelId="{78F0B1EB-A1E7-4C62-B6AD-8A311004FA1A}" type="sibTrans" cxnId="{2FA75CEB-F2C9-459F-AE64-EF7FD71E03C6}">
      <dgm:prSet/>
      <dgm:spPr/>
      <dgm:t>
        <a:bodyPr/>
        <a:lstStyle/>
        <a:p>
          <a:endParaRPr lang="en-US"/>
        </a:p>
      </dgm:t>
    </dgm:pt>
    <dgm:pt modelId="{3EA27FF4-FEDB-44CD-871F-988F8E667057}">
      <dgm:prSet/>
      <dgm:spPr/>
      <dgm:t>
        <a:bodyPr/>
        <a:lstStyle/>
        <a:p>
          <a:r>
            <a:rPr lang="en-US"/>
            <a:t>Pushing result forward may be better than Looking backward</a:t>
          </a:r>
        </a:p>
      </dgm:t>
    </dgm:pt>
    <dgm:pt modelId="{7B0AEE1E-A222-43BA-B210-BC826754735D}" type="parTrans" cxnId="{6457EFDD-AEE8-42D6-87CE-7198C45AB926}">
      <dgm:prSet/>
      <dgm:spPr/>
      <dgm:t>
        <a:bodyPr/>
        <a:lstStyle/>
        <a:p>
          <a:endParaRPr lang="en-US"/>
        </a:p>
      </dgm:t>
    </dgm:pt>
    <dgm:pt modelId="{0C17105D-2E25-477B-9964-16F842F1CCE9}" type="sibTrans" cxnId="{6457EFDD-AEE8-42D6-87CE-7198C45AB926}">
      <dgm:prSet/>
      <dgm:spPr/>
      <dgm:t>
        <a:bodyPr/>
        <a:lstStyle/>
        <a:p>
          <a:endParaRPr lang="en-US"/>
        </a:p>
      </dgm:t>
    </dgm:pt>
    <dgm:pt modelId="{1DFE3603-2E28-4A43-B905-93BA4E9B77A4}">
      <dgm:prSet/>
      <dgm:spPr/>
      <dgm:t>
        <a:bodyPr/>
        <a:lstStyle/>
        <a:p>
          <a:r>
            <a:rPr lang="en-US"/>
            <a:t>Use formula</a:t>
          </a:r>
        </a:p>
      </dgm:t>
    </dgm:pt>
    <dgm:pt modelId="{2CD1E4AA-387B-4ECD-92BB-2CC0056F9727}" type="parTrans" cxnId="{8C00D81D-BA8A-4303-9AF8-F13BD21D38F1}">
      <dgm:prSet/>
      <dgm:spPr/>
      <dgm:t>
        <a:bodyPr/>
        <a:lstStyle/>
        <a:p>
          <a:endParaRPr lang="en-US"/>
        </a:p>
      </dgm:t>
    </dgm:pt>
    <dgm:pt modelId="{E601A72F-E790-4325-992A-C43AA3DAE67B}" type="sibTrans" cxnId="{8C00D81D-BA8A-4303-9AF8-F13BD21D38F1}">
      <dgm:prSet/>
      <dgm:spPr/>
      <dgm:t>
        <a:bodyPr/>
        <a:lstStyle/>
        <a:p>
          <a:endParaRPr lang="en-US"/>
        </a:p>
      </dgm:t>
    </dgm:pt>
    <dgm:pt modelId="{0AC90F88-C107-4914-8F04-3A48A95A5EA9}" type="pres">
      <dgm:prSet presAssocID="{17F12803-F055-4226-AD26-9CDB5D3B5944}" presName="root" presStyleCnt="0">
        <dgm:presLayoutVars>
          <dgm:dir/>
          <dgm:resizeHandles val="exact"/>
        </dgm:presLayoutVars>
      </dgm:prSet>
      <dgm:spPr/>
    </dgm:pt>
    <dgm:pt modelId="{F96E042F-A5DD-4E8B-9C99-BAEA51E45EB2}" type="pres">
      <dgm:prSet presAssocID="{AB59CBE5-7098-40D5-BACC-680D760E2869}" presName="compNode" presStyleCnt="0"/>
      <dgm:spPr/>
    </dgm:pt>
    <dgm:pt modelId="{241475FF-12EA-42F2-866D-23E2F1657FD7}" type="pres">
      <dgm:prSet presAssocID="{AB59CBE5-7098-40D5-BACC-680D760E2869}" presName="bgRect" presStyleLbl="bgShp" presStyleIdx="0" presStyleCnt="6"/>
      <dgm:spPr/>
    </dgm:pt>
    <dgm:pt modelId="{4E3D0134-54AE-4E5F-BFA7-8BE07A5D2AF7}" type="pres">
      <dgm:prSet presAssocID="{AB59CBE5-7098-40D5-BACC-680D760E28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E749146-9075-4BAE-92FE-23DAB0F28482}" type="pres">
      <dgm:prSet presAssocID="{AB59CBE5-7098-40D5-BACC-680D760E2869}" presName="spaceRect" presStyleCnt="0"/>
      <dgm:spPr/>
    </dgm:pt>
    <dgm:pt modelId="{CF02DB02-F364-4D6E-A76D-A2365E2D19E5}" type="pres">
      <dgm:prSet presAssocID="{AB59CBE5-7098-40D5-BACC-680D760E2869}" presName="parTx" presStyleLbl="revTx" presStyleIdx="0" presStyleCnt="9">
        <dgm:presLayoutVars>
          <dgm:chMax val="0"/>
          <dgm:chPref val="0"/>
        </dgm:presLayoutVars>
      </dgm:prSet>
      <dgm:spPr/>
    </dgm:pt>
    <dgm:pt modelId="{02156EDD-1C6D-42A7-9986-46F9AFB90A45}" type="pres">
      <dgm:prSet presAssocID="{8B78ACF9-2086-4E60-8148-A76008B64077}" presName="sibTrans" presStyleCnt="0"/>
      <dgm:spPr/>
    </dgm:pt>
    <dgm:pt modelId="{77BDCE3C-B8F6-4ECE-B45A-C15AFE71BFB8}" type="pres">
      <dgm:prSet presAssocID="{2B5D0132-5813-4863-928E-E81651CDA55B}" presName="compNode" presStyleCnt="0"/>
      <dgm:spPr/>
    </dgm:pt>
    <dgm:pt modelId="{B44B25D4-3113-4201-A6EA-59E03152726F}" type="pres">
      <dgm:prSet presAssocID="{2B5D0132-5813-4863-928E-E81651CDA55B}" presName="bgRect" presStyleLbl="bgShp" presStyleIdx="1" presStyleCnt="6"/>
      <dgm:spPr/>
    </dgm:pt>
    <dgm:pt modelId="{723E3C60-E18B-4851-AB63-362054B206C7}" type="pres">
      <dgm:prSet presAssocID="{2B5D0132-5813-4863-928E-E81651CDA5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F28D6FCF-356D-4030-AFF6-CDBDCA4670CB}" type="pres">
      <dgm:prSet presAssocID="{2B5D0132-5813-4863-928E-E81651CDA55B}" presName="spaceRect" presStyleCnt="0"/>
      <dgm:spPr/>
    </dgm:pt>
    <dgm:pt modelId="{FE0909A8-D519-4357-BA13-3DF4670EB1C3}" type="pres">
      <dgm:prSet presAssocID="{2B5D0132-5813-4863-928E-E81651CDA55B}" presName="parTx" presStyleLbl="revTx" presStyleIdx="1" presStyleCnt="9">
        <dgm:presLayoutVars>
          <dgm:chMax val="0"/>
          <dgm:chPref val="0"/>
        </dgm:presLayoutVars>
      </dgm:prSet>
      <dgm:spPr/>
    </dgm:pt>
    <dgm:pt modelId="{32BDA81F-AB4B-47EB-8AC9-A2D9EFA3EB47}" type="pres">
      <dgm:prSet presAssocID="{2B5D0132-5813-4863-928E-E81651CDA55B}" presName="desTx" presStyleLbl="revTx" presStyleIdx="2" presStyleCnt="9">
        <dgm:presLayoutVars/>
      </dgm:prSet>
      <dgm:spPr/>
    </dgm:pt>
    <dgm:pt modelId="{6CC0437A-95F8-406D-AB5C-AEFC558FB88C}" type="pres">
      <dgm:prSet presAssocID="{9F418BFB-6559-4FCD-99E4-F3848365461C}" presName="sibTrans" presStyleCnt="0"/>
      <dgm:spPr/>
    </dgm:pt>
    <dgm:pt modelId="{1071C176-D523-4E5B-B178-DFF22D0394C1}" type="pres">
      <dgm:prSet presAssocID="{72DF5BD5-BE0A-4E82-A8E5-8A3170538748}" presName="compNode" presStyleCnt="0"/>
      <dgm:spPr/>
    </dgm:pt>
    <dgm:pt modelId="{172EB20A-E891-43F6-8FA4-00AC0CC664AD}" type="pres">
      <dgm:prSet presAssocID="{72DF5BD5-BE0A-4E82-A8E5-8A3170538748}" presName="bgRect" presStyleLbl="bgShp" presStyleIdx="2" presStyleCnt="6"/>
      <dgm:spPr/>
    </dgm:pt>
    <dgm:pt modelId="{208968BF-DEFE-4042-8ADE-5CA6ABA8BCBF}" type="pres">
      <dgm:prSet presAssocID="{72DF5BD5-BE0A-4E82-A8E5-8A317053874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4D4188-A55C-415A-82E4-1566AE361A3A}" type="pres">
      <dgm:prSet presAssocID="{72DF5BD5-BE0A-4E82-A8E5-8A3170538748}" presName="spaceRect" presStyleCnt="0"/>
      <dgm:spPr/>
    </dgm:pt>
    <dgm:pt modelId="{456323CE-EA00-4FB7-B597-6D9A4A9BA2A7}" type="pres">
      <dgm:prSet presAssocID="{72DF5BD5-BE0A-4E82-A8E5-8A3170538748}" presName="parTx" presStyleLbl="revTx" presStyleIdx="3" presStyleCnt="9">
        <dgm:presLayoutVars>
          <dgm:chMax val="0"/>
          <dgm:chPref val="0"/>
        </dgm:presLayoutVars>
      </dgm:prSet>
      <dgm:spPr/>
    </dgm:pt>
    <dgm:pt modelId="{120A1551-2835-4B56-A78E-7FD273A38CFD}" type="pres">
      <dgm:prSet presAssocID="{72DF5BD5-BE0A-4E82-A8E5-8A3170538748}" presName="desTx" presStyleLbl="revTx" presStyleIdx="4" presStyleCnt="9">
        <dgm:presLayoutVars/>
      </dgm:prSet>
      <dgm:spPr/>
    </dgm:pt>
    <dgm:pt modelId="{60723B63-8DDA-4495-8A37-D7AA0E79ED11}" type="pres">
      <dgm:prSet presAssocID="{862B0A65-B0E3-4097-8F7B-F058D6A35A9B}" presName="sibTrans" presStyleCnt="0"/>
      <dgm:spPr/>
    </dgm:pt>
    <dgm:pt modelId="{444A1C8D-1DBD-4802-BD01-3C4710D77FD2}" type="pres">
      <dgm:prSet presAssocID="{EA798AFA-D3DB-4700-AC2E-2D6D5CBB6D40}" presName="compNode" presStyleCnt="0"/>
      <dgm:spPr/>
    </dgm:pt>
    <dgm:pt modelId="{EFEA9269-155C-4A3D-AC23-F31FE6256B0D}" type="pres">
      <dgm:prSet presAssocID="{EA798AFA-D3DB-4700-AC2E-2D6D5CBB6D40}" presName="bgRect" presStyleLbl="bgShp" presStyleIdx="3" presStyleCnt="6"/>
      <dgm:spPr/>
    </dgm:pt>
    <dgm:pt modelId="{CA1E82AE-DE16-4237-AF53-8E6B4EDA755D}" type="pres">
      <dgm:prSet presAssocID="{EA798AFA-D3DB-4700-AC2E-2D6D5CBB6D4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6C541F4-B120-479B-B19E-D01E82E4F092}" type="pres">
      <dgm:prSet presAssocID="{EA798AFA-D3DB-4700-AC2E-2D6D5CBB6D40}" presName="spaceRect" presStyleCnt="0"/>
      <dgm:spPr/>
    </dgm:pt>
    <dgm:pt modelId="{5AFE2265-B0BA-4A1B-AF89-8240BAE3A700}" type="pres">
      <dgm:prSet presAssocID="{EA798AFA-D3DB-4700-AC2E-2D6D5CBB6D40}" presName="parTx" presStyleLbl="revTx" presStyleIdx="5" presStyleCnt="9">
        <dgm:presLayoutVars>
          <dgm:chMax val="0"/>
          <dgm:chPref val="0"/>
        </dgm:presLayoutVars>
      </dgm:prSet>
      <dgm:spPr/>
    </dgm:pt>
    <dgm:pt modelId="{10E2E4CB-60C4-4046-A4A2-454CF0FA9697}" type="pres">
      <dgm:prSet presAssocID="{EA798AFA-D3DB-4700-AC2E-2D6D5CBB6D40}" presName="desTx" presStyleLbl="revTx" presStyleIdx="6" presStyleCnt="9">
        <dgm:presLayoutVars/>
      </dgm:prSet>
      <dgm:spPr/>
    </dgm:pt>
    <dgm:pt modelId="{CB4672E7-8D51-4E48-8BC6-1AF4D1C22B24}" type="pres">
      <dgm:prSet presAssocID="{C74B7FB3-DFCF-4E2B-ACA5-C16B704889FD}" presName="sibTrans" presStyleCnt="0"/>
      <dgm:spPr/>
    </dgm:pt>
    <dgm:pt modelId="{7765F22B-268E-47AB-B933-AFDA43752C16}" type="pres">
      <dgm:prSet presAssocID="{3EA27FF4-FEDB-44CD-871F-988F8E667057}" presName="compNode" presStyleCnt="0"/>
      <dgm:spPr/>
    </dgm:pt>
    <dgm:pt modelId="{203AFB97-EC2E-474C-964F-9B9A905E0842}" type="pres">
      <dgm:prSet presAssocID="{3EA27FF4-FEDB-44CD-871F-988F8E667057}" presName="bgRect" presStyleLbl="bgShp" presStyleIdx="4" presStyleCnt="6"/>
      <dgm:spPr/>
    </dgm:pt>
    <dgm:pt modelId="{3374423E-FC7F-4537-A6B0-7FAD952D0A57}" type="pres">
      <dgm:prSet presAssocID="{3EA27FF4-FEDB-44CD-871F-988F8E66705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F5E70C2-D6EF-438C-B2E2-1AE9DE77B169}" type="pres">
      <dgm:prSet presAssocID="{3EA27FF4-FEDB-44CD-871F-988F8E667057}" presName="spaceRect" presStyleCnt="0"/>
      <dgm:spPr/>
    </dgm:pt>
    <dgm:pt modelId="{27EEBAF5-68AA-461B-896C-248DB6E35179}" type="pres">
      <dgm:prSet presAssocID="{3EA27FF4-FEDB-44CD-871F-988F8E667057}" presName="parTx" presStyleLbl="revTx" presStyleIdx="7" presStyleCnt="9">
        <dgm:presLayoutVars>
          <dgm:chMax val="0"/>
          <dgm:chPref val="0"/>
        </dgm:presLayoutVars>
      </dgm:prSet>
      <dgm:spPr/>
    </dgm:pt>
    <dgm:pt modelId="{B9760C20-86E5-401B-93D3-1B5A22C9CD87}" type="pres">
      <dgm:prSet presAssocID="{0C17105D-2E25-477B-9964-16F842F1CCE9}" presName="sibTrans" presStyleCnt="0"/>
      <dgm:spPr/>
    </dgm:pt>
    <dgm:pt modelId="{0F5ACEA7-2047-42DE-87F6-65C61BEA4C3D}" type="pres">
      <dgm:prSet presAssocID="{1DFE3603-2E28-4A43-B905-93BA4E9B77A4}" presName="compNode" presStyleCnt="0"/>
      <dgm:spPr/>
    </dgm:pt>
    <dgm:pt modelId="{F568C823-43BC-4FE6-8DB8-E673BCF62688}" type="pres">
      <dgm:prSet presAssocID="{1DFE3603-2E28-4A43-B905-93BA4E9B77A4}" presName="bgRect" presStyleLbl="bgShp" presStyleIdx="5" presStyleCnt="6"/>
      <dgm:spPr/>
    </dgm:pt>
    <dgm:pt modelId="{69D61D5D-0BF3-45A2-BA8A-901DFA02D171}" type="pres">
      <dgm:prSet presAssocID="{1DFE3603-2E28-4A43-B905-93BA4E9B77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3163F25-99A3-470C-ADD1-279A2B971038}" type="pres">
      <dgm:prSet presAssocID="{1DFE3603-2E28-4A43-B905-93BA4E9B77A4}" presName="spaceRect" presStyleCnt="0"/>
      <dgm:spPr/>
    </dgm:pt>
    <dgm:pt modelId="{4080B384-1FC8-4D01-9CD0-559914E6FF3C}" type="pres">
      <dgm:prSet presAssocID="{1DFE3603-2E28-4A43-B905-93BA4E9B77A4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91CB4B01-9291-47EE-80D0-146CDB6DD23D}" type="presOf" srcId="{A7A29818-7EAF-4112-BD97-9B098F47E40B}" destId="{120A1551-2835-4B56-A78E-7FD273A38CFD}" srcOrd="0" destOrd="0" presId="urn:microsoft.com/office/officeart/2018/2/layout/IconVerticalSolidList"/>
    <dgm:cxn modelId="{4F842814-B822-4AC0-9B43-F1B0212BA337}" srcId="{72DF5BD5-BE0A-4E82-A8E5-8A3170538748}" destId="{A7A29818-7EAF-4112-BD97-9B098F47E40B}" srcOrd="0" destOrd="0" parTransId="{68C0602D-2E15-4E51-9467-92E5E6899B7D}" sibTransId="{FD918625-A7A7-44F7-A7AB-F14D2276A60A}"/>
    <dgm:cxn modelId="{CCF9C01D-D730-471A-9991-A9C84A6A1E81}" srcId="{17F12803-F055-4226-AD26-9CDB5D3B5944}" destId="{EA798AFA-D3DB-4700-AC2E-2D6D5CBB6D40}" srcOrd="3" destOrd="0" parTransId="{273BCEBB-C4D1-46EF-B7D6-F9605D3A18F5}" sibTransId="{C74B7FB3-DFCF-4E2B-ACA5-C16B704889FD}"/>
    <dgm:cxn modelId="{8C00D81D-BA8A-4303-9AF8-F13BD21D38F1}" srcId="{17F12803-F055-4226-AD26-9CDB5D3B5944}" destId="{1DFE3603-2E28-4A43-B905-93BA4E9B77A4}" srcOrd="5" destOrd="0" parTransId="{2CD1E4AA-387B-4ECD-92BB-2CC0056F9727}" sibTransId="{E601A72F-E790-4325-992A-C43AA3DAE67B}"/>
    <dgm:cxn modelId="{E38FFB1D-4490-4EE1-AB79-0B565A9A2168}" srcId="{2B5D0132-5813-4863-928E-E81651CDA55B}" destId="{4669685E-23CD-4E45-B59F-FB77C5D521C6}" srcOrd="0" destOrd="0" parTransId="{FC7BE63D-8C82-48E6-A965-9B941976A54D}" sibTransId="{10185C23-4BFE-47BC-8681-6AA03A48BBEE}"/>
    <dgm:cxn modelId="{33047E2F-D739-429B-A864-AC9D3DAFCBF5}" type="presOf" srcId="{17F12803-F055-4226-AD26-9CDB5D3B5944}" destId="{0AC90F88-C107-4914-8F04-3A48A95A5EA9}" srcOrd="0" destOrd="0" presId="urn:microsoft.com/office/officeart/2018/2/layout/IconVerticalSolidList"/>
    <dgm:cxn modelId="{08F1C536-0DCC-480E-A4D4-C0EE3BCBF7B9}" type="presOf" srcId="{38CC5E04-D9DB-49B1-8190-33E917618AE9}" destId="{10E2E4CB-60C4-4046-A4A2-454CF0FA9697}" srcOrd="0" destOrd="0" presId="urn:microsoft.com/office/officeart/2018/2/layout/IconVerticalSolidList"/>
    <dgm:cxn modelId="{0092DE40-978B-4166-A575-88879281BA1A}" type="presOf" srcId="{3EA27FF4-FEDB-44CD-871F-988F8E667057}" destId="{27EEBAF5-68AA-461B-896C-248DB6E35179}" srcOrd="0" destOrd="0" presId="urn:microsoft.com/office/officeart/2018/2/layout/IconVerticalSolidList"/>
    <dgm:cxn modelId="{7811A85B-1DFC-4E94-8954-1BA31BD19E6B}" type="presOf" srcId="{EA798AFA-D3DB-4700-AC2E-2D6D5CBB6D40}" destId="{5AFE2265-B0BA-4A1B-AF89-8240BAE3A700}" srcOrd="0" destOrd="0" presId="urn:microsoft.com/office/officeart/2018/2/layout/IconVerticalSolidList"/>
    <dgm:cxn modelId="{AC8F644A-000F-42F0-ACA2-BB9629B6F0F5}" srcId="{17F12803-F055-4226-AD26-9CDB5D3B5944}" destId="{AB59CBE5-7098-40D5-BACC-680D760E2869}" srcOrd="0" destOrd="0" parTransId="{B53EAFF6-9602-4939-92EE-274B69FAB69E}" sibTransId="{8B78ACF9-2086-4E60-8148-A76008B64077}"/>
    <dgm:cxn modelId="{1929126B-C40A-4D37-B240-A68BEFEAC705}" type="presOf" srcId="{1DFE3603-2E28-4A43-B905-93BA4E9B77A4}" destId="{4080B384-1FC8-4D01-9CD0-559914E6FF3C}" srcOrd="0" destOrd="0" presId="urn:microsoft.com/office/officeart/2018/2/layout/IconVerticalSolidList"/>
    <dgm:cxn modelId="{3C0A3851-6F0E-4AE6-89B1-70C65E5E9838}" type="presOf" srcId="{72DF5BD5-BE0A-4E82-A8E5-8A3170538748}" destId="{456323CE-EA00-4FB7-B597-6D9A4A9BA2A7}" srcOrd="0" destOrd="0" presId="urn:microsoft.com/office/officeart/2018/2/layout/IconVerticalSolidList"/>
    <dgm:cxn modelId="{C3447B9B-0728-41BD-9620-3D34AAFAE027}" srcId="{17F12803-F055-4226-AD26-9CDB5D3B5944}" destId="{2B5D0132-5813-4863-928E-E81651CDA55B}" srcOrd="1" destOrd="0" parTransId="{D2C77692-5C5E-44A5-8288-23B43B8C957B}" sibTransId="{9F418BFB-6559-4FCD-99E4-F3848365461C}"/>
    <dgm:cxn modelId="{D4013EC8-3330-4B79-9CF4-643F6FD47496}" type="presOf" srcId="{4669685E-23CD-4E45-B59F-FB77C5D521C6}" destId="{32BDA81F-AB4B-47EB-8AC9-A2D9EFA3EB47}" srcOrd="0" destOrd="0" presId="urn:microsoft.com/office/officeart/2018/2/layout/IconVerticalSolidList"/>
    <dgm:cxn modelId="{339829D7-D4DE-4CCD-9A84-F49BA7FD1E47}" type="presOf" srcId="{2B5D0132-5813-4863-928E-E81651CDA55B}" destId="{FE0909A8-D519-4357-BA13-3DF4670EB1C3}" srcOrd="0" destOrd="0" presId="urn:microsoft.com/office/officeart/2018/2/layout/IconVerticalSolidList"/>
    <dgm:cxn modelId="{6457EFDD-AEE8-42D6-87CE-7198C45AB926}" srcId="{17F12803-F055-4226-AD26-9CDB5D3B5944}" destId="{3EA27FF4-FEDB-44CD-871F-988F8E667057}" srcOrd="4" destOrd="0" parTransId="{7B0AEE1E-A222-43BA-B210-BC826754735D}" sibTransId="{0C17105D-2E25-477B-9964-16F842F1CCE9}"/>
    <dgm:cxn modelId="{EE6335E3-35A5-4828-ACED-7EBC401592A0}" srcId="{17F12803-F055-4226-AD26-9CDB5D3B5944}" destId="{72DF5BD5-BE0A-4E82-A8E5-8A3170538748}" srcOrd="2" destOrd="0" parTransId="{D381AE05-FD8F-4223-9A27-A2796683E436}" sibTransId="{862B0A65-B0E3-4097-8F7B-F058D6A35A9B}"/>
    <dgm:cxn modelId="{2FA75CEB-F2C9-459F-AE64-EF7FD71E03C6}" srcId="{EA798AFA-D3DB-4700-AC2E-2D6D5CBB6D40}" destId="{38CC5E04-D9DB-49B1-8190-33E917618AE9}" srcOrd="0" destOrd="0" parTransId="{584F66A0-2A79-44E3-8AF2-8B6B2BF2582D}" sibTransId="{78F0B1EB-A1E7-4C62-B6AD-8A311004FA1A}"/>
    <dgm:cxn modelId="{244679F5-078D-474A-8F91-387A57185CF0}" type="presOf" srcId="{AB59CBE5-7098-40D5-BACC-680D760E2869}" destId="{CF02DB02-F364-4D6E-A76D-A2365E2D19E5}" srcOrd="0" destOrd="0" presId="urn:microsoft.com/office/officeart/2018/2/layout/IconVerticalSolidList"/>
    <dgm:cxn modelId="{671AE230-455B-44E6-B2DA-F2DFABF5DD79}" type="presParOf" srcId="{0AC90F88-C107-4914-8F04-3A48A95A5EA9}" destId="{F96E042F-A5DD-4E8B-9C99-BAEA51E45EB2}" srcOrd="0" destOrd="0" presId="urn:microsoft.com/office/officeart/2018/2/layout/IconVerticalSolidList"/>
    <dgm:cxn modelId="{03202104-D717-4F89-B65F-47D03083E018}" type="presParOf" srcId="{F96E042F-A5DD-4E8B-9C99-BAEA51E45EB2}" destId="{241475FF-12EA-42F2-866D-23E2F1657FD7}" srcOrd="0" destOrd="0" presId="urn:microsoft.com/office/officeart/2018/2/layout/IconVerticalSolidList"/>
    <dgm:cxn modelId="{3A3E30BD-6DEF-49BA-8EC6-AECE76A4CF10}" type="presParOf" srcId="{F96E042F-A5DD-4E8B-9C99-BAEA51E45EB2}" destId="{4E3D0134-54AE-4E5F-BFA7-8BE07A5D2AF7}" srcOrd="1" destOrd="0" presId="urn:microsoft.com/office/officeart/2018/2/layout/IconVerticalSolidList"/>
    <dgm:cxn modelId="{A29F48F8-3802-452C-9DAA-C17F644A6DC5}" type="presParOf" srcId="{F96E042F-A5DD-4E8B-9C99-BAEA51E45EB2}" destId="{EE749146-9075-4BAE-92FE-23DAB0F28482}" srcOrd="2" destOrd="0" presId="urn:microsoft.com/office/officeart/2018/2/layout/IconVerticalSolidList"/>
    <dgm:cxn modelId="{B09132E6-742A-4992-A659-183FE6E46BE5}" type="presParOf" srcId="{F96E042F-A5DD-4E8B-9C99-BAEA51E45EB2}" destId="{CF02DB02-F364-4D6E-A76D-A2365E2D19E5}" srcOrd="3" destOrd="0" presId="urn:microsoft.com/office/officeart/2018/2/layout/IconVerticalSolidList"/>
    <dgm:cxn modelId="{A250B1F2-96FE-40EA-A25D-C5C2DFBB3E7B}" type="presParOf" srcId="{0AC90F88-C107-4914-8F04-3A48A95A5EA9}" destId="{02156EDD-1C6D-42A7-9986-46F9AFB90A45}" srcOrd="1" destOrd="0" presId="urn:microsoft.com/office/officeart/2018/2/layout/IconVerticalSolidList"/>
    <dgm:cxn modelId="{7B8A5140-4BF8-4A8B-B6F6-DE3F366D6365}" type="presParOf" srcId="{0AC90F88-C107-4914-8F04-3A48A95A5EA9}" destId="{77BDCE3C-B8F6-4ECE-B45A-C15AFE71BFB8}" srcOrd="2" destOrd="0" presId="urn:microsoft.com/office/officeart/2018/2/layout/IconVerticalSolidList"/>
    <dgm:cxn modelId="{942FBA1A-52D8-4BE2-99F3-69ACADD60644}" type="presParOf" srcId="{77BDCE3C-B8F6-4ECE-B45A-C15AFE71BFB8}" destId="{B44B25D4-3113-4201-A6EA-59E03152726F}" srcOrd="0" destOrd="0" presId="urn:microsoft.com/office/officeart/2018/2/layout/IconVerticalSolidList"/>
    <dgm:cxn modelId="{A7A3183F-0CCD-40C9-85C9-89838580A451}" type="presParOf" srcId="{77BDCE3C-B8F6-4ECE-B45A-C15AFE71BFB8}" destId="{723E3C60-E18B-4851-AB63-362054B206C7}" srcOrd="1" destOrd="0" presId="urn:microsoft.com/office/officeart/2018/2/layout/IconVerticalSolidList"/>
    <dgm:cxn modelId="{FD7B8A79-EB0E-4971-AC86-53726603B0DF}" type="presParOf" srcId="{77BDCE3C-B8F6-4ECE-B45A-C15AFE71BFB8}" destId="{F28D6FCF-356D-4030-AFF6-CDBDCA4670CB}" srcOrd="2" destOrd="0" presId="urn:microsoft.com/office/officeart/2018/2/layout/IconVerticalSolidList"/>
    <dgm:cxn modelId="{F1E9AAEB-FD6D-4716-A307-C668A39B5265}" type="presParOf" srcId="{77BDCE3C-B8F6-4ECE-B45A-C15AFE71BFB8}" destId="{FE0909A8-D519-4357-BA13-3DF4670EB1C3}" srcOrd="3" destOrd="0" presId="urn:microsoft.com/office/officeart/2018/2/layout/IconVerticalSolidList"/>
    <dgm:cxn modelId="{61B04035-A7D7-4CB7-8553-BF8BBCED0D09}" type="presParOf" srcId="{77BDCE3C-B8F6-4ECE-B45A-C15AFE71BFB8}" destId="{32BDA81F-AB4B-47EB-8AC9-A2D9EFA3EB47}" srcOrd="4" destOrd="0" presId="urn:microsoft.com/office/officeart/2018/2/layout/IconVerticalSolidList"/>
    <dgm:cxn modelId="{F52B8047-AF95-4404-8D88-03FF5378F9FB}" type="presParOf" srcId="{0AC90F88-C107-4914-8F04-3A48A95A5EA9}" destId="{6CC0437A-95F8-406D-AB5C-AEFC558FB88C}" srcOrd="3" destOrd="0" presId="urn:microsoft.com/office/officeart/2018/2/layout/IconVerticalSolidList"/>
    <dgm:cxn modelId="{B302018B-766E-447D-B52E-927D0FE32224}" type="presParOf" srcId="{0AC90F88-C107-4914-8F04-3A48A95A5EA9}" destId="{1071C176-D523-4E5B-B178-DFF22D0394C1}" srcOrd="4" destOrd="0" presId="urn:microsoft.com/office/officeart/2018/2/layout/IconVerticalSolidList"/>
    <dgm:cxn modelId="{E4797FF0-31FE-47E4-9726-B9890CF5538B}" type="presParOf" srcId="{1071C176-D523-4E5B-B178-DFF22D0394C1}" destId="{172EB20A-E891-43F6-8FA4-00AC0CC664AD}" srcOrd="0" destOrd="0" presId="urn:microsoft.com/office/officeart/2018/2/layout/IconVerticalSolidList"/>
    <dgm:cxn modelId="{28669370-2AF4-4B24-81F3-14AFE3D6F885}" type="presParOf" srcId="{1071C176-D523-4E5B-B178-DFF22D0394C1}" destId="{208968BF-DEFE-4042-8ADE-5CA6ABA8BCBF}" srcOrd="1" destOrd="0" presId="urn:microsoft.com/office/officeart/2018/2/layout/IconVerticalSolidList"/>
    <dgm:cxn modelId="{5D558F8D-A54C-42FE-A8DF-749553445C30}" type="presParOf" srcId="{1071C176-D523-4E5B-B178-DFF22D0394C1}" destId="{3A4D4188-A55C-415A-82E4-1566AE361A3A}" srcOrd="2" destOrd="0" presId="urn:microsoft.com/office/officeart/2018/2/layout/IconVerticalSolidList"/>
    <dgm:cxn modelId="{EC7A5E81-594C-4FA6-91CD-EB95B132E217}" type="presParOf" srcId="{1071C176-D523-4E5B-B178-DFF22D0394C1}" destId="{456323CE-EA00-4FB7-B597-6D9A4A9BA2A7}" srcOrd="3" destOrd="0" presId="urn:microsoft.com/office/officeart/2018/2/layout/IconVerticalSolidList"/>
    <dgm:cxn modelId="{D2DCAC5D-08BC-4833-A34C-879D1BF714C2}" type="presParOf" srcId="{1071C176-D523-4E5B-B178-DFF22D0394C1}" destId="{120A1551-2835-4B56-A78E-7FD273A38CFD}" srcOrd="4" destOrd="0" presId="urn:microsoft.com/office/officeart/2018/2/layout/IconVerticalSolidList"/>
    <dgm:cxn modelId="{4BA832C7-EBE4-44AC-B9D9-025D1CC67FCF}" type="presParOf" srcId="{0AC90F88-C107-4914-8F04-3A48A95A5EA9}" destId="{60723B63-8DDA-4495-8A37-D7AA0E79ED11}" srcOrd="5" destOrd="0" presId="urn:microsoft.com/office/officeart/2018/2/layout/IconVerticalSolidList"/>
    <dgm:cxn modelId="{66E2DF78-242D-40B9-AD69-E12D58DED62F}" type="presParOf" srcId="{0AC90F88-C107-4914-8F04-3A48A95A5EA9}" destId="{444A1C8D-1DBD-4802-BD01-3C4710D77FD2}" srcOrd="6" destOrd="0" presId="urn:microsoft.com/office/officeart/2018/2/layout/IconVerticalSolidList"/>
    <dgm:cxn modelId="{B0B975A9-E18F-4D13-9C65-47C77CC5E9FA}" type="presParOf" srcId="{444A1C8D-1DBD-4802-BD01-3C4710D77FD2}" destId="{EFEA9269-155C-4A3D-AC23-F31FE6256B0D}" srcOrd="0" destOrd="0" presId="urn:microsoft.com/office/officeart/2018/2/layout/IconVerticalSolidList"/>
    <dgm:cxn modelId="{C0D9DF18-A1CC-4E87-ACBF-C2840F3A3C8C}" type="presParOf" srcId="{444A1C8D-1DBD-4802-BD01-3C4710D77FD2}" destId="{CA1E82AE-DE16-4237-AF53-8E6B4EDA755D}" srcOrd="1" destOrd="0" presId="urn:microsoft.com/office/officeart/2018/2/layout/IconVerticalSolidList"/>
    <dgm:cxn modelId="{78AC634B-64E9-403F-835F-D81C6CCD7394}" type="presParOf" srcId="{444A1C8D-1DBD-4802-BD01-3C4710D77FD2}" destId="{06C541F4-B120-479B-B19E-D01E82E4F092}" srcOrd="2" destOrd="0" presId="urn:microsoft.com/office/officeart/2018/2/layout/IconVerticalSolidList"/>
    <dgm:cxn modelId="{95ECD610-2588-43AE-978E-1174C0C33269}" type="presParOf" srcId="{444A1C8D-1DBD-4802-BD01-3C4710D77FD2}" destId="{5AFE2265-B0BA-4A1B-AF89-8240BAE3A700}" srcOrd="3" destOrd="0" presId="urn:microsoft.com/office/officeart/2018/2/layout/IconVerticalSolidList"/>
    <dgm:cxn modelId="{94364B30-6020-4E3F-BE5D-6702496AE752}" type="presParOf" srcId="{444A1C8D-1DBD-4802-BD01-3C4710D77FD2}" destId="{10E2E4CB-60C4-4046-A4A2-454CF0FA9697}" srcOrd="4" destOrd="0" presId="urn:microsoft.com/office/officeart/2018/2/layout/IconVerticalSolidList"/>
    <dgm:cxn modelId="{DF2B8FC6-18FF-47FA-A3E6-7CA2F11F3834}" type="presParOf" srcId="{0AC90F88-C107-4914-8F04-3A48A95A5EA9}" destId="{CB4672E7-8D51-4E48-8BC6-1AF4D1C22B24}" srcOrd="7" destOrd="0" presId="urn:microsoft.com/office/officeart/2018/2/layout/IconVerticalSolidList"/>
    <dgm:cxn modelId="{2CB3F79A-14DE-42FD-980E-87427AAE137B}" type="presParOf" srcId="{0AC90F88-C107-4914-8F04-3A48A95A5EA9}" destId="{7765F22B-268E-47AB-B933-AFDA43752C16}" srcOrd="8" destOrd="0" presId="urn:microsoft.com/office/officeart/2018/2/layout/IconVerticalSolidList"/>
    <dgm:cxn modelId="{C312CFB9-33DA-49E6-BEFF-3E6D8A719A99}" type="presParOf" srcId="{7765F22B-268E-47AB-B933-AFDA43752C16}" destId="{203AFB97-EC2E-474C-964F-9B9A905E0842}" srcOrd="0" destOrd="0" presId="urn:microsoft.com/office/officeart/2018/2/layout/IconVerticalSolidList"/>
    <dgm:cxn modelId="{C2C88B18-F3B3-472A-89DE-1203D008DFD7}" type="presParOf" srcId="{7765F22B-268E-47AB-B933-AFDA43752C16}" destId="{3374423E-FC7F-4537-A6B0-7FAD952D0A57}" srcOrd="1" destOrd="0" presId="urn:microsoft.com/office/officeart/2018/2/layout/IconVerticalSolidList"/>
    <dgm:cxn modelId="{5D5EF404-4D92-441C-8970-A2627A2627BF}" type="presParOf" srcId="{7765F22B-268E-47AB-B933-AFDA43752C16}" destId="{0F5E70C2-D6EF-438C-B2E2-1AE9DE77B169}" srcOrd="2" destOrd="0" presId="urn:microsoft.com/office/officeart/2018/2/layout/IconVerticalSolidList"/>
    <dgm:cxn modelId="{E336BD66-B8FC-49DA-A72C-6A85F94C7BE5}" type="presParOf" srcId="{7765F22B-268E-47AB-B933-AFDA43752C16}" destId="{27EEBAF5-68AA-461B-896C-248DB6E35179}" srcOrd="3" destOrd="0" presId="urn:microsoft.com/office/officeart/2018/2/layout/IconVerticalSolidList"/>
    <dgm:cxn modelId="{CAC7A367-223A-44A1-9C29-8F2A481357FA}" type="presParOf" srcId="{0AC90F88-C107-4914-8F04-3A48A95A5EA9}" destId="{B9760C20-86E5-401B-93D3-1B5A22C9CD87}" srcOrd="9" destOrd="0" presId="urn:microsoft.com/office/officeart/2018/2/layout/IconVerticalSolidList"/>
    <dgm:cxn modelId="{07AC275B-6890-4936-BBA5-67E9956AF90F}" type="presParOf" srcId="{0AC90F88-C107-4914-8F04-3A48A95A5EA9}" destId="{0F5ACEA7-2047-42DE-87F6-65C61BEA4C3D}" srcOrd="10" destOrd="0" presId="urn:microsoft.com/office/officeart/2018/2/layout/IconVerticalSolidList"/>
    <dgm:cxn modelId="{51566184-AEE7-464A-9D92-94A6AE1DEBE1}" type="presParOf" srcId="{0F5ACEA7-2047-42DE-87F6-65C61BEA4C3D}" destId="{F568C823-43BC-4FE6-8DB8-E673BCF62688}" srcOrd="0" destOrd="0" presId="urn:microsoft.com/office/officeart/2018/2/layout/IconVerticalSolidList"/>
    <dgm:cxn modelId="{057335F4-8E0D-480E-A40B-768B690F0CDD}" type="presParOf" srcId="{0F5ACEA7-2047-42DE-87F6-65C61BEA4C3D}" destId="{69D61D5D-0BF3-45A2-BA8A-901DFA02D171}" srcOrd="1" destOrd="0" presId="urn:microsoft.com/office/officeart/2018/2/layout/IconVerticalSolidList"/>
    <dgm:cxn modelId="{51E6D354-1B07-4A50-A1DA-89F1C812D786}" type="presParOf" srcId="{0F5ACEA7-2047-42DE-87F6-65C61BEA4C3D}" destId="{73163F25-99A3-470C-ADD1-279A2B971038}" srcOrd="2" destOrd="0" presId="urn:microsoft.com/office/officeart/2018/2/layout/IconVerticalSolidList"/>
    <dgm:cxn modelId="{EE32309A-796E-495E-A7C8-EBFABB127318}" type="presParOf" srcId="{0F5ACEA7-2047-42DE-87F6-65C61BEA4C3D}" destId="{4080B384-1FC8-4D01-9CD0-559914E6F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4D7079-8C90-43BE-836F-ECDBD6F5A4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DE26205-3CA9-4EFC-A952-90096764D7EE}">
      <dgm:prSet/>
      <dgm:spPr/>
      <dgm:t>
        <a:bodyPr/>
        <a:lstStyle/>
        <a:p>
          <a:r>
            <a:rPr lang="en-US"/>
            <a:t>Anagram and String coverage</a:t>
          </a:r>
        </a:p>
      </dgm:t>
    </dgm:pt>
    <dgm:pt modelId="{0905AD8A-70FF-4A96-A58A-FAED777E3ABB}" type="parTrans" cxnId="{831D4E26-F58B-4576-8ACE-9F7C29E1980C}">
      <dgm:prSet/>
      <dgm:spPr/>
      <dgm:t>
        <a:bodyPr/>
        <a:lstStyle/>
        <a:p>
          <a:endParaRPr lang="en-US"/>
        </a:p>
      </dgm:t>
    </dgm:pt>
    <dgm:pt modelId="{80C82A44-9399-4F80-AB07-0C9AC5FC3C5D}" type="sibTrans" cxnId="{831D4E26-F58B-4576-8ACE-9F7C29E1980C}">
      <dgm:prSet/>
      <dgm:spPr/>
      <dgm:t>
        <a:bodyPr/>
        <a:lstStyle/>
        <a:p>
          <a:endParaRPr lang="en-US"/>
        </a:p>
      </dgm:t>
    </dgm:pt>
    <dgm:pt modelId="{B39186DE-A993-403D-A9FF-3468DF75E452}">
      <dgm:prSet/>
      <dgm:spPr/>
      <dgm:t>
        <a:bodyPr/>
        <a:lstStyle/>
        <a:p>
          <a:r>
            <a:rPr lang="en-US"/>
            <a:t>Parse Expression</a:t>
          </a:r>
        </a:p>
      </dgm:t>
    </dgm:pt>
    <dgm:pt modelId="{DD362566-478F-4D7E-B203-1F6A35CCA775}" type="parTrans" cxnId="{E8AEE888-BADC-4C02-B271-EC952D3F1769}">
      <dgm:prSet/>
      <dgm:spPr/>
      <dgm:t>
        <a:bodyPr/>
        <a:lstStyle/>
        <a:p>
          <a:endParaRPr lang="en-US"/>
        </a:p>
      </dgm:t>
    </dgm:pt>
    <dgm:pt modelId="{2094C19D-4BE5-4A5D-8579-063293B91AF4}" type="sibTrans" cxnId="{E8AEE888-BADC-4C02-B271-EC952D3F1769}">
      <dgm:prSet/>
      <dgm:spPr/>
      <dgm:t>
        <a:bodyPr/>
        <a:lstStyle/>
        <a:p>
          <a:endParaRPr lang="en-US"/>
        </a:p>
      </dgm:t>
    </dgm:pt>
    <dgm:pt modelId="{939A6C30-FC16-4518-8A83-DF8BDF3D014E}">
      <dgm:prSet/>
      <dgm:spPr/>
      <dgm:t>
        <a:bodyPr/>
        <a:lstStyle/>
        <a:p>
          <a:r>
            <a:rPr lang="en-US"/>
            <a:t>Push down stack and Interpreter Pattern</a:t>
          </a:r>
        </a:p>
      </dgm:t>
    </dgm:pt>
    <dgm:pt modelId="{5899FB84-9C9E-4EAA-9DB6-589C9199C390}" type="parTrans" cxnId="{0954ACBE-D547-43EC-A5C3-3F012CF485E4}">
      <dgm:prSet/>
      <dgm:spPr/>
      <dgm:t>
        <a:bodyPr/>
        <a:lstStyle/>
        <a:p>
          <a:endParaRPr lang="en-US"/>
        </a:p>
      </dgm:t>
    </dgm:pt>
    <dgm:pt modelId="{39A06F26-1B0D-4EF5-A46C-16F6C855C6DD}" type="sibTrans" cxnId="{0954ACBE-D547-43EC-A5C3-3F012CF485E4}">
      <dgm:prSet/>
      <dgm:spPr/>
      <dgm:t>
        <a:bodyPr/>
        <a:lstStyle/>
        <a:p>
          <a:endParaRPr lang="en-US"/>
        </a:p>
      </dgm:t>
    </dgm:pt>
    <dgm:pt modelId="{85A61963-F4EA-4D93-9306-6F93B9EA33BC}">
      <dgm:prSet/>
      <dgm:spPr/>
      <dgm:t>
        <a:bodyPr/>
        <a:lstStyle/>
        <a:p>
          <a:r>
            <a:rPr lang="en-US"/>
            <a:t>State machine</a:t>
          </a:r>
        </a:p>
      </dgm:t>
    </dgm:pt>
    <dgm:pt modelId="{75CF4F39-AB18-44AF-AEA2-E740E7034FB2}" type="parTrans" cxnId="{CCA715A6-6682-46A3-A645-0C4ECFF1EAB5}">
      <dgm:prSet/>
      <dgm:spPr/>
      <dgm:t>
        <a:bodyPr/>
        <a:lstStyle/>
        <a:p>
          <a:endParaRPr lang="en-US"/>
        </a:p>
      </dgm:t>
    </dgm:pt>
    <dgm:pt modelId="{CC06666A-F363-4243-8F23-E0CFB7819169}" type="sibTrans" cxnId="{CCA715A6-6682-46A3-A645-0C4ECFF1EAB5}">
      <dgm:prSet/>
      <dgm:spPr/>
      <dgm:t>
        <a:bodyPr/>
        <a:lstStyle/>
        <a:p>
          <a:endParaRPr lang="en-US"/>
        </a:p>
      </dgm:t>
    </dgm:pt>
    <dgm:pt modelId="{0F0CB57D-6DC8-4F93-A3A8-95BF0142EDF3}">
      <dgm:prSet/>
      <dgm:spPr/>
      <dgm:t>
        <a:bodyPr/>
        <a:lstStyle/>
        <a:p>
          <a:r>
            <a:rPr lang="en-US"/>
            <a:t>Trie Search and Prefix Hash</a:t>
          </a:r>
        </a:p>
      </dgm:t>
    </dgm:pt>
    <dgm:pt modelId="{1D6C51B8-B951-4175-8375-66E8A8B5F30A}" type="parTrans" cxnId="{DC816022-F020-4420-84C9-36FBD397E484}">
      <dgm:prSet/>
      <dgm:spPr/>
      <dgm:t>
        <a:bodyPr/>
        <a:lstStyle/>
        <a:p>
          <a:endParaRPr lang="en-US"/>
        </a:p>
      </dgm:t>
    </dgm:pt>
    <dgm:pt modelId="{6C51421E-2CB4-48F4-BB6A-FB6BED41C87D}" type="sibTrans" cxnId="{DC816022-F020-4420-84C9-36FBD397E484}">
      <dgm:prSet/>
      <dgm:spPr/>
      <dgm:t>
        <a:bodyPr/>
        <a:lstStyle/>
        <a:p>
          <a:endParaRPr lang="en-US"/>
        </a:p>
      </dgm:t>
    </dgm:pt>
    <dgm:pt modelId="{76F32810-C964-48D8-B517-EAF80C383F2F}">
      <dgm:prSet/>
      <dgm:spPr/>
      <dgm:t>
        <a:bodyPr/>
        <a:lstStyle/>
        <a:p>
          <a:r>
            <a:rPr lang="en-US"/>
            <a:t>KMP and RabinKarp</a:t>
          </a:r>
        </a:p>
      </dgm:t>
    </dgm:pt>
    <dgm:pt modelId="{18CCF796-2C34-474B-835A-15A9593B7FA4}" type="parTrans" cxnId="{9B97A9B3-B04E-4417-A6A3-10572568CF17}">
      <dgm:prSet/>
      <dgm:spPr/>
      <dgm:t>
        <a:bodyPr/>
        <a:lstStyle/>
        <a:p>
          <a:endParaRPr lang="en-US"/>
        </a:p>
      </dgm:t>
    </dgm:pt>
    <dgm:pt modelId="{DB4E5C25-0638-4F02-9BC8-4EECA5AF05F6}" type="sibTrans" cxnId="{9B97A9B3-B04E-4417-A6A3-10572568CF17}">
      <dgm:prSet/>
      <dgm:spPr/>
      <dgm:t>
        <a:bodyPr/>
        <a:lstStyle/>
        <a:p>
          <a:endParaRPr lang="en-US"/>
        </a:p>
      </dgm:t>
    </dgm:pt>
    <dgm:pt modelId="{B62EB210-3060-4009-A0AC-FDDB9B28872A}">
      <dgm:prSet/>
      <dgm:spPr/>
      <dgm:t>
        <a:bodyPr/>
        <a:lstStyle/>
        <a:p>
          <a:r>
            <a:rPr lang="en-US"/>
            <a:t>Both can resolve substring match and repeat pattern match</a:t>
          </a:r>
        </a:p>
      </dgm:t>
    </dgm:pt>
    <dgm:pt modelId="{549668D0-4790-46DD-8A7D-F341749DD173}" type="parTrans" cxnId="{2D274F68-6573-436C-BEC8-68D4DFFC2BA4}">
      <dgm:prSet/>
      <dgm:spPr/>
      <dgm:t>
        <a:bodyPr/>
        <a:lstStyle/>
        <a:p>
          <a:endParaRPr lang="en-US"/>
        </a:p>
      </dgm:t>
    </dgm:pt>
    <dgm:pt modelId="{164CE6E8-F1E6-4654-A568-FE76F65C9AA3}" type="sibTrans" cxnId="{2D274F68-6573-436C-BEC8-68D4DFFC2BA4}">
      <dgm:prSet/>
      <dgm:spPr/>
      <dgm:t>
        <a:bodyPr/>
        <a:lstStyle/>
        <a:p>
          <a:endParaRPr lang="en-US"/>
        </a:p>
      </dgm:t>
    </dgm:pt>
    <dgm:pt modelId="{7B60F62F-F3BB-4DDB-BD85-58A0CD88926A}">
      <dgm:prSet/>
      <dgm:spPr/>
      <dgm:t>
        <a:bodyPr/>
        <a:lstStyle/>
        <a:p>
          <a:r>
            <a:rPr lang="en-US"/>
            <a:t>In some cases Rabin Karp is faster.</a:t>
          </a:r>
        </a:p>
      </dgm:t>
    </dgm:pt>
    <dgm:pt modelId="{C9F7F8F4-9818-41D7-8070-3087EEA32C97}" type="parTrans" cxnId="{36825382-207C-4E6C-9ED2-0FED7FAEAE5F}">
      <dgm:prSet/>
      <dgm:spPr/>
      <dgm:t>
        <a:bodyPr/>
        <a:lstStyle/>
        <a:p>
          <a:endParaRPr lang="en-US"/>
        </a:p>
      </dgm:t>
    </dgm:pt>
    <dgm:pt modelId="{270B3F85-301F-4413-B8D6-5110C544B58E}" type="sibTrans" cxnId="{36825382-207C-4E6C-9ED2-0FED7FAEAE5F}">
      <dgm:prSet/>
      <dgm:spPr/>
      <dgm:t>
        <a:bodyPr/>
        <a:lstStyle/>
        <a:p>
          <a:endParaRPr lang="en-US"/>
        </a:p>
      </dgm:t>
    </dgm:pt>
    <dgm:pt modelId="{4D81224D-5FD4-4567-9103-D301FAE12797}">
      <dgm:prSet/>
      <dgm:spPr/>
      <dgm:t>
        <a:bodyPr/>
        <a:lstStyle/>
        <a:p>
          <a:r>
            <a:rPr lang="en-US" dirty="0"/>
            <a:t>Use hash table to count characters</a:t>
          </a:r>
        </a:p>
      </dgm:t>
    </dgm:pt>
    <dgm:pt modelId="{12701364-4D4B-44E1-8CA2-2CD298FE5FB0}" type="parTrans" cxnId="{E0885141-D00D-49B5-8770-AD783CF35C8E}">
      <dgm:prSet/>
      <dgm:spPr/>
      <dgm:t>
        <a:bodyPr/>
        <a:lstStyle/>
        <a:p>
          <a:endParaRPr lang="en-US"/>
        </a:p>
      </dgm:t>
    </dgm:pt>
    <dgm:pt modelId="{8B93D1A9-0B56-4FC6-B6FC-DB60B8C491DC}" type="sibTrans" cxnId="{E0885141-D00D-49B5-8770-AD783CF35C8E}">
      <dgm:prSet/>
      <dgm:spPr/>
      <dgm:t>
        <a:bodyPr/>
        <a:lstStyle/>
        <a:p>
          <a:endParaRPr lang="en-US"/>
        </a:p>
      </dgm:t>
    </dgm:pt>
    <dgm:pt modelId="{9FA22FED-9BCC-488C-89B8-83E46340BED3}" type="pres">
      <dgm:prSet presAssocID="{A34D7079-8C90-43BE-836F-ECDBD6F5A4CD}" presName="root" presStyleCnt="0">
        <dgm:presLayoutVars>
          <dgm:dir/>
          <dgm:resizeHandles val="exact"/>
        </dgm:presLayoutVars>
      </dgm:prSet>
      <dgm:spPr/>
    </dgm:pt>
    <dgm:pt modelId="{C8EA20F1-AAE6-4140-B807-5AEA11F483E2}" type="pres">
      <dgm:prSet presAssocID="{0DE26205-3CA9-4EFC-A952-90096764D7EE}" presName="compNode" presStyleCnt="0"/>
      <dgm:spPr/>
    </dgm:pt>
    <dgm:pt modelId="{811E11B2-EF34-463C-94B9-A708E74125EE}" type="pres">
      <dgm:prSet presAssocID="{0DE26205-3CA9-4EFC-A952-90096764D7EE}" presName="bgRect" presStyleLbl="bgShp" presStyleIdx="0" presStyleCnt="4"/>
      <dgm:spPr/>
    </dgm:pt>
    <dgm:pt modelId="{83D08038-1F50-4F42-9849-F78EC4710978}" type="pres">
      <dgm:prSet presAssocID="{0DE26205-3CA9-4EFC-A952-90096764D7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DF1B48F3-165B-431E-A8A1-8BCE97FDB8A8}" type="pres">
      <dgm:prSet presAssocID="{0DE26205-3CA9-4EFC-A952-90096764D7EE}" presName="spaceRect" presStyleCnt="0"/>
      <dgm:spPr/>
    </dgm:pt>
    <dgm:pt modelId="{BBC17B70-764A-493A-8BDA-504435ED7690}" type="pres">
      <dgm:prSet presAssocID="{0DE26205-3CA9-4EFC-A952-90096764D7EE}" presName="parTx" presStyleLbl="revTx" presStyleIdx="0" presStyleCnt="7">
        <dgm:presLayoutVars>
          <dgm:chMax val="0"/>
          <dgm:chPref val="0"/>
        </dgm:presLayoutVars>
      </dgm:prSet>
      <dgm:spPr/>
    </dgm:pt>
    <dgm:pt modelId="{F19302A7-94F5-4F22-98ED-EDF4EE3A6F1A}" type="pres">
      <dgm:prSet presAssocID="{0DE26205-3CA9-4EFC-A952-90096764D7EE}" presName="desTx" presStyleLbl="revTx" presStyleIdx="1" presStyleCnt="7">
        <dgm:presLayoutVars/>
      </dgm:prSet>
      <dgm:spPr/>
    </dgm:pt>
    <dgm:pt modelId="{6BE31883-6BA2-4ABB-9F1F-08105BF00BD6}" type="pres">
      <dgm:prSet presAssocID="{80C82A44-9399-4F80-AB07-0C9AC5FC3C5D}" presName="sibTrans" presStyleCnt="0"/>
      <dgm:spPr/>
    </dgm:pt>
    <dgm:pt modelId="{0EEB9D03-B626-4D8B-BF75-386E3E4447E5}" type="pres">
      <dgm:prSet presAssocID="{B39186DE-A993-403D-A9FF-3468DF75E452}" presName="compNode" presStyleCnt="0"/>
      <dgm:spPr/>
    </dgm:pt>
    <dgm:pt modelId="{2590B4E8-B6C4-4D3F-A85A-9EFBD6BEB367}" type="pres">
      <dgm:prSet presAssocID="{B39186DE-A993-403D-A9FF-3468DF75E452}" presName="bgRect" presStyleLbl="bgShp" presStyleIdx="1" presStyleCnt="4"/>
      <dgm:spPr/>
    </dgm:pt>
    <dgm:pt modelId="{58EF094F-A43B-473C-9D58-FFFFB7D39053}" type="pres">
      <dgm:prSet presAssocID="{B39186DE-A993-403D-A9FF-3468DF75E4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0F4323-CC18-4D1F-90A1-27CFF7EB0027}" type="pres">
      <dgm:prSet presAssocID="{B39186DE-A993-403D-A9FF-3468DF75E452}" presName="spaceRect" presStyleCnt="0"/>
      <dgm:spPr/>
    </dgm:pt>
    <dgm:pt modelId="{6579BDAD-F52A-482B-B39D-DA82CB4ED343}" type="pres">
      <dgm:prSet presAssocID="{B39186DE-A993-403D-A9FF-3468DF75E452}" presName="parTx" presStyleLbl="revTx" presStyleIdx="2" presStyleCnt="7">
        <dgm:presLayoutVars>
          <dgm:chMax val="0"/>
          <dgm:chPref val="0"/>
        </dgm:presLayoutVars>
      </dgm:prSet>
      <dgm:spPr/>
    </dgm:pt>
    <dgm:pt modelId="{29339D85-9245-4693-92ED-08A61BD375CB}" type="pres">
      <dgm:prSet presAssocID="{B39186DE-A993-403D-A9FF-3468DF75E452}" presName="desTx" presStyleLbl="revTx" presStyleIdx="3" presStyleCnt="7">
        <dgm:presLayoutVars/>
      </dgm:prSet>
      <dgm:spPr/>
    </dgm:pt>
    <dgm:pt modelId="{43DBEDE2-B05D-4115-B8DB-1811A8DB21EE}" type="pres">
      <dgm:prSet presAssocID="{2094C19D-4BE5-4A5D-8579-063293B91AF4}" presName="sibTrans" presStyleCnt="0"/>
      <dgm:spPr/>
    </dgm:pt>
    <dgm:pt modelId="{CDB8F4D4-21DD-4370-B25E-0BBD555B1551}" type="pres">
      <dgm:prSet presAssocID="{0F0CB57D-6DC8-4F93-A3A8-95BF0142EDF3}" presName="compNode" presStyleCnt="0"/>
      <dgm:spPr/>
    </dgm:pt>
    <dgm:pt modelId="{42E4539C-835F-4624-AA09-C4D23A9F2148}" type="pres">
      <dgm:prSet presAssocID="{0F0CB57D-6DC8-4F93-A3A8-95BF0142EDF3}" presName="bgRect" presStyleLbl="bgShp" presStyleIdx="2" presStyleCnt="4"/>
      <dgm:spPr/>
    </dgm:pt>
    <dgm:pt modelId="{C437781E-1ECB-4894-8866-95FF3F2C7757}" type="pres">
      <dgm:prSet presAssocID="{0F0CB57D-6DC8-4F93-A3A8-95BF0142ED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FFE1FF-77A9-4E10-9651-118C2AFDEECE}" type="pres">
      <dgm:prSet presAssocID="{0F0CB57D-6DC8-4F93-A3A8-95BF0142EDF3}" presName="spaceRect" presStyleCnt="0"/>
      <dgm:spPr/>
    </dgm:pt>
    <dgm:pt modelId="{03A1F478-CABF-4AB2-8FDE-490BD10D0163}" type="pres">
      <dgm:prSet presAssocID="{0F0CB57D-6DC8-4F93-A3A8-95BF0142EDF3}" presName="parTx" presStyleLbl="revTx" presStyleIdx="4" presStyleCnt="7">
        <dgm:presLayoutVars>
          <dgm:chMax val="0"/>
          <dgm:chPref val="0"/>
        </dgm:presLayoutVars>
      </dgm:prSet>
      <dgm:spPr/>
    </dgm:pt>
    <dgm:pt modelId="{F60622C6-CC41-4F4F-BEF5-97B44D48AA5E}" type="pres">
      <dgm:prSet presAssocID="{6C51421E-2CB4-48F4-BB6A-FB6BED41C87D}" presName="sibTrans" presStyleCnt="0"/>
      <dgm:spPr/>
    </dgm:pt>
    <dgm:pt modelId="{2C170AD3-9698-46B6-9F2E-4E5811A4A2D2}" type="pres">
      <dgm:prSet presAssocID="{76F32810-C964-48D8-B517-EAF80C383F2F}" presName="compNode" presStyleCnt="0"/>
      <dgm:spPr/>
    </dgm:pt>
    <dgm:pt modelId="{869ED877-9F05-4069-9D8B-ACC7DD01A295}" type="pres">
      <dgm:prSet presAssocID="{76F32810-C964-48D8-B517-EAF80C383F2F}" presName="bgRect" presStyleLbl="bgShp" presStyleIdx="3" presStyleCnt="4"/>
      <dgm:spPr/>
    </dgm:pt>
    <dgm:pt modelId="{E266307C-E937-4F54-BC78-41BB196F2C89}" type="pres">
      <dgm:prSet presAssocID="{76F32810-C964-48D8-B517-EAF80C383F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BC855D2-EEB9-42EF-9DCE-56E8DE5CCBE4}" type="pres">
      <dgm:prSet presAssocID="{76F32810-C964-48D8-B517-EAF80C383F2F}" presName="spaceRect" presStyleCnt="0"/>
      <dgm:spPr/>
    </dgm:pt>
    <dgm:pt modelId="{CEB3D1EE-6A42-45DD-9D63-4F3D03B0DEEA}" type="pres">
      <dgm:prSet presAssocID="{76F32810-C964-48D8-B517-EAF80C383F2F}" presName="parTx" presStyleLbl="revTx" presStyleIdx="5" presStyleCnt="7">
        <dgm:presLayoutVars>
          <dgm:chMax val="0"/>
          <dgm:chPref val="0"/>
        </dgm:presLayoutVars>
      </dgm:prSet>
      <dgm:spPr/>
    </dgm:pt>
    <dgm:pt modelId="{ABCA0B4D-DEB0-46E8-A33F-67E918DD90DE}" type="pres">
      <dgm:prSet presAssocID="{76F32810-C964-48D8-B517-EAF80C383F2F}" presName="desTx" presStyleLbl="revTx" presStyleIdx="6" presStyleCnt="7">
        <dgm:presLayoutVars/>
      </dgm:prSet>
      <dgm:spPr/>
    </dgm:pt>
  </dgm:ptLst>
  <dgm:cxnLst>
    <dgm:cxn modelId="{C2AB1903-23A9-4B37-9202-E63F84CDA770}" type="presOf" srcId="{0DE26205-3CA9-4EFC-A952-90096764D7EE}" destId="{BBC17B70-764A-493A-8BDA-504435ED7690}" srcOrd="0" destOrd="0" presId="urn:microsoft.com/office/officeart/2018/2/layout/IconVerticalSolidList"/>
    <dgm:cxn modelId="{BF6A7817-E16D-4A06-AF33-87FC6D7060CE}" type="presOf" srcId="{0F0CB57D-6DC8-4F93-A3A8-95BF0142EDF3}" destId="{03A1F478-CABF-4AB2-8FDE-490BD10D0163}" srcOrd="0" destOrd="0" presId="urn:microsoft.com/office/officeart/2018/2/layout/IconVerticalSolidList"/>
    <dgm:cxn modelId="{38F2E519-530A-485F-AFE8-2EA57BD2E86B}" type="presOf" srcId="{85A61963-F4EA-4D93-9306-6F93B9EA33BC}" destId="{29339D85-9245-4693-92ED-08A61BD375CB}" srcOrd="0" destOrd="1" presId="urn:microsoft.com/office/officeart/2018/2/layout/IconVerticalSolidList"/>
    <dgm:cxn modelId="{99C84A21-37BF-43E3-A270-EFD71D3081C3}" type="presOf" srcId="{4D81224D-5FD4-4567-9103-D301FAE12797}" destId="{F19302A7-94F5-4F22-98ED-EDF4EE3A6F1A}" srcOrd="0" destOrd="0" presId="urn:microsoft.com/office/officeart/2018/2/layout/IconVerticalSolidList"/>
    <dgm:cxn modelId="{DC816022-F020-4420-84C9-36FBD397E484}" srcId="{A34D7079-8C90-43BE-836F-ECDBD6F5A4CD}" destId="{0F0CB57D-6DC8-4F93-A3A8-95BF0142EDF3}" srcOrd="2" destOrd="0" parTransId="{1D6C51B8-B951-4175-8375-66E8A8B5F30A}" sibTransId="{6C51421E-2CB4-48F4-BB6A-FB6BED41C87D}"/>
    <dgm:cxn modelId="{831D4E26-F58B-4576-8ACE-9F7C29E1980C}" srcId="{A34D7079-8C90-43BE-836F-ECDBD6F5A4CD}" destId="{0DE26205-3CA9-4EFC-A952-90096764D7EE}" srcOrd="0" destOrd="0" parTransId="{0905AD8A-70FF-4A96-A58A-FAED777E3ABB}" sibTransId="{80C82A44-9399-4F80-AB07-0C9AC5FC3C5D}"/>
    <dgm:cxn modelId="{2D795C33-AD3B-413D-A9A4-74303AA8A28B}" type="presOf" srcId="{B62EB210-3060-4009-A0AC-FDDB9B28872A}" destId="{ABCA0B4D-DEB0-46E8-A33F-67E918DD90DE}" srcOrd="0" destOrd="0" presId="urn:microsoft.com/office/officeart/2018/2/layout/IconVerticalSolidList"/>
    <dgm:cxn modelId="{E0885141-D00D-49B5-8770-AD783CF35C8E}" srcId="{0DE26205-3CA9-4EFC-A952-90096764D7EE}" destId="{4D81224D-5FD4-4567-9103-D301FAE12797}" srcOrd="0" destOrd="0" parTransId="{12701364-4D4B-44E1-8CA2-2CD298FE5FB0}" sibTransId="{8B93D1A9-0B56-4FC6-B6FC-DB60B8C491DC}"/>
    <dgm:cxn modelId="{2D274F68-6573-436C-BEC8-68D4DFFC2BA4}" srcId="{76F32810-C964-48D8-B517-EAF80C383F2F}" destId="{B62EB210-3060-4009-A0AC-FDDB9B28872A}" srcOrd="0" destOrd="0" parTransId="{549668D0-4790-46DD-8A7D-F341749DD173}" sibTransId="{164CE6E8-F1E6-4654-A568-FE76F65C9AA3}"/>
    <dgm:cxn modelId="{D5E0164C-CE6C-41E4-A659-F8AD0055C0B8}" type="presOf" srcId="{A34D7079-8C90-43BE-836F-ECDBD6F5A4CD}" destId="{9FA22FED-9BCC-488C-89B8-83E46340BED3}" srcOrd="0" destOrd="0" presId="urn:microsoft.com/office/officeart/2018/2/layout/IconVerticalSolidList"/>
    <dgm:cxn modelId="{6954217A-75F8-473E-A735-EC4EFFD7DD79}" type="presOf" srcId="{B39186DE-A993-403D-A9FF-3468DF75E452}" destId="{6579BDAD-F52A-482B-B39D-DA82CB4ED343}" srcOrd="0" destOrd="0" presId="urn:microsoft.com/office/officeart/2018/2/layout/IconVerticalSolidList"/>
    <dgm:cxn modelId="{36825382-207C-4E6C-9ED2-0FED7FAEAE5F}" srcId="{76F32810-C964-48D8-B517-EAF80C383F2F}" destId="{7B60F62F-F3BB-4DDB-BD85-58A0CD88926A}" srcOrd="1" destOrd="0" parTransId="{C9F7F8F4-9818-41D7-8070-3087EEA32C97}" sibTransId="{270B3F85-301F-4413-B8D6-5110C544B58E}"/>
    <dgm:cxn modelId="{E8AEE888-BADC-4C02-B271-EC952D3F1769}" srcId="{A34D7079-8C90-43BE-836F-ECDBD6F5A4CD}" destId="{B39186DE-A993-403D-A9FF-3468DF75E452}" srcOrd="1" destOrd="0" parTransId="{DD362566-478F-4D7E-B203-1F6A35CCA775}" sibTransId="{2094C19D-4BE5-4A5D-8579-063293B91AF4}"/>
    <dgm:cxn modelId="{CCA715A6-6682-46A3-A645-0C4ECFF1EAB5}" srcId="{B39186DE-A993-403D-A9FF-3468DF75E452}" destId="{85A61963-F4EA-4D93-9306-6F93B9EA33BC}" srcOrd="1" destOrd="0" parTransId="{75CF4F39-AB18-44AF-AEA2-E740E7034FB2}" sibTransId="{CC06666A-F363-4243-8F23-E0CFB7819169}"/>
    <dgm:cxn modelId="{9B97A9B3-B04E-4417-A6A3-10572568CF17}" srcId="{A34D7079-8C90-43BE-836F-ECDBD6F5A4CD}" destId="{76F32810-C964-48D8-B517-EAF80C383F2F}" srcOrd="3" destOrd="0" parTransId="{18CCF796-2C34-474B-835A-15A9593B7FA4}" sibTransId="{DB4E5C25-0638-4F02-9BC8-4EECA5AF05F6}"/>
    <dgm:cxn modelId="{0954ACBE-D547-43EC-A5C3-3F012CF485E4}" srcId="{B39186DE-A993-403D-A9FF-3468DF75E452}" destId="{939A6C30-FC16-4518-8A83-DF8BDF3D014E}" srcOrd="0" destOrd="0" parTransId="{5899FB84-9C9E-4EAA-9DB6-589C9199C390}" sibTransId="{39A06F26-1B0D-4EF5-A46C-16F6C855C6DD}"/>
    <dgm:cxn modelId="{503C37C7-7A90-4923-BA7C-AD15194EF998}" type="presOf" srcId="{76F32810-C964-48D8-B517-EAF80C383F2F}" destId="{CEB3D1EE-6A42-45DD-9D63-4F3D03B0DEEA}" srcOrd="0" destOrd="0" presId="urn:microsoft.com/office/officeart/2018/2/layout/IconVerticalSolidList"/>
    <dgm:cxn modelId="{8886BDE9-9B65-4555-A016-D02E2465171C}" type="presOf" srcId="{939A6C30-FC16-4518-8A83-DF8BDF3D014E}" destId="{29339D85-9245-4693-92ED-08A61BD375CB}" srcOrd="0" destOrd="0" presId="urn:microsoft.com/office/officeart/2018/2/layout/IconVerticalSolidList"/>
    <dgm:cxn modelId="{17C3F7FA-F05A-435F-AA37-7288883B4070}" type="presOf" srcId="{7B60F62F-F3BB-4DDB-BD85-58A0CD88926A}" destId="{ABCA0B4D-DEB0-46E8-A33F-67E918DD90DE}" srcOrd="0" destOrd="1" presId="urn:microsoft.com/office/officeart/2018/2/layout/IconVerticalSolidList"/>
    <dgm:cxn modelId="{95091AE7-62EC-4432-8B67-FF669C0E2B17}" type="presParOf" srcId="{9FA22FED-9BCC-488C-89B8-83E46340BED3}" destId="{C8EA20F1-AAE6-4140-B807-5AEA11F483E2}" srcOrd="0" destOrd="0" presId="urn:microsoft.com/office/officeart/2018/2/layout/IconVerticalSolidList"/>
    <dgm:cxn modelId="{A7ADDB26-D955-409F-924C-05FEC5810A92}" type="presParOf" srcId="{C8EA20F1-AAE6-4140-B807-5AEA11F483E2}" destId="{811E11B2-EF34-463C-94B9-A708E74125EE}" srcOrd="0" destOrd="0" presId="urn:microsoft.com/office/officeart/2018/2/layout/IconVerticalSolidList"/>
    <dgm:cxn modelId="{B571C7B6-BD34-4A75-B63A-531E0D7C84BC}" type="presParOf" srcId="{C8EA20F1-AAE6-4140-B807-5AEA11F483E2}" destId="{83D08038-1F50-4F42-9849-F78EC4710978}" srcOrd="1" destOrd="0" presId="urn:microsoft.com/office/officeart/2018/2/layout/IconVerticalSolidList"/>
    <dgm:cxn modelId="{B90ED12C-38B8-43C1-9E0E-DEB16532CFC4}" type="presParOf" srcId="{C8EA20F1-AAE6-4140-B807-5AEA11F483E2}" destId="{DF1B48F3-165B-431E-A8A1-8BCE97FDB8A8}" srcOrd="2" destOrd="0" presId="urn:microsoft.com/office/officeart/2018/2/layout/IconVerticalSolidList"/>
    <dgm:cxn modelId="{AA2E6328-C847-4E31-B271-C9A6E812F887}" type="presParOf" srcId="{C8EA20F1-AAE6-4140-B807-5AEA11F483E2}" destId="{BBC17B70-764A-493A-8BDA-504435ED7690}" srcOrd="3" destOrd="0" presId="urn:microsoft.com/office/officeart/2018/2/layout/IconVerticalSolidList"/>
    <dgm:cxn modelId="{A3DC756A-65C6-4360-A411-F9FE4CEADF25}" type="presParOf" srcId="{C8EA20F1-AAE6-4140-B807-5AEA11F483E2}" destId="{F19302A7-94F5-4F22-98ED-EDF4EE3A6F1A}" srcOrd="4" destOrd="0" presId="urn:microsoft.com/office/officeart/2018/2/layout/IconVerticalSolidList"/>
    <dgm:cxn modelId="{7F9DAD2E-3405-4C10-85B2-0581CB3F1C01}" type="presParOf" srcId="{9FA22FED-9BCC-488C-89B8-83E46340BED3}" destId="{6BE31883-6BA2-4ABB-9F1F-08105BF00BD6}" srcOrd="1" destOrd="0" presId="urn:microsoft.com/office/officeart/2018/2/layout/IconVerticalSolidList"/>
    <dgm:cxn modelId="{FA69ABCA-331D-4190-814C-EC46356AA25C}" type="presParOf" srcId="{9FA22FED-9BCC-488C-89B8-83E46340BED3}" destId="{0EEB9D03-B626-4D8B-BF75-386E3E4447E5}" srcOrd="2" destOrd="0" presId="urn:microsoft.com/office/officeart/2018/2/layout/IconVerticalSolidList"/>
    <dgm:cxn modelId="{FC7FAD9E-35FE-4015-AE8F-B2466D94E0DB}" type="presParOf" srcId="{0EEB9D03-B626-4D8B-BF75-386E3E4447E5}" destId="{2590B4E8-B6C4-4D3F-A85A-9EFBD6BEB367}" srcOrd="0" destOrd="0" presId="urn:microsoft.com/office/officeart/2018/2/layout/IconVerticalSolidList"/>
    <dgm:cxn modelId="{E097CC1D-A011-4DD0-B590-73AD30ADC9AE}" type="presParOf" srcId="{0EEB9D03-B626-4D8B-BF75-386E3E4447E5}" destId="{58EF094F-A43B-473C-9D58-FFFFB7D39053}" srcOrd="1" destOrd="0" presId="urn:microsoft.com/office/officeart/2018/2/layout/IconVerticalSolidList"/>
    <dgm:cxn modelId="{5FB96BD2-3113-48B5-877B-BAF83ABA2C51}" type="presParOf" srcId="{0EEB9D03-B626-4D8B-BF75-386E3E4447E5}" destId="{B70F4323-CC18-4D1F-90A1-27CFF7EB0027}" srcOrd="2" destOrd="0" presId="urn:microsoft.com/office/officeart/2018/2/layout/IconVerticalSolidList"/>
    <dgm:cxn modelId="{C01F5C44-9438-4328-85B2-94A291211B7B}" type="presParOf" srcId="{0EEB9D03-B626-4D8B-BF75-386E3E4447E5}" destId="{6579BDAD-F52A-482B-B39D-DA82CB4ED343}" srcOrd="3" destOrd="0" presId="urn:microsoft.com/office/officeart/2018/2/layout/IconVerticalSolidList"/>
    <dgm:cxn modelId="{B64AEE63-EA07-4798-A003-1B492C2A79B6}" type="presParOf" srcId="{0EEB9D03-B626-4D8B-BF75-386E3E4447E5}" destId="{29339D85-9245-4693-92ED-08A61BD375CB}" srcOrd="4" destOrd="0" presId="urn:microsoft.com/office/officeart/2018/2/layout/IconVerticalSolidList"/>
    <dgm:cxn modelId="{5CEE3CA0-C239-4C57-B643-9B0BE6F92E22}" type="presParOf" srcId="{9FA22FED-9BCC-488C-89B8-83E46340BED3}" destId="{43DBEDE2-B05D-4115-B8DB-1811A8DB21EE}" srcOrd="3" destOrd="0" presId="urn:microsoft.com/office/officeart/2018/2/layout/IconVerticalSolidList"/>
    <dgm:cxn modelId="{B71E4BC2-18D6-46C6-ABEF-3BBC841E5AD2}" type="presParOf" srcId="{9FA22FED-9BCC-488C-89B8-83E46340BED3}" destId="{CDB8F4D4-21DD-4370-B25E-0BBD555B1551}" srcOrd="4" destOrd="0" presId="urn:microsoft.com/office/officeart/2018/2/layout/IconVerticalSolidList"/>
    <dgm:cxn modelId="{39E1C5DF-A70A-4252-9C68-178D8964FFF8}" type="presParOf" srcId="{CDB8F4D4-21DD-4370-B25E-0BBD555B1551}" destId="{42E4539C-835F-4624-AA09-C4D23A9F2148}" srcOrd="0" destOrd="0" presId="urn:microsoft.com/office/officeart/2018/2/layout/IconVerticalSolidList"/>
    <dgm:cxn modelId="{DA008B70-6AF2-4121-AC1A-ADA67F01D94C}" type="presParOf" srcId="{CDB8F4D4-21DD-4370-B25E-0BBD555B1551}" destId="{C437781E-1ECB-4894-8866-95FF3F2C7757}" srcOrd="1" destOrd="0" presId="urn:microsoft.com/office/officeart/2018/2/layout/IconVerticalSolidList"/>
    <dgm:cxn modelId="{DEF8C4DA-90CC-4911-964C-57116763E14A}" type="presParOf" srcId="{CDB8F4D4-21DD-4370-B25E-0BBD555B1551}" destId="{F0FFE1FF-77A9-4E10-9651-118C2AFDEECE}" srcOrd="2" destOrd="0" presId="urn:microsoft.com/office/officeart/2018/2/layout/IconVerticalSolidList"/>
    <dgm:cxn modelId="{58A1DCA9-A76C-4D97-93DA-7EEE96C1CB55}" type="presParOf" srcId="{CDB8F4D4-21DD-4370-B25E-0BBD555B1551}" destId="{03A1F478-CABF-4AB2-8FDE-490BD10D0163}" srcOrd="3" destOrd="0" presId="urn:microsoft.com/office/officeart/2018/2/layout/IconVerticalSolidList"/>
    <dgm:cxn modelId="{8F67B2C7-2865-45E4-B1D4-79A9B5C51920}" type="presParOf" srcId="{9FA22FED-9BCC-488C-89B8-83E46340BED3}" destId="{F60622C6-CC41-4F4F-BEF5-97B44D48AA5E}" srcOrd="5" destOrd="0" presId="urn:microsoft.com/office/officeart/2018/2/layout/IconVerticalSolidList"/>
    <dgm:cxn modelId="{CB18B316-79A7-48AB-A64C-78752F27260A}" type="presParOf" srcId="{9FA22FED-9BCC-488C-89B8-83E46340BED3}" destId="{2C170AD3-9698-46B6-9F2E-4E5811A4A2D2}" srcOrd="6" destOrd="0" presId="urn:microsoft.com/office/officeart/2018/2/layout/IconVerticalSolidList"/>
    <dgm:cxn modelId="{C5440F2F-66C3-4515-AAE9-E80AE3BABE57}" type="presParOf" srcId="{2C170AD3-9698-46B6-9F2E-4E5811A4A2D2}" destId="{869ED877-9F05-4069-9D8B-ACC7DD01A295}" srcOrd="0" destOrd="0" presId="urn:microsoft.com/office/officeart/2018/2/layout/IconVerticalSolidList"/>
    <dgm:cxn modelId="{A015C037-1082-4ACE-809E-3B8E3F9C0E80}" type="presParOf" srcId="{2C170AD3-9698-46B6-9F2E-4E5811A4A2D2}" destId="{E266307C-E937-4F54-BC78-41BB196F2C89}" srcOrd="1" destOrd="0" presId="urn:microsoft.com/office/officeart/2018/2/layout/IconVerticalSolidList"/>
    <dgm:cxn modelId="{A6480F40-993E-4572-83BF-C5E8AB40FA46}" type="presParOf" srcId="{2C170AD3-9698-46B6-9F2E-4E5811A4A2D2}" destId="{1BC855D2-EEB9-42EF-9DCE-56E8DE5CCBE4}" srcOrd="2" destOrd="0" presId="urn:microsoft.com/office/officeart/2018/2/layout/IconVerticalSolidList"/>
    <dgm:cxn modelId="{8899A285-CA4F-4F88-8D69-7EE602EEE81E}" type="presParOf" srcId="{2C170AD3-9698-46B6-9F2E-4E5811A4A2D2}" destId="{CEB3D1EE-6A42-45DD-9D63-4F3D03B0DEEA}" srcOrd="3" destOrd="0" presId="urn:microsoft.com/office/officeart/2018/2/layout/IconVerticalSolidList"/>
    <dgm:cxn modelId="{E6FC57EB-6BCA-4F00-B36B-5B9047965592}" type="presParOf" srcId="{2C170AD3-9698-46B6-9F2E-4E5811A4A2D2}" destId="{ABCA0B4D-DEB0-46E8-A33F-67E918DD90D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C0F39-8BC1-447F-B036-25E88E3D995C}">
      <dsp:nvSpPr>
        <dsp:cNvPr id="0" name=""/>
        <dsp:cNvSpPr/>
      </dsp:nvSpPr>
      <dsp:spPr>
        <a:xfrm>
          <a:off x="3047" y="238939"/>
          <a:ext cx="1649871" cy="9899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Array</a:t>
          </a:r>
        </a:p>
      </dsp:txBody>
      <dsp:txXfrm>
        <a:off x="3047" y="238939"/>
        <a:ext cx="1649871" cy="989922"/>
      </dsp:txXfrm>
    </dsp:sp>
    <dsp:sp modelId="{5AC60595-74F6-4A22-9A79-95C0523471A3}">
      <dsp:nvSpPr>
        <dsp:cNvPr id="0" name=""/>
        <dsp:cNvSpPr/>
      </dsp:nvSpPr>
      <dsp:spPr>
        <a:xfrm>
          <a:off x="1817905" y="238939"/>
          <a:ext cx="1649871" cy="989922"/>
        </a:xfrm>
        <a:prstGeom prst="rect">
          <a:avLst/>
        </a:prstGeom>
        <a:solidFill>
          <a:schemeClr val="accent4">
            <a:hueOff val="-35187"/>
            <a:satOff val="1051"/>
            <a:lumOff val="4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Backtracking</a:t>
          </a:r>
        </a:p>
      </dsp:txBody>
      <dsp:txXfrm>
        <a:off x="1817905" y="238939"/>
        <a:ext cx="1649871" cy="989922"/>
      </dsp:txXfrm>
    </dsp:sp>
    <dsp:sp modelId="{DC8A6510-EC66-4FE1-B980-DB0F4D35D590}">
      <dsp:nvSpPr>
        <dsp:cNvPr id="0" name=""/>
        <dsp:cNvSpPr/>
      </dsp:nvSpPr>
      <dsp:spPr>
        <a:xfrm>
          <a:off x="3632764" y="238939"/>
          <a:ext cx="1649871" cy="989922"/>
        </a:xfrm>
        <a:prstGeom prst="rect">
          <a:avLst/>
        </a:prstGeom>
        <a:solidFill>
          <a:schemeClr val="accent4">
            <a:hueOff val="-70373"/>
            <a:satOff val="2101"/>
            <a:lumOff val="8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 Search</a:t>
          </a:r>
        </a:p>
      </dsp:txBody>
      <dsp:txXfrm>
        <a:off x="3632764" y="238939"/>
        <a:ext cx="1649871" cy="989922"/>
      </dsp:txXfrm>
    </dsp:sp>
    <dsp:sp modelId="{05340D33-395D-423C-84BB-23E6B6832EB4}">
      <dsp:nvSpPr>
        <dsp:cNvPr id="0" name=""/>
        <dsp:cNvSpPr/>
      </dsp:nvSpPr>
      <dsp:spPr>
        <a:xfrm>
          <a:off x="5447622" y="238939"/>
          <a:ext cx="1649871" cy="989922"/>
        </a:xfrm>
        <a:prstGeom prst="rect">
          <a:avLst/>
        </a:prstGeom>
        <a:solidFill>
          <a:schemeClr val="accent4">
            <a:hueOff val="-105560"/>
            <a:satOff val="3152"/>
            <a:lumOff val="12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Hash table</a:t>
          </a:r>
        </a:p>
      </dsp:txBody>
      <dsp:txXfrm>
        <a:off x="5447622" y="238939"/>
        <a:ext cx="1649871" cy="989922"/>
      </dsp:txXfrm>
    </dsp:sp>
    <dsp:sp modelId="{C7143B35-3BFD-4AC5-9EB8-667751264836}">
      <dsp:nvSpPr>
        <dsp:cNvPr id="0" name=""/>
        <dsp:cNvSpPr/>
      </dsp:nvSpPr>
      <dsp:spPr>
        <a:xfrm>
          <a:off x="7262481" y="238939"/>
          <a:ext cx="1649871" cy="989922"/>
        </a:xfrm>
        <a:prstGeom prst="rect">
          <a:avLst/>
        </a:prstGeom>
        <a:solidFill>
          <a:schemeClr val="accent4">
            <a:hueOff val="-140746"/>
            <a:satOff val="4203"/>
            <a:lumOff val="16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</a:t>
          </a:r>
        </a:p>
      </dsp:txBody>
      <dsp:txXfrm>
        <a:off x="7262481" y="238939"/>
        <a:ext cx="1649871" cy="989922"/>
      </dsp:txXfrm>
    </dsp:sp>
    <dsp:sp modelId="{15DF77DC-EC2D-442D-B4B4-4618A4CEDA08}">
      <dsp:nvSpPr>
        <dsp:cNvPr id="0" name=""/>
        <dsp:cNvSpPr/>
      </dsp:nvSpPr>
      <dsp:spPr>
        <a:xfrm>
          <a:off x="3047" y="1393849"/>
          <a:ext cx="1649871" cy="989922"/>
        </a:xfrm>
        <a:prstGeom prst="rect">
          <a:avLst/>
        </a:prstGeom>
        <a:solidFill>
          <a:schemeClr val="accent4">
            <a:hueOff val="-175933"/>
            <a:satOff val="5253"/>
            <a:lumOff val="20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Divide and conquer</a:t>
          </a:r>
        </a:p>
      </dsp:txBody>
      <dsp:txXfrm>
        <a:off x="3047" y="1393849"/>
        <a:ext cx="1649871" cy="989922"/>
      </dsp:txXfrm>
    </dsp:sp>
    <dsp:sp modelId="{9DA9228F-DB90-4D5C-AC85-AB549011BBAC}">
      <dsp:nvSpPr>
        <dsp:cNvPr id="0" name=""/>
        <dsp:cNvSpPr/>
      </dsp:nvSpPr>
      <dsp:spPr>
        <a:xfrm>
          <a:off x="1817905" y="1393849"/>
          <a:ext cx="1649871" cy="989922"/>
        </a:xfrm>
        <a:prstGeom prst="rect">
          <a:avLst/>
        </a:prstGeom>
        <a:solidFill>
          <a:schemeClr val="accent4">
            <a:hueOff val="-211119"/>
            <a:satOff val="6304"/>
            <a:lumOff val="24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Dynamic Programming</a:t>
          </a:r>
        </a:p>
      </dsp:txBody>
      <dsp:txXfrm>
        <a:off x="1817905" y="1393849"/>
        <a:ext cx="1649871" cy="989922"/>
      </dsp:txXfrm>
    </dsp:sp>
    <dsp:sp modelId="{F75CF5FD-4D46-4995-83D6-C52E193B99E9}">
      <dsp:nvSpPr>
        <dsp:cNvPr id="0" name=""/>
        <dsp:cNvSpPr/>
      </dsp:nvSpPr>
      <dsp:spPr>
        <a:xfrm>
          <a:off x="3632764" y="1393849"/>
          <a:ext cx="1649871" cy="989922"/>
        </a:xfrm>
        <a:prstGeom prst="rect">
          <a:avLst/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Graph</a:t>
          </a:r>
        </a:p>
      </dsp:txBody>
      <dsp:txXfrm>
        <a:off x="3632764" y="1393849"/>
        <a:ext cx="1649871" cy="989922"/>
      </dsp:txXfrm>
    </dsp:sp>
    <dsp:sp modelId="{C1C202CF-6E6A-4578-B3CF-79C264287F74}">
      <dsp:nvSpPr>
        <dsp:cNvPr id="0" name=""/>
        <dsp:cNvSpPr/>
      </dsp:nvSpPr>
      <dsp:spPr>
        <a:xfrm>
          <a:off x="5447622" y="1393849"/>
          <a:ext cx="1649871" cy="989922"/>
        </a:xfrm>
        <a:prstGeom prst="rect">
          <a:avLst/>
        </a:prstGeom>
        <a:solidFill>
          <a:schemeClr val="accent4">
            <a:hueOff val="-281493"/>
            <a:satOff val="8405"/>
            <a:lumOff val="32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Greedy</a:t>
          </a:r>
        </a:p>
      </dsp:txBody>
      <dsp:txXfrm>
        <a:off x="5447622" y="1393849"/>
        <a:ext cx="1649871" cy="989922"/>
      </dsp:txXfrm>
    </dsp:sp>
    <dsp:sp modelId="{DB995E17-0DA8-4056-8AC3-91734DC0BAE6}">
      <dsp:nvSpPr>
        <dsp:cNvPr id="0" name=""/>
        <dsp:cNvSpPr/>
      </dsp:nvSpPr>
      <dsp:spPr>
        <a:xfrm>
          <a:off x="7262481" y="1393849"/>
          <a:ext cx="1649871" cy="989922"/>
        </a:xfrm>
        <a:prstGeom prst="rect">
          <a:avLst/>
        </a:prstGeom>
        <a:solidFill>
          <a:schemeClr val="accent4">
            <a:hueOff val="-316679"/>
            <a:satOff val="9456"/>
            <a:lumOff val="36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LinkedList</a:t>
          </a:r>
        </a:p>
      </dsp:txBody>
      <dsp:txXfrm>
        <a:off x="7262481" y="1393849"/>
        <a:ext cx="1649871" cy="989922"/>
      </dsp:txXfrm>
    </dsp:sp>
    <dsp:sp modelId="{71AF095E-4800-48A0-A7BF-7725C318B8B0}">
      <dsp:nvSpPr>
        <dsp:cNvPr id="0" name=""/>
        <dsp:cNvSpPr/>
      </dsp:nvSpPr>
      <dsp:spPr>
        <a:xfrm>
          <a:off x="3047" y="2548759"/>
          <a:ext cx="1649871" cy="989922"/>
        </a:xfrm>
        <a:prstGeom prst="rect">
          <a:avLst/>
        </a:prstGeom>
        <a:solidFill>
          <a:schemeClr val="accent4">
            <a:hueOff val="-351866"/>
            <a:satOff val="10506"/>
            <a:lumOff val="40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Math</a:t>
          </a:r>
        </a:p>
      </dsp:txBody>
      <dsp:txXfrm>
        <a:off x="3047" y="2548759"/>
        <a:ext cx="1649871" cy="989922"/>
      </dsp:txXfrm>
    </dsp:sp>
    <dsp:sp modelId="{B126861E-9055-4701-9124-E96DAC5D7838}">
      <dsp:nvSpPr>
        <dsp:cNvPr id="0" name=""/>
        <dsp:cNvSpPr/>
      </dsp:nvSpPr>
      <dsp:spPr>
        <a:xfrm>
          <a:off x="1817905" y="2548759"/>
          <a:ext cx="1649871" cy="989922"/>
        </a:xfrm>
        <a:prstGeom prst="rect">
          <a:avLst/>
        </a:prstGeom>
        <a:solidFill>
          <a:schemeClr val="accent4">
            <a:hueOff val="-387052"/>
            <a:satOff val="11557"/>
            <a:lumOff val="4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Sort</a:t>
          </a:r>
        </a:p>
      </dsp:txBody>
      <dsp:txXfrm>
        <a:off x="1817905" y="2548759"/>
        <a:ext cx="1649871" cy="989922"/>
      </dsp:txXfrm>
    </dsp:sp>
    <dsp:sp modelId="{0E9454DC-2458-4791-9CC2-5E5791C3820C}">
      <dsp:nvSpPr>
        <dsp:cNvPr id="0" name=""/>
        <dsp:cNvSpPr/>
      </dsp:nvSpPr>
      <dsp:spPr>
        <a:xfrm>
          <a:off x="3632764" y="2548759"/>
          <a:ext cx="1649871" cy="989922"/>
        </a:xfrm>
        <a:prstGeom prst="rect">
          <a:avLst/>
        </a:prstGeom>
        <a:solidFill>
          <a:schemeClr val="accent4">
            <a:hueOff val="-422239"/>
            <a:satOff val="12608"/>
            <a:lumOff val="48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Stack and Queue</a:t>
          </a:r>
        </a:p>
      </dsp:txBody>
      <dsp:txXfrm>
        <a:off x="3632764" y="2548759"/>
        <a:ext cx="1649871" cy="989922"/>
      </dsp:txXfrm>
    </dsp:sp>
    <dsp:sp modelId="{D6F80530-529B-4060-BCC9-F5FBB6AC7EE6}">
      <dsp:nvSpPr>
        <dsp:cNvPr id="0" name=""/>
        <dsp:cNvSpPr/>
      </dsp:nvSpPr>
      <dsp:spPr>
        <a:xfrm>
          <a:off x="5447622" y="2548759"/>
          <a:ext cx="1649871" cy="989922"/>
        </a:xfrm>
        <a:prstGeom prst="rect">
          <a:avLst/>
        </a:prstGeom>
        <a:solidFill>
          <a:schemeClr val="accent4">
            <a:hueOff val="-457425"/>
            <a:satOff val="13658"/>
            <a:lumOff val="52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String</a:t>
          </a:r>
        </a:p>
      </dsp:txBody>
      <dsp:txXfrm>
        <a:off x="5447622" y="2548759"/>
        <a:ext cx="1649871" cy="989922"/>
      </dsp:txXfrm>
    </dsp:sp>
    <dsp:sp modelId="{C9614CA0-65DD-4E73-9021-84DE961DCFE3}">
      <dsp:nvSpPr>
        <dsp:cNvPr id="0" name=""/>
        <dsp:cNvSpPr/>
      </dsp:nvSpPr>
      <dsp:spPr>
        <a:xfrm>
          <a:off x="7262481" y="2548759"/>
          <a:ext cx="1649871" cy="989922"/>
        </a:xfrm>
        <a:prstGeom prst="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</a:t>
          </a:r>
        </a:p>
      </dsp:txBody>
      <dsp:txXfrm>
        <a:off x="7262481" y="2548759"/>
        <a:ext cx="1649871" cy="9899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869FA-45A8-48BC-A2B3-0D799CB3D527}">
      <dsp:nvSpPr>
        <dsp:cNvPr id="0" name=""/>
        <dsp:cNvSpPr/>
      </dsp:nvSpPr>
      <dsp:spPr>
        <a:xfrm>
          <a:off x="2808" y="200891"/>
          <a:ext cx="2738349" cy="7734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Tree Traverse</a:t>
          </a:r>
        </a:p>
      </dsp:txBody>
      <dsp:txXfrm>
        <a:off x="2808" y="200891"/>
        <a:ext cx="2738349" cy="773423"/>
      </dsp:txXfrm>
    </dsp:sp>
    <dsp:sp modelId="{415E1BE1-F5DE-405C-8752-46819F2B98C5}">
      <dsp:nvSpPr>
        <dsp:cNvPr id="0" name=""/>
        <dsp:cNvSpPr/>
      </dsp:nvSpPr>
      <dsp:spPr>
        <a:xfrm>
          <a:off x="2808" y="974314"/>
          <a:ext cx="2738349" cy="24787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Pre-order, In-order and Post-order using recursive.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Search and carry result.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Level order is BFS</a:t>
          </a:r>
        </a:p>
      </dsp:txBody>
      <dsp:txXfrm>
        <a:off x="2808" y="974314"/>
        <a:ext cx="2738349" cy="2478734"/>
      </dsp:txXfrm>
    </dsp:sp>
    <dsp:sp modelId="{01893435-0179-4AC7-836A-9D3D90C06E24}">
      <dsp:nvSpPr>
        <dsp:cNvPr id="0" name=""/>
        <dsp:cNvSpPr/>
      </dsp:nvSpPr>
      <dsp:spPr>
        <a:xfrm>
          <a:off x="3124527" y="200891"/>
          <a:ext cx="2738349" cy="7734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Binary Tree and BST</a:t>
          </a:r>
        </a:p>
      </dsp:txBody>
      <dsp:txXfrm>
        <a:off x="3124527" y="200891"/>
        <a:ext cx="2738349" cy="773423"/>
      </dsp:txXfrm>
    </dsp:sp>
    <dsp:sp modelId="{898C6CD4-AED0-4FC9-8AEE-0E15640B86FA}">
      <dsp:nvSpPr>
        <dsp:cNvPr id="0" name=""/>
        <dsp:cNvSpPr/>
      </dsp:nvSpPr>
      <dsp:spPr>
        <a:xfrm>
          <a:off x="3124527" y="974314"/>
          <a:ext cx="2738349" cy="24787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Previous node and Next node search in BST</a:t>
          </a:r>
        </a:p>
      </dsp:txBody>
      <dsp:txXfrm>
        <a:off x="3124527" y="974314"/>
        <a:ext cx="2738349" cy="2478734"/>
      </dsp:txXfrm>
    </dsp:sp>
    <dsp:sp modelId="{5CC7E541-FE4F-46F9-A5FB-7CC789B97410}">
      <dsp:nvSpPr>
        <dsp:cNvPr id="0" name=""/>
        <dsp:cNvSpPr/>
      </dsp:nvSpPr>
      <dsp:spPr>
        <a:xfrm>
          <a:off x="6246245" y="200891"/>
          <a:ext cx="2738349" cy="7734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Convert N-Way tree to Binary tree </a:t>
          </a:r>
        </a:p>
      </dsp:txBody>
      <dsp:txXfrm>
        <a:off x="6246245" y="200891"/>
        <a:ext cx="2738349" cy="773423"/>
      </dsp:txXfrm>
    </dsp:sp>
    <dsp:sp modelId="{6DC932F2-C606-43E4-82C5-9F7F53917A80}">
      <dsp:nvSpPr>
        <dsp:cNvPr id="0" name=""/>
        <dsp:cNvSpPr/>
      </dsp:nvSpPr>
      <dsp:spPr>
        <a:xfrm>
          <a:off x="6246245" y="974314"/>
          <a:ext cx="2738349" cy="24787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Convert brother to children</a:t>
          </a:r>
        </a:p>
      </dsp:txBody>
      <dsp:txXfrm>
        <a:off x="6246245" y="974314"/>
        <a:ext cx="2738349" cy="247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060D-51FF-41E0-AB4E-C95B683F9BF2}">
      <dsp:nvSpPr>
        <dsp:cNvPr id="0" name=""/>
        <dsp:cNvSpPr/>
      </dsp:nvSpPr>
      <dsp:spPr>
        <a:xfrm>
          <a:off x="0" y="287025"/>
          <a:ext cx="89874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0886B-EAB0-41EC-B7D8-BBE57098F59B}">
      <dsp:nvSpPr>
        <dsp:cNvPr id="0" name=""/>
        <dsp:cNvSpPr/>
      </dsp:nvSpPr>
      <dsp:spPr>
        <a:xfrm>
          <a:off x="449370" y="36105"/>
          <a:ext cx="629118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theory</a:t>
          </a:r>
        </a:p>
      </dsp:txBody>
      <dsp:txXfrm>
        <a:off x="473868" y="60603"/>
        <a:ext cx="6242186" cy="452844"/>
      </dsp:txXfrm>
    </dsp:sp>
    <dsp:sp modelId="{ADF26CC3-08F3-462E-A675-EDF20C9A18DF}">
      <dsp:nvSpPr>
        <dsp:cNvPr id="0" name=""/>
        <dsp:cNvSpPr/>
      </dsp:nvSpPr>
      <dsp:spPr>
        <a:xfrm>
          <a:off x="0" y="1058145"/>
          <a:ext cx="89874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70F0-8958-423D-8DDD-E6CCC79714BE}">
      <dsp:nvSpPr>
        <dsp:cNvPr id="0" name=""/>
        <dsp:cNvSpPr/>
      </dsp:nvSpPr>
      <dsp:spPr>
        <a:xfrm>
          <a:off x="449370" y="807225"/>
          <a:ext cx="6291182" cy="501840"/>
        </a:xfrm>
        <a:prstGeom prst="roundRect">
          <a:avLst/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function to deduce solution</a:t>
          </a:r>
        </a:p>
      </dsp:txBody>
      <dsp:txXfrm>
        <a:off x="473868" y="831723"/>
        <a:ext cx="6242186" cy="452844"/>
      </dsp:txXfrm>
    </dsp:sp>
    <dsp:sp modelId="{5746F996-EE9D-4CA3-AB6A-04F975F430C9}">
      <dsp:nvSpPr>
        <dsp:cNvPr id="0" name=""/>
        <dsp:cNvSpPr/>
      </dsp:nvSpPr>
      <dsp:spPr>
        <a:xfrm>
          <a:off x="0" y="1829265"/>
          <a:ext cx="8987404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354076" rIns="69752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What if you do not know the total count at beginning.</a:t>
          </a:r>
        </a:p>
      </dsp:txBody>
      <dsp:txXfrm>
        <a:off x="0" y="1829265"/>
        <a:ext cx="8987404" cy="722925"/>
      </dsp:txXfrm>
    </dsp:sp>
    <dsp:sp modelId="{272373F7-CBEA-4542-8FA7-E30C52C15719}">
      <dsp:nvSpPr>
        <dsp:cNvPr id="0" name=""/>
        <dsp:cNvSpPr/>
      </dsp:nvSpPr>
      <dsp:spPr>
        <a:xfrm>
          <a:off x="449370" y="1578345"/>
          <a:ext cx="6291182" cy="501840"/>
        </a:xfrm>
        <a:prstGeom prst="roundRect">
          <a:avLst/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number</a:t>
          </a:r>
        </a:p>
      </dsp:txBody>
      <dsp:txXfrm>
        <a:off x="473868" y="1602843"/>
        <a:ext cx="6242186" cy="452844"/>
      </dsp:txXfrm>
    </dsp:sp>
    <dsp:sp modelId="{8E570CE8-E8F2-4310-9F9B-AE379B9D7A32}">
      <dsp:nvSpPr>
        <dsp:cNvPr id="0" name=""/>
        <dsp:cNvSpPr/>
      </dsp:nvSpPr>
      <dsp:spPr>
        <a:xfrm>
          <a:off x="0" y="2894910"/>
          <a:ext cx="8987404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354076" rIns="69752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Think pow and division</a:t>
          </a:r>
        </a:p>
      </dsp:txBody>
      <dsp:txXfrm>
        <a:off x="0" y="2894910"/>
        <a:ext cx="8987404" cy="722925"/>
      </dsp:txXfrm>
    </dsp:sp>
    <dsp:sp modelId="{91F06EEB-AD48-4077-95FB-1E51D69848E4}">
      <dsp:nvSpPr>
        <dsp:cNvPr id="0" name=""/>
        <dsp:cNvSpPr/>
      </dsp:nvSpPr>
      <dsp:spPr>
        <a:xfrm>
          <a:off x="449370" y="2643990"/>
          <a:ext cx="6291182" cy="501840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binary operation to calculate	</a:t>
          </a:r>
        </a:p>
      </dsp:txBody>
      <dsp:txXfrm>
        <a:off x="473868" y="2668488"/>
        <a:ext cx="6242186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CBCBA-C07A-449B-B75E-362B688F70E0}">
      <dsp:nvSpPr>
        <dsp:cNvPr id="0" name=""/>
        <dsp:cNvSpPr/>
      </dsp:nvSpPr>
      <dsp:spPr>
        <a:xfrm>
          <a:off x="1030355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97F9-E5CF-4DBB-867E-6C66B392A39C}">
      <dsp:nvSpPr>
        <dsp:cNvPr id="0" name=""/>
        <dsp:cNvSpPr/>
      </dsp:nvSpPr>
      <dsp:spPr>
        <a:xfrm>
          <a:off x="350054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Meeting room</a:t>
          </a:r>
        </a:p>
      </dsp:txBody>
      <dsp:txXfrm>
        <a:off x="350054" y="2185437"/>
        <a:ext cx="2473819" cy="720000"/>
      </dsp:txXfrm>
    </dsp:sp>
    <dsp:sp modelId="{4D24843E-E099-4BEA-84AA-764E7CE88520}">
      <dsp:nvSpPr>
        <dsp:cNvPr id="0" name=""/>
        <dsp:cNvSpPr/>
      </dsp:nvSpPr>
      <dsp:spPr>
        <a:xfrm>
          <a:off x="3937092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6ED62-E36E-4459-8274-43CF4DE4DCA6}">
      <dsp:nvSpPr>
        <dsp:cNvPr id="0" name=""/>
        <dsp:cNvSpPr/>
      </dsp:nvSpPr>
      <dsp:spPr>
        <a:xfrm>
          <a:off x="3256792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Schedule Problem</a:t>
          </a:r>
        </a:p>
      </dsp:txBody>
      <dsp:txXfrm>
        <a:off x="3256792" y="2185437"/>
        <a:ext cx="2473819" cy="720000"/>
      </dsp:txXfrm>
    </dsp:sp>
    <dsp:sp modelId="{1FE1226E-A2E9-4F3F-BB90-8675C28576E8}">
      <dsp:nvSpPr>
        <dsp:cNvPr id="0" name=""/>
        <dsp:cNvSpPr/>
      </dsp:nvSpPr>
      <dsp:spPr>
        <a:xfrm>
          <a:off x="6843830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C1738-DEAE-4212-9D61-12BBDB9D3F68}">
      <dsp:nvSpPr>
        <dsp:cNvPr id="0" name=""/>
        <dsp:cNvSpPr/>
      </dsp:nvSpPr>
      <dsp:spPr>
        <a:xfrm>
          <a:off x="6163529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Calculate interval overlap</a:t>
          </a:r>
        </a:p>
      </dsp:txBody>
      <dsp:txXfrm>
        <a:off x="6163529" y="2185437"/>
        <a:ext cx="2473819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FD60-22CF-4AA8-837A-326D712D3518}">
      <dsp:nvSpPr>
        <dsp:cNvPr id="0" name=""/>
        <dsp:cNvSpPr/>
      </dsp:nvSpPr>
      <dsp:spPr>
        <a:xfrm>
          <a:off x="0" y="49110"/>
          <a:ext cx="8987404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Heap Sort</a:t>
          </a:r>
        </a:p>
      </dsp:txBody>
      <dsp:txXfrm>
        <a:off x="39809" y="88919"/>
        <a:ext cx="8907786" cy="735872"/>
      </dsp:txXfrm>
    </dsp:sp>
    <dsp:sp modelId="{B901D353-E676-4288-8ABC-EE4500DADCFF}">
      <dsp:nvSpPr>
        <dsp:cNvPr id="0" name=""/>
        <dsp:cNvSpPr/>
      </dsp:nvSpPr>
      <dsp:spPr>
        <a:xfrm>
          <a:off x="0" y="962520"/>
          <a:ext cx="8987404" cy="8154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Bucket Sort</a:t>
          </a:r>
        </a:p>
      </dsp:txBody>
      <dsp:txXfrm>
        <a:off x="39809" y="1002329"/>
        <a:ext cx="8907786" cy="735872"/>
      </dsp:txXfrm>
    </dsp:sp>
    <dsp:sp modelId="{9807A3CC-54EE-4693-A274-6808319977BA}">
      <dsp:nvSpPr>
        <dsp:cNvPr id="0" name=""/>
        <dsp:cNvSpPr/>
      </dsp:nvSpPr>
      <dsp:spPr>
        <a:xfrm>
          <a:off x="0" y="1875930"/>
          <a:ext cx="8987404" cy="8154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Dutch Sort</a:t>
          </a:r>
        </a:p>
      </dsp:txBody>
      <dsp:txXfrm>
        <a:off x="39809" y="1915739"/>
        <a:ext cx="8907786" cy="735872"/>
      </dsp:txXfrm>
    </dsp:sp>
    <dsp:sp modelId="{B052EB99-5D9A-43F5-A450-F1A066772656}">
      <dsp:nvSpPr>
        <dsp:cNvPr id="0" name=""/>
        <dsp:cNvSpPr/>
      </dsp:nvSpPr>
      <dsp:spPr>
        <a:xfrm>
          <a:off x="0" y="2789340"/>
          <a:ext cx="8987404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Merge Sort</a:t>
          </a:r>
        </a:p>
      </dsp:txBody>
      <dsp:txXfrm>
        <a:off x="39809" y="2829149"/>
        <a:ext cx="8907786" cy="7358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4B3E-89F5-44B1-A379-92A40162BE29}">
      <dsp:nvSpPr>
        <dsp:cNvPr id="0" name=""/>
        <dsp:cNvSpPr/>
      </dsp:nvSpPr>
      <dsp:spPr>
        <a:xfrm>
          <a:off x="1030355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EB508-8836-43F0-80DD-DF34E96F2304}">
      <dsp:nvSpPr>
        <dsp:cNvPr id="0" name=""/>
        <dsp:cNvSpPr/>
      </dsp:nvSpPr>
      <dsp:spPr>
        <a:xfrm>
          <a:off x="350054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normally in recursive call with memorization.</a:t>
          </a:r>
        </a:p>
      </dsp:txBody>
      <dsp:txXfrm>
        <a:off x="350054" y="2185437"/>
        <a:ext cx="2473819" cy="720000"/>
      </dsp:txXfrm>
    </dsp:sp>
    <dsp:sp modelId="{DE77FABD-9DDA-49E6-9A6C-A611360F83B1}">
      <dsp:nvSpPr>
        <dsp:cNvPr id="0" name=""/>
        <dsp:cNvSpPr/>
      </dsp:nvSpPr>
      <dsp:spPr>
        <a:xfrm>
          <a:off x="3937092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44DA4-F8E7-433A-8019-FF1964C0A526}">
      <dsp:nvSpPr>
        <dsp:cNvPr id="0" name=""/>
        <dsp:cNvSpPr/>
      </dsp:nvSpPr>
      <dsp:spPr>
        <a:xfrm>
          <a:off x="3256792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 top down solution vs bottom up as dynamic programming.</a:t>
          </a:r>
        </a:p>
      </dsp:txBody>
      <dsp:txXfrm>
        <a:off x="3256792" y="2185437"/>
        <a:ext cx="2473819" cy="720000"/>
      </dsp:txXfrm>
    </dsp:sp>
    <dsp:sp modelId="{0C4F8D4E-F8B8-4051-9681-9183A1D504F0}">
      <dsp:nvSpPr>
        <dsp:cNvPr id="0" name=""/>
        <dsp:cNvSpPr/>
      </dsp:nvSpPr>
      <dsp:spPr>
        <a:xfrm>
          <a:off x="6843830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8152-7AEF-47C5-A51A-A0EF4D418E3B}">
      <dsp:nvSpPr>
        <dsp:cNvPr id="0" name=""/>
        <dsp:cNvSpPr/>
      </dsp:nvSpPr>
      <dsp:spPr>
        <a:xfrm>
          <a:off x="6163529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Merge sort is a form of divide and conquer</a:t>
          </a:r>
        </a:p>
      </dsp:txBody>
      <dsp:txXfrm>
        <a:off x="6163529" y="2185437"/>
        <a:ext cx="2473819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6ED75-9471-498C-BA16-0BD6B63BA364}">
      <dsp:nvSpPr>
        <dsp:cNvPr id="0" name=""/>
        <dsp:cNvSpPr/>
      </dsp:nvSpPr>
      <dsp:spPr>
        <a:xfrm>
          <a:off x="0" y="866670"/>
          <a:ext cx="8987404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DEE2-86B8-4F21-9EF2-5C2D37AE183A}">
      <dsp:nvSpPr>
        <dsp:cNvPr id="0" name=""/>
        <dsp:cNvSpPr/>
      </dsp:nvSpPr>
      <dsp:spPr>
        <a:xfrm>
          <a:off x="449370" y="541950"/>
          <a:ext cx="6291182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LIFO or FIFO</a:t>
          </a:r>
        </a:p>
      </dsp:txBody>
      <dsp:txXfrm>
        <a:off x="481073" y="573653"/>
        <a:ext cx="6227776" cy="586034"/>
      </dsp:txXfrm>
    </dsp:sp>
    <dsp:sp modelId="{9A2AFE93-5B34-4E65-80EC-35F7D8B887D5}">
      <dsp:nvSpPr>
        <dsp:cNvPr id="0" name=""/>
        <dsp:cNvSpPr/>
      </dsp:nvSpPr>
      <dsp:spPr>
        <a:xfrm>
          <a:off x="0" y="1864590"/>
          <a:ext cx="8987404" cy="1247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458216" rIns="69752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 make the algorithm as O(n), each item push once, pop once.</a:t>
          </a:r>
        </a:p>
      </dsp:txBody>
      <dsp:txXfrm>
        <a:off x="0" y="1864590"/>
        <a:ext cx="8987404" cy="1247400"/>
      </dsp:txXfrm>
    </dsp:sp>
    <dsp:sp modelId="{60093EBC-881C-48DF-BA34-18B8DD85F960}">
      <dsp:nvSpPr>
        <dsp:cNvPr id="0" name=""/>
        <dsp:cNvSpPr/>
      </dsp:nvSpPr>
      <dsp:spPr>
        <a:xfrm>
          <a:off x="449370" y="1539870"/>
          <a:ext cx="6291182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Keep sequence increasing or decreasing.</a:t>
          </a:r>
        </a:p>
      </dsp:txBody>
      <dsp:txXfrm>
        <a:off x="481073" y="1571573"/>
        <a:ext cx="622777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24095-AE76-45B1-8B2C-CA4D448B5E01}">
      <dsp:nvSpPr>
        <dsp:cNvPr id="0" name=""/>
        <dsp:cNvSpPr/>
      </dsp:nvSpPr>
      <dsp:spPr>
        <a:xfrm>
          <a:off x="0" y="29958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0114D-53AA-4B7D-854A-7FED700712F8}">
      <dsp:nvSpPr>
        <dsp:cNvPr id="0" name=""/>
        <dsp:cNvSpPr/>
      </dsp:nvSpPr>
      <dsp:spPr>
        <a:xfrm>
          <a:off x="449370" y="12246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Look up in Array</a:t>
          </a:r>
        </a:p>
      </dsp:txBody>
      <dsp:txXfrm>
        <a:off x="466663" y="139753"/>
        <a:ext cx="6256596" cy="319654"/>
      </dsp:txXfrm>
    </dsp:sp>
    <dsp:sp modelId="{D12FF2F0-EA0B-4487-B130-D6DBC981E430}">
      <dsp:nvSpPr>
        <dsp:cNvPr id="0" name=""/>
        <dsp:cNvSpPr/>
      </dsp:nvSpPr>
      <dsp:spPr>
        <a:xfrm>
          <a:off x="0" y="84390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7BF29-43EF-49C1-AEC9-0DB6B9A06517}">
      <dsp:nvSpPr>
        <dsp:cNvPr id="0" name=""/>
        <dsp:cNvSpPr/>
      </dsp:nvSpPr>
      <dsp:spPr>
        <a:xfrm>
          <a:off x="449370" y="66678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 1-D subarray sum</a:t>
          </a:r>
        </a:p>
      </dsp:txBody>
      <dsp:txXfrm>
        <a:off x="466663" y="684073"/>
        <a:ext cx="6256596" cy="319654"/>
      </dsp:txXfrm>
    </dsp:sp>
    <dsp:sp modelId="{32A0551E-4373-42E8-83C5-9E7182CE7BC7}">
      <dsp:nvSpPr>
        <dsp:cNvPr id="0" name=""/>
        <dsp:cNvSpPr/>
      </dsp:nvSpPr>
      <dsp:spPr>
        <a:xfrm>
          <a:off x="0" y="1388220"/>
          <a:ext cx="89874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249936" rIns="6975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Mutable or Immutable</a:t>
          </a:r>
        </a:p>
      </dsp:txBody>
      <dsp:txXfrm>
        <a:off x="0" y="1388220"/>
        <a:ext cx="8987404" cy="510300"/>
      </dsp:txXfrm>
    </dsp:sp>
    <dsp:sp modelId="{2D3C278C-C2E5-4BFA-AE53-E7FE4C60CB71}">
      <dsp:nvSpPr>
        <dsp:cNvPr id="0" name=""/>
        <dsp:cNvSpPr/>
      </dsp:nvSpPr>
      <dsp:spPr>
        <a:xfrm>
          <a:off x="449370" y="121110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 2-D subarray sum</a:t>
          </a:r>
        </a:p>
      </dsp:txBody>
      <dsp:txXfrm>
        <a:off x="466663" y="1228393"/>
        <a:ext cx="6256596" cy="319654"/>
      </dsp:txXfrm>
    </dsp:sp>
    <dsp:sp modelId="{71B2CCC3-4107-41F8-BB1E-A302467E0150}">
      <dsp:nvSpPr>
        <dsp:cNvPr id="0" name=""/>
        <dsp:cNvSpPr/>
      </dsp:nvSpPr>
      <dsp:spPr>
        <a:xfrm>
          <a:off x="0" y="214044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0696-3816-49DA-9BEE-DAF40CDF3382}">
      <dsp:nvSpPr>
        <dsp:cNvPr id="0" name=""/>
        <dsp:cNvSpPr/>
      </dsp:nvSpPr>
      <dsp:spPr>
        <a:xfrm>
          <a:off x="449370" y="196332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 Manipulation</a:t>
          </a:r>
        </a:p>
      </dsp:txBody>
      <dsp:txXfrm>
        <a:off x="466663" y="1980613"/>
        <a:ext cx="6256596" cy="319654"/>
      </dsp:txXfrm>
    </dsp:sp>
    <dsp:sp modelId="{A70291E8-1C3C-43FF-93B8-C974871E5FE7}">
      <dsp:nvSpPr>
        <dsp:cNvPr id="0" name=""/>
        <dsp:cNvSpPr/>
      </dsp:nvSpPr>
      <dsp:spPr>
        <a:xfrm>
          <a:off x="0" y="268476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F945B-0D89-4975-8991-CCDDBF4B5556}">
      <dsp:nvSpPr>
        <dsp:cNvPr id="0" name=""/>
        <dsp:cNvSpPr/>
      </dsp:nvSpPr>
      <dsp:spPr>
        <a:xfrm>
          <a:off x="449370" y="250764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in sub array</a:t>
          </a:r>
        </a:p>
      </dsp:txBody>
      <dsp:txXfrm>
        <a:off x="466663" y="2524933"/>
        <a:ext cx="6256596" cy="319654"/>
      </dsp:txXfrm>
    </dsp:sp>
    <dsp:sp modelId="{7D638264-2E85-45D8-BC4D-8727DFACBB4C}">
      <dsp:nvSpPr>
        <dsp:cNvPr id="0" name=""/>
        <dsp:cNvSpPr/>
      </dsp:nvSpPr>
      <dsp:spPr>
        <a:xfrm>
          <a:off x="0" y="322908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186C-ECB7-4316-A4F3-20819BC149EA}">
      <dsp:nvSpPr>
        <dsp:cNvPr id="0" name=""/>
        <dsp:cNvSpPr/>
      </dsp:nvSpPr>
      <dsp:spPr>
        <a:xfrm>
          <a:off x="449370" y="305196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Two pointer scan</a:t>
          </a:r>
        </a:p>
      </dsp:txBody>
      <dsp:txXfrm>
        <a:off x="466663" y="3069253"/>
        <a:ext cx="6256596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1D924-DFAF-4CAC-BEA2-45D486F7DCC3}">
      <dsp:nvSpPr>
        <dsp:cNvPr id="0" name=""/>
        <dsp:cNvSpPr/>
      </dsp:nvSpPr>
      <dsp:spPr>
        <a:xfrm>
          <a:off x="580951" y="40947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5CEC6-52D3-4712-B40F-C2A4CFD5E787}">
      <dsp:nvSpPr>
        <dsp:cNvPr id="0" name=""/>
        <dsp:cNvSpPr/>
      </dsp:nvSpPr>
      <dsp:spPr>
        <a:xfrm>
          <a:off x="924639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B0B0-56D2-4135-94CA-E7D13A1F8F91}">
      <dsp:nvSpPr>
        <dsp:cNvPr id="0" name=""/>
        <dsp:cNvSpPr/>
      </dsp:nvSpPr>
      <dsp:spPr>
        <a:xfrm>
          <a:off x="65420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Use recursive function</a:t>
          </a:r>
        </a:p>
      </dsp:txBody>
      <dsp:txXfrm>
        <a:off x="65420" y="2524470"/>
        <a:ext cx="2643750" cy="720000"/>
      </dsp:txXfrm>
    </dsp:sp>
    <dsp:sp modelId="{164EC1D0-12A9-4820-A293-D36D08A41C09}">
      <dsp:nvSpPr>
        <dsp:cNvPr id="0" name=""/>
        <dsp:cNvSpPr/>
      </dsp:nvSpPr>
      <dsp:spPr>
        <a:xfrm>
          <a:off x="3687358" y="40947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9C3C6-5481-4120-AAA3-F01204F18276}">
      <dsp:nvSpPr>
        <dsp:cNvPr id="0" name=""/>
        <dsp:cNvSpPr/>
      </dsp:nvSpPr>
      <dsp:spPr>
        <a:xfrm>
          <a:off x="4031045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B7B1-516F-4120-8F37-745A1F4544F7}">
      <dsp:nvSpPr>
        <dsp:cNvPr id="0" name=""/>
        <dsp:cNvSpPr/>
      </dsp:nvSpPr>
      <dsp:spPr>
        <a:xfrm>
          <a:off x="3171827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Memorization</a:t>
          </a:r>
        </a:p>
      </dsp:txBody>
      <dsp:txXfrm>
        <a:off x="3171827" y="2524470"/>
        <a:ext cx="2643750" cy="720000"/>
      </dsp:txXfrm>
    </dsp:sp>
    <dsp:sp modelId="{AB270C41-996F-4A17-930B-FB20FCD90AE3}">
      <dsp:nvSpPr>
        <dsp:cNvPr id="0" name=""/>
        <dsp:cNvSpPr/>
      </dsp:nvSpPr>
      <dsp:spPr>
        <a:xfrm>
          <a:off x="6793764" y="409470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8CA5E-3B29-48C5-A2B4-8364DEBECAD7}">
      <dsp:nvSpPr>
        <dsp:cNvPr id="0" name=""/>
        <dsp:cNvSpPr/>
      </dsp:nvSpPr>
      <dsp:spPr>
        <a:xfrm>
          <a:off x="7137452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3482-FC1F-4643-9A4F-AE07A2691DEA}">
      <dsp:nvSpPr>
        <dsp:cNvPr id="0" name=""/>
        <dsp:cNvSpPr/>
      </dsp:nvSpPr>
      <dsp:spPr>
        <a:xfrm>
          <a:off x="6278233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Sort and skip duplication.</a:t>
          </a:r>
        </a:p>
      </dsp:txBody>
      <dsp:txXfrm>
        <a:off x="6278233" y="2524470"/>
        <a:ext cx="264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D6ADE-6A68-44D7-8B05-6499B92B58FD}">
      <dsp:nvSpPr>
        <dsp:cNvPr id="0" name=""/>
        <dsp:cNvSpPr/>
      </dsp:nvSpPr>
      <dsp:spPr>
        <a:xfrm>
          <a:off x="1175655" y="322253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FF2E6-4AC5-43C6-8288-1E8D4AEA08B1}">
      <dsp:nvSpPr>
        <dsp:cNvPr id="0" name=""/>
        <dsp:cNvSpPr/>
      </dsp:nvSpPr>
      <dsp:spPr>
        <a:xfrm>
          <a:off x="52623" y="261168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Count number</a:t>
          </a:r>
        </a:p>
      </dsp:txBody>
      <dsp:txXfrm>
        <a:off x="52623" y="2611687"/>
        <a:ext cx="4083750" cy="720000"/>
      </dsp:txXfrm>
    </dsp:sp>
    <dsp:sp modelId="{6864A4FD-2F84-426C-A58D-828A5FA49E38}">
      <dsp:nvSpPr>
        <dsp:cNvPr id="0" name=""/>
        <dsp:cNvSpPr/>
      </dsp:nvSpPr>
      <dsp:spPr>
        <a:xfrm>
          <a:off x="5974061" y="322253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6ABF-5C24-44EF-8A7A-E5D5CBAB9970}">
      <dsp:nvSpPr>
        <dsp:cNvPr id="0" name=""/>
        <dsp:cNvSpPr/>
      </dsp:nvSpPr>
      <dsp:spPr>
        <a:xfrm>
          <a:off x="4851030" y="261168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From two Sum to N Sum</a:t>
          </a:r>
        </a:p>
      </dsp:txBody>
      <dsp:txXfrm>
        <a:off x="4851030" y="2611687"/>
        <a:ext cx="408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E6D60-39A9-4EBB-9E1D-D40F8E12F58F}">
      <dsp:nvSpPr>
        <dsp:cNvPr id="0" name=""/>
        <dsp:cNvSpPr/>
      </dsp:nvSpPr>
      <dsp:spPr>
        <a:xfrm>
          <a:off x="0" y="1506489"/>
          <a:ext cx="68322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 remember the previous pointer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Sometimes we add a fake head.</a:t>
          </a:r>
        </a:p>
      </dsp:txBody>
      <dsp:txXfrm>
        <a:off x="0" y="1506489"/>
        <a:ext cx="6832212" cy="1077300"/>
      </dsp:txXfrm>
    </dsp:sp>
    <dsp:sp modelId="{5C76EB26-96FF-4A58-BD07-A425AACE73B3}">
      <dsp:nvSpPr>
        <dsp:cNvPr id="0" name=""/>
        <dsp:cNvSpPr/>
      </dsp:nvSpPr>
      <dsp:spPr>
        <a:xfrm>
          <a:off x="341610" y="1240809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only modify the next element,</a:t>
          </a:r>
        </a:p>
      </dsp:txBody>
      <dsp:txXfrm>
        <a:off x="367549" y="1266748"/>
        <a:ext cx="4730670" cy="479482"/>
      </dsp:txXfrm>
    </dsp:sp>
    <dsp:sp modelId="{91D66993-770C-4B75-89E3-053F33DEA426}">
      <dsp:nvSpPr>
        <dsp:cNvPr id="0" name=""/>
        <dsp:cNvSpPr/>
      </dsp:nvSpPr>
      <dsp:spPr>
        <a:xfrm>
          <a:off x="0" y="2946669"/>
          <a:ext cx="68322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Find N position to the end.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Check if the linked list is in circle</a:t>
          </a:r>
        </a:p>
      </dsp:txBody>
      <dsp:txXfrm>
        <a:off x="0" y="2946669"/>
        <a:ext cx="6832212" cy="1077300"/>
      </dsp:txXfrm>
    </dsp:sp>
    <dsp:sp modelId="{53672468-DEA2-4576-BB43-F8075F46CFFB}">
      <dsp:nvSpPr>
        <dsp:cNvPr id="0" name=""/>
        <dsp:cNvSpPr/>
      </dsp:nvSpPr>
      <dsp:spPr>
        <a:xfrm>
          <a:off x="341610" y="2680989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two pointers if necessary</a:t>
          </a:r>
        </a:p>
      </dsp:txBody>
      <dsp:txXfrm>
        <a:off x="367549" y="2706928"/>
        <a:ext cx="473067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694F7-B297-4A09-B568-F79BA80BD76E}">
      <dsp:nvSpPr>
        <dsp:cNvPr id="0" name=""/>
        <dsp:cNvSpPr/>
      </dsp:nvSpPr>
      <dsp:spPr>
        <a:xfrm>
          <a:off x="200" y="28349"/>
          <a:ext cx="2421081" cy="29052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Watch first, last and middle pointer avoid dead loop and miss target.</a:t>
          </a:r>
        </a:p>
      </dsp:txBody>
      <dsp:txXfrm>
        <a:off x="200" y="1190468"/>
        <a:ext cx="2421081" cy="1743178"/>
      </dsp:txXfrm>
    </dsp:sp>
    <dsp:sp modelId="{A349C09F-324E-4332-AC1E-296F0045559C}">
      <dsp:nvSpPr>
        <dsp:cNvPr id="0" name=""/>
        <dsp:cNvSpPr/>
      </dsp:nvSpPr>
      <dsp:spPr>
        <a:xfrm>
          <a:off x="200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01</a:t>
          </a:r>
        </a:p>
      </dsp:txBody>
      <dsp:txXfrm>
        <a:off x="200" y="28349"/>
        <a:ext cx="2421081" cy="1162119"/>
      </dsp:txXfrm>
    </dsp:sp>
    <dsp:sp modelId="{51D520B3-50B3-4542-8AF0-E94515F5F705}">
      <dsp:nvSpPr>
        <dsp:cNvPr id="0" name=""/>
        <dsp:cNvSpPr/>
      </dsp:nvSpPr>
      <dsp:spPr>
        <a:xfrm>
          <a:off x="2614968" y="28349"/>
          <a:ext cx="2421081" cy="29052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you want to search the exact target or find the closet one.</a:t>
          </a:r>
        </a:p>
      </dsp:txBody>
      <dsp:txXfrm>
        <a:off x="2614968" y="1190468"/>
        <a:ext cx="2421081" cy="1743178"/>
      </dsp:txXfrm>
    </dsp:sp>
    <dsp:sp modelId="{72B78153-4A89-471F-9353-F3D0C67010F0}">
      <dsp:nvSpPr>
        <dsp:cNvPr id="0" name=""/>
        <dsp:cNvSpPr/>
      </dsp:nvSpPr>
      <dsp:spPr>
        <a:xfrm>
          <a:off x="2614968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02</a:t>
          </a:r>
        </a:p>
      </dsp:txBody>
      <dsp:txXfrm>
        <a:off x="2614968" y="28349"/>
        <a:ext cx="2421081" cy="1162119"/>
      </dsp:txXfrm>
    </dsp:sp>
    <dsp:sp modelId="{23968B84-F6FF-4DEF-8C34-5B8B0CBBE7FE}">
      <dsp:nvSpPr>
        <dsp:cNvPr id="0" name=""/>
        <dsp:cNvSpPr/>
      </dsp:nvSpPr>
      <dsp:spPr>
        <a:xfrm>
          <a:off x="5229736" y="28349"/>
          <a:ext cx="2421081" cy="29052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Think about discard instead of search.</a:t>
          </a:r>
        </a:p>
      </dsp:txBody>
      <dsp:txXfrm>
        <a:off x="5229736" y="1190468"/>
        <a:ext cx="2421081" cy="1743178"/>
      </dsp:txXfrm>
    </dsp:sp>
    <dsp:sp modelId="{620B5B8F-8625-4780-9124-97C1DC95C679}">
      <dsp:nvSpPr>
        <dsp:cNvPr id="0" name=""/>
        <dsp:cNvSpPr/>
      </dsp:nvSpPr>
      <dsp:spPr>
        <a:xfrm>
          <a:off x="5229736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03</a:t>
          </a:r>
        </a:p>
      </dsp:txBody>
      <dsp:txXfrm>
        <a:off x="5229736" y="28349"/>
        <a:ext cx="2421081" cy="1162119"/>
      </dsp:txXfrm>
    </dsp:sp>
    <dsp:sp modelId="{C8548BEF-3EBA-4BC0-8535-3BD0FE677E39}">
      <dsp:nvSpPr>
        <dsp:cNvPr id="0" name=""/>
        <dsp:cNvSpPr/>
      </dsp:nvSpPr>
      <dsp:spPr>
        <a:xfrm>
          <a:off x="7844504" y="28349"/>
          <a:ext cx="2421081" cy="29052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Guess the result and validate by reducing scope.</a:t>
          </a:r>
        </a:p>
      </dsp:txBody>
      <dsp:txXfrm>
        <a:off x="7844504" y="1190468"/>
        <a:ext cx="2421081" cy="1743178"/>
      </dsp:txXfrm>
    </dsp:sp>
    <dsp:sp modelId="{4B819255-4440-4FFD-920D-AF32363CDBE0}">
      <dsp:nvSpPr>
        <dsp:cNvPr id="0" name=""/>
        <dsp:cNvSpPr/>
      </dsp:nvSpPr>
      <dsp:spPr>
        <a:xfrm>
          <a:off x="7844504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04</a:t>
          </a:r>
        </a:p>
      </dsp:txBody>
      <dsp:txXfrm>
        <a:off x="7844504" y="28349"/>
        <a:ext cx="2421081" cy="1162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63F09-A4C9-49A9-98E4-92825E85207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F44FF-0E73-4DCE-96E8-01068E4BCD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37C6F-FA18-4C77-832F-9D1C1C403569}">
      <dsp:nvSpPr>
        <dsp:cNvPr id="0" name=""/>
        <dsp:cNvSpPr/>
      </dsp:nvSpPr>
      <dsp:spPr>
        <a:xfrm>
          <a:off x="1279109" y="2185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DFS and BFS search</a:t>
          </a:r>
        </a:p>
      </dsp:txBody>
      <dsp:txXfrm>
        <a:off x="1279109" y="2185"/>
        <a:ext cx="3074495" cy="1107454"/>
      </dsp:txXfrm>
    </dsp:sp>
    <dsp:sp modelId="{B0EE9A82-8EB5-4E15-90BE-D3153F78F7AD}">
      <dsp:nvSpPr>
        <dsp:cNvPr id="0" name=""/>
        <dsp:cNvSpPr/>
      </dsp:nvSpPr>
      <dsp:spPr>
        <a:xfrm>
          <a:off x="4353605" y="2185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BFS is for least step, DFS will memorize result.</a:t>
          </a:r>
        </a:p>
      </dsp:txBody>
      <dsp:txXfrm>
        <a:off x="4353605" y="2185"/>
        <a:ext cx="2478606" cy="1107454"/>
      </dsp:txXfrm>
    </dsp:sp>
    <dsp:sp modelId="{DFEF2813-0F4B-4462-B4AB-73903448A4B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9501-1EB7-485B-8F02-C51DBFD92DB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AB859-C0BE-48FB-9A20-71B2FD4A961C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Topology Sort</a:t>
          </a:r>
        </a:p>
      </dsp:txBody>
      <dsp:txXfrm>
        <a:off x="1279109" y="1386503"/>
        <a:ext cx="5553102" cy="1107454"/>
      </dsp:txXfrm>
    </dsp:sp>
    <dsp:sp modelId="{A3D01B4A-A82C-40F5-9930-70638BE9D95E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495D5-0420-48C4-B968-176F4C6AF5D8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19B58-1802-4302-8222-972A2ACA1745}">
      <dsp:nvSpPr>
        <dsp:cNvPr id="0" name=""/>
        <dsp:cNvSpPr/>
      </dsp:nvSpPr>
      <dsp:spPr>
        <a:xfrm>
          <a:off x="1279109" y="2770821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Shortest Path</a:t>
          </a:r>
        </a:p>
      </dsp:txBody>
      <dsp:txXfrm>
        <a:off x="1279109" y="2770821"/>
        <a:ext cx="3074495" cy="1107454"/>
      </dsp:txXfrm>
    </dsp:sp>
    <dsp:sp modelId="{1D654852-0C12-45DD-9363-7EB214D5E4BE}">
      <dsp:nvSpPr>
        <dsp:cNvPr id="0" name=""/>
        <dsp:cNvSpPr/>
      </dsp:nvSpPr>
      <dsp:spPr>
        <a:xfrm>
          <a:off x="4353605" y="2770821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Dijkstra algorithm</a:t>
          </a:r>
        </a:p>
      </dsp:txBody>
      <dsp:txXfrm>
        <a:off x="4353605" y="2770821"/>
        <a:ext cx="2478606" cy="1107454"/>
      </dsp:txXfrm>
    </dsp:sp>
    <dsp:sp modelId="{E00A7763-808A-4FD6-A692-9BBC2288F37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6288E-68B0-4E99-BAA0-89C29FF89AC2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290A-BB5F-4409-9919-7195A57C03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Union Find</a:t>
          </a:r>
        </a:p>
      </dsp:txBody>
      <dsp:txXfrm>
        <a:off x="1279109" y="4155139"/>
        <a:ext cx="5553102" cy="11074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475FF-12EA-42F2-866D-23E2F1657FD7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D0134-54AE-4E5F-BFA7-8BE07A5D2AF7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2DB02-F364-4D6E-A76D-A2365E2D19E5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Iteration</a:t>
          </a:r>
        </a:p>
      </dsp:txBody>
      <dsp:txXfrm>
        <a:off x="838191" y="1703"/>
        <a:ext cx="5994020" cy="725706"/>
      </dsp:txXfrm>
    </dsp:sp>
    <dsp:sp modelId="{B44B25D4-3113-4201-A6EA-59E03152726F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E3C60-E18B-4851-AB63-362054B206C7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09A8-D519-4357-BA13-3DF4670EB1C3}">
      <dsp:nvSpPr>
        <dsp:cNvPr id="0" name=""/>
        <dsp:cNvSpPr/>
      </dsp:nvSpPr>
      <dsp:spPr>
        <a:xfrm>
          <a:off x="838191" y="908836"/>
          <a:ext cx="307449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Knapsack (Backpack)</a:t>
          </a:r>
        </a:p>
      </dsp:txBody>
      <dsp:txXfrm>
        <a:off x="838191" y="908836"/>
        <a:ext cx="3074495" cy="725706"/>
      </dsp:txXfrm>
    </dsp:sp>
    <dsp:sp modelId="{32BDA81F-AB4B-47EB-8AC9-A2D9EFA3EB47}">
      <dsp:nvSpPr>
        <dsp:cNvPr id="0" name=""/>
        <dsp:cNvSpPr/>
      </dsp:nvSpPr>
      <dsp:spPr>
        <a:xfrm>
          <a:off x="3912686" y="908836"/>
          <a:ext cx="291952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up in pile.</a:t>
          </a:r>
        </a:p>
      </dsp:txBody>
      <dsp:txXfrm>
        <a:off x="3912686" y="908836"/>
        <a:ext cx="2919525" cy="725706"/>
      </dsp:txXfrm>
    </dsp:sp>
    <dsp:sp modelId="{172EB20A-E891-43F6-8FA4-00AC0CC664AD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968BF-DEFE-4042-8ADE-5CA6ABA8BCBF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323CE-EA00-4FB7-B597-6D9A4A9BA2A7}">
      <dsp:nvSpPr>
        <dsp:cNvPr id="0" name=""/>
        <dsp:cNvSpPr/>
      </dsp:nvSpPr>
      <dsp:spPr>
        <a:xfrm>
          <a:off x="838191" y="1815969"/>
          <a:ext cx="307449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Sequence Match</a:t>
          </a:r>
        </a:p>
      </dsp:txBody>
      <dsp:txXfrm>
        <a:off x="838191" y="1815969"/>
        <a:ext cx="3074495" cy="725706"/>
      </dsp:txXfrm>
    </dsp:sp>
    <dsp:sp modelId="{120A1551-2835-4B56-A78E-7FD273A38CFD}">
      <dsp:nvSpPr>
        <dsp:cNvPr id="0" name=""/>
        <dsp:cNvSpPr/>
      </dsp:nvSpPr>
      <dsp:spPr>
        <a:xfrm>
          <a:off x="3912686" y="1815969"/>
          <a:ext cx="291952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Longest Common Sequence.</a:t>
          </a:r>
        </a:p>
      </dsp:txBody>
      <dsp:txXfrm>
        <a:off x="3912686" y="1815969"/>
        <a:ext cx="2919525" cy="725706"/>
      </dsp:txXfrm>
    </dsp:sp>
    <dsp:sp modelId="{EFEA9269-155C-4A3D-AC23-F31FE6256B0D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82AE-DE16-4237-AF53-8E6B4EDA755D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E2265-B0BA-4A1B-AF89-8240BAE3A700}">
      <dsp:nvSpPr>
        <dsp:cNvPr id="0" name=""/>
        <dsp:cNvSpPr/>
      </dsp:nvSpPr>
      <dsp:spPr>
        <a:xfrm>
          <a:off x="838191" y="2723102"/>
          <a:ext cx="307449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Two Dimensions</a:t>
          </a:r>
        </a:p>
      </dsp:txBody>
      <dsp:txXfrm>
        <a:off x="838191" y="2723102"/>
        <a:ext cx="3074495" cy="725706"/>
      </dsp:txXfrm>
    </dsp:sp>
    <dsp:sp modelId="{10E2E4CB-60C4-4046-A4A2-454CF0FA9697}">
      <dsp:nvSpPr>
        <dsp:cNvPr id="0" name=""/>
        <dsp:cNvSpPr/>
      </dsp:nvSpPr>
      <dsp:spPr>
        <a:xfrm>
          <a:off x="3912686" y="2723102"/>
          <a:ext cx="291952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center and spread.</a:t>
          </a:r>
        </a:p>
      </dsp:txBody>
      <dsp:txXfrm>
        <a:off x="3912686" y="2723102"/>
        <a:ext cx="2919525" cy="725706"/>
      </dsp:txXfrm>
    </dsp:sp>
    <dsp:sp modelId="{203AFB97-EC2E-474C-964F-9B9A905E0842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4423E-FC7F-4537-A6B0-7FAD952D0A57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EBAF5-68AA-461B-896C-248DB6E35179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Pushing result forward may be better than Looking backward</a:t>
          </a:r>
        </a:p>
      </dsp:txBody>
      <dsp:txXfrm>
        <a:off x="838191" y="3630236"/>
        <a:ext cx="5994020" cy="725706"/>
      </dsp:txXfrm>
    </dsp:sp>
    <dsp:sp modelId="{F568C823-43BC-4FE6-8DB8-E673BCF62688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61D5D-0BF3-45A2-BA8A-901DFA02D17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B384-1FC8-4D01-9CD0-559914E6FF3C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formula</a:t>
          </a:r>
        </a:p>
      </dsp:txBody>
      <dsp:txXfrm>
        <a:off x="838191" y="4537369"/>
        <a:ext cx="5994020" cy="725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E11B2-EF34-463C-94B9-A708E74125EE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08038-1F50-4F42-9849-F78EC4710978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17B70-764A-493A-8BDA-504435ED7690}">
      <dsp:nvSpPr>
        <dsp:cNvPr id="0" name=""/>
        <dsp:cNvSpPr/>
      </dsp:nvSpPr>
      <dsp:spPr>
        <a:xfrm>
          <a:off x="1279109" y="2185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Anagram and String coverage</a:t>
          </a:r>
        </a:p>
      </dsp:txBody>
      <dsp:txXfrm>
        <a:off x="1279109" y="2185"/>
        <a:ext cx="3074495" cy="1107454"/>
      </dsp:txXfrm>
    </dsp:sp>
    <dsp:sp modelId="{F19302A7-94F5-4F22-98ED-EDF4EE3A6F1A}">
      <dsp:nvSpPr>
        <dsp:cNvPr id="0" name=""/>
        <dsp:cNvSpPr/>
      </dsp:nvSpPr>
      <dsp:spPr>
        <a:xfrm>
          <a:off x="4353605" y="2185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hash table to count characters</a:t>
          </a:r>
        </a:p>
      </dsp:txBody>
      <dsp:txXfrm>
        <a:off x="4353605" y="2185"/>
        <a:ext cx="2478606" cy="1107454"/>
      </dsp:txXfrm>
    </dsp:sp>
    <dsp:sp modelId="{2590B4E8-B6C4-4D3F-A85A-9EFBD6BEB367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094F-A43B-473C-9D58-FFFFB7D39053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9BDAD-F52A-482B-B39D-DA82CB4ED343}">
      <dsp:nvSpPr>
        <dsp:cNvPr id="0" name=""/>
        <dsp:cNvSpPr/>
      </dsp:nvSpPr>
      <dsp:spPr>
        <a:xfrm>
          <a:off x="1279109" y="1386503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Parse Expression</a:t>
          </a:r>
        </a:p>
      </dsp:txBody>
      <dsp:txXfrm>
        <a:off x="1279109" y="1386503"/>
        <a:ext cx="3074495" cy="1107454"/>
      </dsp:txXfrm>
    </dsp:sp>
    <dsp:sp modelId="{29339D85-9245-4693-92ED-08A61BD375CB}">
      <dsp:nvSpPr>
        <dsp:cNvPr id="0" name=""/>
        <dsp:cNvSpPr/>
      </dsp:nvSpPr>
      <dsp:spPr>
        <a:xfrm>
          <a:off x="4353605" y="1386503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Push down stack and Interpreter Pattern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 machine</a:t>
          </a:r>
        </a:p>
      </dsp:txBody>
      <dsp:txXfrm>
        <a:off x="4353605" y="1386503"/>
        <a:ext cx="2478606" cy="1107454"/>
      </dsp:txXfrm>
    </dsp:sp>
    <dsp:sp modelId="{42E4539C-835F-4624-AA09-C4D23A9F2148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7781E-1ECB-4894-8866-95FF3F2C7757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1F478-CABF-4AB2-8FDE-490BD10D0163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Trie Search and Prefix Hash</a:t>
          </a:r>
        </a:p>
      </dsp:txBody>
      <dsp:txXfrm>
        <a:off x="1279109" y="2770821"/>
        <a:ext cx="5553102" cy="1107454"/>
      </dsp:txXfrm>
    </dsp:sp>
    <dsp:sp modelId="{869ED877-9F05-4069-9D8B-ACC7DD01A29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6307C-E937-4F54-BC78-41BB196F2C89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3D1EE-6A42-45DD-9D63-4F3D03B0DEEA}">
      <dsp:nvSpPr>
        <dsp:cNvPr id="0" name=""/>
        <dsp:cNvSpPr/>
      </dsp:nvSpPr>
      <dsp:spPr>
        <a:xfrm>
          <a:off x="1279109" y="4155139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KMP and RabinKarp</a:t>
          </a:r>
        </a:p>
      </dsp:txBody>
      <dsp:txXfrm>
        <a:off x="1279109" y="4155139"/>
        <a:ext cx="3074495" cy="1107454"/>
      </dsp:txXfrm>
    </dsp:sp>
    <dsp:sp modelId="{ABCA0B4D-DEB0-46E8-A33F-67E918DD90DE}">
      <dsp:nvSpPr>
        <dsp:cNvPr id="0" name=""/>
        <dsp:cNvSpPr/>
      </dsp:nvSpPr>
      <dsp:spPr>
        <a:xfrm>
          <a:off x="4353605" y="4155139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Both can resolve substring match and repeat pattern match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some cases Rabin Karp is faster.</a:t>
          </a:r>
        </a:p>
      </dsp:txBody>
      <dsp:txXfrm>
        <a:off x="4353605" y="4155139"/>
        <a:ext cx="2478606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0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77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4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7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minwu/Leet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506E-75F9-49E9-9746-8E9F7319A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LeetCode Overview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87370-3070-42FA-A7B3-73296BB50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</a:t>
            </a:r>
          </a:p>
        </p:txBody>
      </p:sp>
    </p:spTree>
    <p:extLst>
      <p:ext uri="{BB962C8B-B14F-4D97-AF65-F5344CB8AC3E}">
        <p14:creationId xmlns:p14="http://schemas.microsoft.com/office/powerpoint/2010/main" val="17756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7154-EB3D-4A29-ADC4-271E7165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Hashtable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3483F-54B5-4C51-874F-A047F024F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5712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4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BE991-A03E-487E-8F9E-2DDFBD5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LinkedList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D154A6-64D9-43F2-97A0-C0E45EC5D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6533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9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7117-DB1F-42B3-98F9-8E7572B1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Search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BD422-D9D8-4405-8BBB-A5401FBAE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23157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5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08994-8FD6-471F-9E85-4790C25E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3EA57-EF43-4FE8-BB3D-3EF5F77CA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71236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7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FE9A-D61B-4DAF-831D-E730945A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Dynamic Programming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C3158-FE7E-4A11-9C7B-2BE577A58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3408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69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54524-3277-40E7-B78B-A5CFDCE8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81F1C-DA4D-4C85-93DE-4AE28D24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95296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88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84AB1-47DA-4664-9507-BF40663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Tree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73C533-6C73-42AE-AC2A-F00EBC6AD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33805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44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45960-D143-4718-816D-21FA5B4F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Math</a:t>
            </a:r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BDE7083-9A72-4FFB-A2E4-F1DF6A051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4470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3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95AE7-C148-448B-BAD5-B8C9E52F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Greedy</a:t>
            </a:r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BF0533D-EC69-43AC-B8F0-B420D91D7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58492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75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D908E-089C-4D48-A578-302769E8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5739B97-61BF-4850-9167-8E0FC536B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65709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01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E23-A4E1-4CAE-B8BD-F881DB1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LeetCode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58F0-80D8-4068-9E51-1ED8E72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late 2016.</a:t>
            </a:r>
          </a:p>
          <a:p>
            <a:r>
              <a:rPr lang="en-US" dirty="0"/>
              <a:t>Practice weekly, resolve every algorithm and SQL problems.</a:t>
            </a:r>
          </a:p>
          <a:p>
            <a:r>
              <a:rPr lang="en-US" dirty="0"/>
              <a:t>Summarize the pattern and write in Excel and Word document.</a:t>
            </a:r>
          </a:p>
          <a:p>
            <a:r>
              <a:rPr lang="en-US" dirty="0"/>
              <a:t>At earlier stage, code is not standard, short and efficient.</a:t>
            </a:r>
          </a:p>
          <a:p>
            <a:r>
              <a:rPr lang="en-US" dirty="0"/>
              <a:t>Improve gradually.</a:t>
            </a:r>
          </a:p>
          <a:p>
            <a:r>
              <a:rPr lang="en-US" dirty="0"/>
              <a:t> Learn from discussion.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4ABF7-40D2-4612-8468-2B9FA09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B3260-8515-4C29-BC60-CE8E9D821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7756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85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B34D5-A910-4926-BCFE-7DCBA890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Stack and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285D9-3DEB-4464-ADD1-A4D73D6A7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141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92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892-A158-4C2C-9205-CC832A58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8BE9-EA7C-4358-939A-7D04A7B2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Find a data structure easy to look up, add, delete.</a:t>
            </a:r>
          </a:p>
          <a:p>
            <a:pPr lvl="1"/>
            <a:r>
              <a:rPr lang="en-US" dirty="0"/>
              <a:t>Consider List, hash table, Sorted map.</a:t>
            </a:r>
          </a:p>
          <a:p>
            <a:pPr lvl="1"/>
            <a:r>
              <a:rPr lang="en-US" dirty="0"/>
              <a:t>Track iterator (pointer) instead of item itself </a:t>
            </a:r>
          </a:p>
        </p:txBody>
      </p:sp>
      <p:pic>
        <p:nvPicPr>
          <p:cNvPr id="7" name="Graphic 6" descr="Touch Pointer">
            <a:extLst>
              <a:ext uri="{FF2B5EF4-FFF2-40B4-BE49-F238E27FC236}">
                <a16:creationId xmlns:a16="http://schemas.microsoft.com/office/drawing/2014/main" id="{E5D0246D-1BA2-4B04-AEF4-A71AD0DC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23C-1F89-456E-9176-93A08258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approach LeetCode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8129-5935-4721-9522-FE641993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something you are familiar with.</a:t>
            </a:r>
          </a:p>
          <a:p>
            <a:r>
              <a:rPr lang="en-US" dirty="0"/>
              <a:t>Choose from easy and medium.</a:t>
            </a:r>
          </a:p>
          <a:p>
            <a:r>
              <a:rPr lang="en-US" dirty="0"/>
              <a:t>Practice everyday, or at least every week.</a:t>
            </a:r>
          </a:p>
          <a:p>
            <a:r>
              <a:rPr lang="en-US" dirty="0"/>
              <a:t>Repeat in one category and find the pattern and practice the pattern.</a:t>
            </a:r>
          </a:p>
          <a:p>
            <a:r>
              <a:rPr lang="en-US" dirty="0"/>
              <a:t>Keeping the code clean and short is better than beat 100%.</a:t>
            </a:r>
          </a:p>
          <a:p>
            <a:r>
              <a:rPr lang="en-US" dirty="0"/>
              <a:t>Even if you resolve it, look at the top voted answers, learn from expert.</a:t>
            </a:r>
          </a:p>
          <a:p>
            <a:r>
              <a:rPr lang="en-US" dirty="0"/>
              <a:t>Enjoy it. </a:t>
            </a:r>
          </a:p>
        </p:txBody>
      </p:sp>
    </p:spTree>
    <p:extLst>
      <p:ext uri="{BB962C8B-B14F-4D97-AF65-F5344CB8AC3E}">
        <p14:creationId xmlns:p14="http://schemas.microsoft.com/office/powerpoint/2010/main" val="116489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E23-A4E1-4CAE-B8BD-F881DB1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58F0-80D8-4068-9E51-1ED8E72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difficulty, I gave them 1-6 instead of easy, medium and hard.</a:t>
            </a:r>
          </a:p>
          <a:p>
            <a:pPr lvl="1"/>
            <a:r>
              <a:rPr lang="en-US" dirty="0"/>
              <a:t>Level 1 = warm up</a:t>
            </a:r>
          </a:p>
          <a:p>
            <a:pPr lvl="1"/>
            <a:r>
              <a:rPr lang="en-US" dirty="0"/>
              <a:t>Level 2 = practice</a:t>
            </a:r>
          </a:p>
          <a:p>
            <a:pPr lvl="1"/>
            <a:r>
              <a:rPr lang="en-US" dirty="0"/>
              <a:t>Level 3 = phone interview</a:t>
            </a:r>
          </a:p>
          <a:p>
            <a:pPr lvl="1"/>
            <a:r>
              <a:rPr lang="en-US" dirty="0"/>
              <a:t>Level 4 = onsite challenge</a:t>
            </a:r>
          </a:p>
          <a:p>
            <a:pPr lvl="1"/>
            <a:r>
              <a:rPr lang="en-US" dirty="0"/>
              <a:t>Level 5 = Lengthy Puzzle</a:t>
            </a:r>
          </a:p>
          <a:p>
            <a:pPr lvl="1"/>
            <a:r>
              <a:rPr lang="en-US" dirty="0"/>
              <a:t>Level 6 = Hell for genius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E23-A4E1-4CAE-B8BD-F881DB1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58F0-80D8-4068-9E51-1ED8E72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problem, I put a type tag there.</a:t>
            </a:r>
          </a:p>
          <a:p>
            <a:pPr lvl="1"/>
            <a:r>
              <a:rPr lang="en-US" dirty="0"/>
              <a:t>B = boring or lengthy</a:t>
            </a:r>
          </a:p>
          <a:p>
            <a:pPr lvl="1"/>
            <a:r>
              <a:rPr lang="en-US" dirty="0"/>
              <a:t>C = classic, which can easily lead to a pattern.</a:t>
            </a:r>
          </a:p>
          <a:p>
            <a:pPr lvl="1"/>
            <a:r>
              <a:rPr lang="en-US" dirty="0"/>
              <a:t>P = Practice</a:t>
            </a:r>
          </a:p>
          <a:p>
            <a:pPr lvl="1"/>
            <a:r>
              <a:rPr lang="en-US" dirty="0"/>
              <a:t>R = revised pattern</a:t>
            </a:r>
          </a:p>
          <a:p>
            <a:pPr lvl="1"/>
            <a:r>
              <a:rPr lang="en-US" dirty="0"/>
              <a:t>F = my favorite</a:t>
            </a:r>
          </a:p>
          <a:p>
            <a:pPr lvl="1"/>
            <a:r>
              <a:rPr lang="en-US" dirty="0"/>
              <a:t>D = difficult</a:t>
            </a:r>
          </a:p>
          <a:p>
            <a:pPr lvl="1"/>
            <a:r>
              <a:rPr lang="en-US" dirty="0"/>
              <a:t>E = very easy</a:t>
            </a:r>
          </a:p>
          <a:p>
            <a:pPr lvl="1"/>
            <a:r>
              <a:rPr lang="en-US" dirty="0"/>
              <a:t>M = math theory</a:t>
            </a:r>
          </a:p>
        </p:txBody>
      </p:sp>
    </p:spTree>
    <p:extLst>
      <p:ext uri="{BB962C8B-B14F-4D97-AF65-F5344CB8AC3E}">
        <p14:creationId xmlns:p14="http://schemas.microsoft.com/office/powerpoint/2010/main" val="341732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34E6-2A29-44EA-BCD5-917194D2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Leetcode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D6AE-408A-47D9-9799-5BBB13F2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https://github.com/huanminwu/LeetCode</a:t>
            </a:r>
            <a:endParaRPr lang="en-US" dirty="0"/>
          </a:p>
          <a:p>
            <a:r>
              <a:rPr lang="en-US" dirty="0"/>
              <a:t>Excel, word doc and source code</a:t>
            </a:r>
          </a:p>
          <a:p>
            <a:r>
              <a:rPr lang="en-US" dirty="0"/>
              <a:t>All source code are in C++.</a:t>
            </a:r>
          </a:p>
          <a:p>
            <a:r>
              <a:rPr lang="en-US" dirty="0"/>
              <a:t>Why C++</a:t>
            </a:r>
          </a:p>
          <a:p>
            <a:pPr lvl="1"/>
            <a:r>
              <a:rPr lang="en-US" dirty="0"/>
              <a:t>STL contains all the data structure we need in algorithm.</a:t>
            </a:r>
          </a:p>
          <a:p>
            <a:pPr lvl="1"/>
            <a:r>
              <a:rPr lang="en-US" dirty="0"/>
              <a:t>I have personal experience in C++.</a:t>
            </a:r>
          </a:p>
          <a:p>
            <a:r>
              <a:rPr lang="en-US" dirty="0"/>
              <a:t>Other language consideration</a:t>
            </a:r>
          </a:p>
          <a:p>
            <a:pPr lvl="1"/>
            <a:r>
              <a:rPr lang="en-US" dirty="0"/>
              <a:t>Python is short</a:t>
            </a:r>
          </a:p>
          <a:p>
            <a:pPr lvl="1"/>
            <a:r>
              <a:rPr lang="en-US" dirty="0"/>
              <a:t>Java is common in industry.</a:t>
            </a:r>
          </a:p>
          <a:p>
            <a:pPr lvl="1"/>
            <a:r>
              <a:rPr lang="en-US" dirty="0"/>
              <a:t>C# is you are in Microsoft</a:t>
            </a:r>
          </a:p>
        </p:txBody>
      </p:sp>
    </p:spTree>
    <p:extLst>
      <p:ext uri="{BB962C8B-B14F-4D97-AF65-F5344CB8AC3E}">
        <p14:creationId xmlns:p14="http://schemas.microsoft.com/office/powerpoint/2010/main" val="317092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EB3B-4F60-4962-9628-FF7402D6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Leetcode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6A4741-DD4B-4643-B16E-B3A2C9559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15374"/>
              </p:ext>
            </p:extLst>
          </p:nvPr>
        </p:nvGraphicFramePr>
        <p:xfrm>
          <a:off x="2589212" y="2171075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4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182BA-712C-4F69-8BA3-8CD7C77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8E78B-0A12-401A-A02F-FBE35AD22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2476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77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182BA-712C-4F69-8BA3-8CD7C77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Backtracking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E2CC2-AAB1-4AE4-A473-B58105D7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8988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490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741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LeetCode Overview </vt:lpstr>
      <vt:lpstr>My LeetCode Experience</vt:lpstr>
      <vt:lpstr>How do you approach LeetCode</vt:lpstr>
      <vt:lpstr>Difficulty</vt:lpstr>
      <vt:lpstr>Type</vt:lpstr>
      <vt:lpstr>My Leetcode Sharing</vt:lpstr>
      <vt:lpstr>Leetcode Category</vt:lpstr>
      <vt:lpstr>Array</vt:lpstr>
      <vt:lpstr>Backtracking</vt:lpstr>
      <vt:lpstr>Hashtable</vt:lpstr>
      <vt:lpstr>LinkedList</vt:lpstr>
      <vt:lpstr>Binary Search</vt:lpstr>
      <vt:lpstr>Graph</vt:lpstr>
      <vt:lpstr>Dynamic Programming</vt:lpstr>
      <vt:lpstr>String</vt:lpstr>
      <vt:lpstr>Tree</vt:lpstr>
      <vt:lpstr>Math</vt:lpstr>
      <vt:lpstr>Greedy</vt:lpstr>
      <vt:lpstr>Sort</vt:lpstr>
      <vt:lpstr>Divide and Conquer</vt:lpstr>
      <vt:lpstr>Stack and Queue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Overview </dc:title>
  <dc:creator>Huanmin Wu</dc:creator>
  <cp:lastModifiedBy>Huanmin Wu</cp:lastModifiedBy>
  <cp:revision>4</cp:revision>
  <dcterms:created xsi:type="dcterms:W3CDTF">2020-02-10T05:07:50Z</dcterms:created>
  <dcterms:modified xsi:type="dcterms:W3CDTF">2020-02-14T05:06:55Z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2020-02-10T05:08:03.9461506Z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3cb7ac43-cb32-49f2-9855-247a37e8281b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