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7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86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4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51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1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72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5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0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5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3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7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anminwu/Leet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AE22-007E-47E5-AABC-5DB9B29E6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LEETCODE String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48854-EAB4-45E6-B86E-B8A1B659B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Huanmin Wu</a:t>
            </a:r>
          </a:p>
        </p:txBody>
      </p:sp>
    </p:spTree>
    <p:extLst>
      <p:ext uri="{BB962C8B-B14F-4D97-AF65-F5344CB8AC3E}">
        <p14:creationId xmlns:p14="http://schemas.microsoft.com/office/powerpoint/2010/main" val="71262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CC94-8799-4BBC-A04A-D3420E1D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9B39-129D-47DC-B244-D23CA22A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8859"/>
            <a:ext cx="9905999" cy="4052342"/>
          </a:xfrm>
        </p:spPr>
        <p:txBody>
          <a:bodyPr>
            <a:normAutofit/>
          </a:bodyPr>
          <a:lstStyle/>
          <a:p>
            <a:r>
              <a:rPr lang="en-US" dirty="0"/>
              <a:t>Target String Coverage</a:t>
            </a:r>
          </a:p>
          <a:p>
            <a:pPr lvl="1"/>
            <a:r>
              <a:rPr lang="en-US" dirty="0"/>
              <a:t>LC 76 Minimum Window Substring</a:t>
            </a:r>
          </a:p>
          <a:p>
            <a:r>
              <a:rPr lang="en-US" dirty="0"/>
              <a:t>Expression Parsing</a:t>
            </a:r>
          </a:p>
          <a:p>
            <a:pPr lvl="1"/>
            <a:r>
              <a:rPr lang="en-US" dirty="0"/>
              <a:t>LC 224. Basic Calculator</a:t>
            </a:r>
          </a:p>
          <a:p>
            <a:pPr lvl="1"/>
            <a:r>
              <a:rPr lang="en-US" dirty="0"/>
              <a:t>LC 772. Basic Calculator III</a:t>
            </a:r>
          </a:p>
          <a:p>
            <a:r>
              <a:rPr lang="en-US" dirty="0"/>
              <a:t>Substring Search</a:t>
            </a:r>
          </a:p>
          <a:p>
            <a:pPr lvl="1"/>
            <a:r>
              <a:rPr lang="en-US" dirty="0"/>
              <a:t>LC 1044. Longest Duplicate Substring</a:t>
            </a:r>
          </a:p>
          <a:p>
            <a:pPr lvl="1"/>
            <a:r>
              <a:rPr lang="en-US" dirty="0"/>
              <a:t>LC1366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Distinct Echo Substrings</a:t>
            </a:r>
            <a:endParaRPr lang="en-US" dirty="0"/>
          </a:p>
          <a:p>
            <a:r>
              <a:rPr lang="en-US" dirty="0"/>
              <a:t>Word Search and </a:t>
            </a:r>
            <a:r>
              <a:rPr lang="en-US" dirty="0" err="1"/>
              <a:t>Trie</a:t>
            </a:r>
            <a:endParaRPr lang="en-US" dirty="0"/>
          </a:p>
          <a:p>
            <a:pPr lvl="1"/>
            <a:r>
              <a:rPr lang="en-US" dirty="0"/>
              <a:t>LC 642. Design Search Autocomplete System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4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CC94-8799-4BBC-A04A-D3420E1D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9B39-129D-47DC-B244-D23CA22A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8859"/>
            <a:ext cx="9905999" cy="4052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mapping </a:t>
            </a:r>
          </a:p>
          <a:p>
            <a:pPr lvl="1"/>
            <a:r>
              <a:rPr lang="en-US" dirty="0"/>
              <a:t>Hash table</a:t>
            </a:r>
          </a:p>
          <a:p>
            <a:r>
              <a:rPr lang="en-US" dirty="0"/>
              <a:t>String Coverage</a:t>
            </a:r>
          </a:p>
          <a:p>
            <a:pPr lvl="1"/>
            <a:r>
              <a:rPr lang="en-US" dirty="0"/>
              <a:t>Characters Count</a:t>
            </a:r>
          </a:p>
          <a:p>
            <a:r>
              <a:rPr lang="en-US" dirty="0"/>
              <a:t>Expression Parsing</a:t>
            </a:r>
          </a:p>
          <a:p>
            <a:pPr lvl="1"/>
            <a:r>
              <a:rPr lang="en-US" dirty="0"/>
              <a:t>Push down stack, Interpreter Pattern, State Machine</a:t>
            </a:r>
          </a:p>
          <a:p>
            <a:r>
              <a:rPr lang="en-US" dirty="0"/>
              <a:t>Substring Search</a:t>
            </a:r>
          </a:p>
          <a:p>
            <a:pPr lvl="1"/>
            <a:r>
              <a:rPr lang="en-US" dirty="0"/>
              <a:t>Rabin Karp, if you know the substring length but not know the start point.</a:t>
            </a:r>
          </a:p>
          <a:p>
            <a:pPr lvl="1"/>
            <a:r>
              <a:rPr lang="en-US" dirty="0"/>
              <a:t>KMP, prefix and suffix, repeated pattern.</a:t>
            </a:r>
          </a:p>
          <a:p>
            <a:r>
              <a:rPr lang="en-US" dirty="0" err="1"/>
              <a:t>Trie</a:t>
            </a:r>
            <a:r>
              <a:rPr lang="en-US" dirty="0"/>
              <a:t> Search</a:t>
            </a:r>
          </a:p>
          <a:p>
            <a:pPr lvl="1"/>
            <a:r>
              <a:rPr lang="en-US" dirty="0"/>
              <a:t>Just build </a:t>
            </a:r>
            <a:r>
              <a:rPr lang="en-US" dirty="0" err="1"/>
              <a:t>trie</a:t>
            </a:r>
            <a:r>
              <a:rPr lang="en-US" dirty="0"/>
              <a:t> node with word end flag.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CC94-8799-4BBC-A04A-D3420E1D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and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9B39-129D-47DC-B244-D23CA22A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8843"/>
            <a:ext cx="9905999" cy="361235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https://github.com/huanminwu/LeetCode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124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LEETCODE String Algorithm</vt:lpstr>
      <vt:lpstr>Problem Type</vt:lpstr>
      <vt:lpstr>Key take away</vt:lpstr>
      <vt:lpstr>Source Code and Doc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Algorithm</dc:title>
  <dc:creator>Huanmin Wu</dc:creator>
  <cp:lastModifiedBy>Huanmin Wu</cp:lastModifiedBy>
  <cp:revision>6</cp:revision>
  <dcterms:created xsi:type="dcterms:W3CDTF">2020-04-11T17:24:38Z</dcterms:created>
  <dcterms:modified xsi:type="dcterms:W3CDTF">2020-04-11T22:06:16Z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2020-04-11T18:16:32.3226183Z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90c75792-944e-4ed4-ba9d-c2132f6ede2d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