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1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2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97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2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2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46A46E-E887-4DE0-94CA-EA92322C6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3998" b="1477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2FE35-FA5B-4954-8DF9-3ABFA78CA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C++ STL for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AAE39-259E-41D1-AF36-D94AF21FE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Huanmin WU</a:t>
            </a:r>
          </a:p>
        </p:txBody>
      </p:sp>
    </p:spTree>
    <p:extLst>
      <p:ext uri="{BB962C8B-B14F-4D97-AF65-F5344CB8AC3E}">
        <p14:creationId xmlns:p14="http://schemas.microsoft.com/office/powerpoint/2010/main" val="207611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F042-83CE-4B69-9B1B-C1FB1D95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is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446D-F387-4605-AE53-F10ED18F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begin(), with end() pointing one position after last element.</a:t>
            </a:r>
          </a:p>
          <a:p>
            <a:r>
              <a:rPr lang="en-US" dirty="0"/>
              <a:t>When empty() is true begin() == end()</a:t>
            </a:r>
          </a:p>
          <a:p>
            <a:r>
              <a:rPr lang="en-US" dirty="0"/>
              <a:t>The function size() return an unsigned int.</a:t>
            </a:r>
          </a:p>
          <a:p>
            <a:r>
              <a:rPr lang="en-US" dirty="0"/>
              <a:t>You can always iterate from begin() to end(), different STL type will have different type of iterator, for example </a:t>
            </a:r>
            <a:r>
              <a:rPr lang="en-US" dirty="0" err="1"/>
              <a:t>unordered_map</a:t>
            </a:r>
            <a:r>
              <a:rPr lang="en-US" dirty="0"/>
              <a:t>&lt;int&gt;::iterator</a:t>
            </a:r>
          </a:p>
          <a:p>
            <a:r>
              <a:rPr lang="en-US" dirty="0"/>
              <a:t>Typical Type: vector, queue, stack, deque, list, </a:t>
            </a:r>
            <a:r>
              <a:rPr lang="en-US" dirty="0" err="1"/>
              <a:t>unordered_map</a:t>
            </a:r>
            <a:r>
              <a:rPr lang="en-US" dirty="0"/>
              <a:t>, map, </a:t>
            </a:r>
            <a:r>
              <a:rPr lang="en-US" dirty="0" err="1"/>
              <a:t>unordered_set</a:t>
            </a:r>
            <a:r>
              <a:rPr lang="en-US" dirty="0"/>
              <a:t>, set, </a:t>
            </a:r>
            <a:r>
              <a:rPr lang="en-US" dirty="0" err="1"/>
              <a:t>priority_queue</a:t>
            </a:r>
            <a:r>
              <a:rPr lang="en-US" dirty="0"/>
              <a:t>, string, pair</a:t>
            </a:r>
          </a:p>
          <a:p>
            <a:r>
              <a:rPr lang="en-US" dirty="0"/>
              <a:t>Copy container in C++ is expensive, in java and C# is cheap. Passing container to function should always use reference for example foo(vector&lt;int&gt; &amp; parameter);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8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F042-83CE-4B69-9B1B-C1FB1D95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446D-F387-4605-AE53-F10ED18F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are vector, queue, stack, deque, list.</a:t>
            </a:r>
          </a:p>
          <a:p>
            <a:r>
              <a:rPr lang="en-US" dirty="0"/>
              <a:t>Random access [] only available in vector, deque, not in queue, stack and list.</a:t>
            </a:r>
          </a:p>
          <a:p>
            <a:r>
              <a:rPr lang="en-US" dirty="0"/>
              <a:t>Always use vector vs int [], because it can grow.</a:t>
            </a:r>
          </a:p>
          <a:p>
            <a:r>
              <a:rPr lang="en-US" dirty="0"/>
              <a:t>Understand monotone stack in sort. </a:t>
            </a:r>
          </a:p>
          <a:p>
            <a:r>
              <a:rPr lang="en-US" dirty="0"/>
              <a:t>The vector can be used as stack, plus random access. </a:t>
            </a:r>
          </a:p>
          <a:p>
            <a:r>
              <a:rPr lang="en-US" dirty="0"/>
              <a:t>The list can be used as queue, stack or deque with O(1) removal, it is commonly used in design problem, such as LRU.</a:t>
            </a:r>
          </a:p>
          <a:p>
            <a:r>
              <a:rPr lang="en-US" dirty="0"/>
              <a:t>The deque is double side adding and removal, plus random access, used in some enhanced two pointer scenarios, which allow you to discard from front and back.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7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F042-83CE-4B69-9B1B-C1FB1D95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and 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446D-F387-4605-AE53-F10ED18F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unordered_map</a:t>
            </a:r>
            <a:r>
              <a:rPr lang="en-US" dirty="0"/>
              <a:t>&lt;key, value&gt; is the hash table. Map key to value. Although it is O(1) access in theory but considered 20-30 times slower than vector, so sometimes cause TLE.</a:t>
            </a:r>
          </a:p>
          <a:p>
            <a:r>
              <a:rPr lang="en-US" dirty="0"/>
              <a:t>The map&lt;key, value&gt; store the data in a sorted tree, you can get the smallest, largest (</a:t>
            </a:r>
            <a:r>
              <a:rPr lang="en-US" dirty="0" err="1"/>
              <a:t>rbegin</a:t>
            </a:r>
            <a:r>
              <a:rPr lang="en-US" dirty="0"/>
              <a:t>()) and iterate by order. </a:t>
            </a:r>
          </a:p>
          <a:p>
            <a:r>
              <a:rPr lang="en-US" dirty="0"/>
              <a:t>When using map vs </a:t>
            </a:r>
            <a:r>
              <a:rPr lang="en-US" dirty="0" err="1"/>
              <a:t>priority_queue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map allow you to access any element and erase it, </a:t>
            </a:r>
            <a:r>
              <a:rPr lang="en-US" dirty="0" err="1"/>
              <a:t>priority_queue</a:t>
            </a:r>
            <a:r>
              <a:rPr lang="en-US" dirty="0"/>
              <a:t> only allow you to access the largest. </a:t>
            </a:r>
          </a:p>
          <a:p>
            <a:pPr lvl="1"/>
            <a:r>
              <a:rPr lang="en-US" dirty="0" err="1"/>
              <a:t>priority_queue</a:t>
            </a:r>
            <a:r>
              <a:rPr lang="en-US" dirty="0"/>
              <a:t> can handle the duplication easily, to use map you need to manage the count and erase the key when the count is zero.</a:t>
            </a:r>
          </a:p>
          <a:p>
            <a:r>
              <a:rPr lang="en-US" dirty="0"/>
              <a:t>To check if the value is in set or map, (sorted or unsorted), you can check count(key) &gt; 0, better than find and compare with end().</a:t>
            </a:r>
          </a:p>
          <a:p>
            <a:r>
              <a:rPr lang="en-US" dirty="0"/>
              <a:t>You can iterate and erase the element but make sure you save the next iterator first before erase current one. Erase by iterator is safer than erase by value.</a:t>
            </a:r>
          </a:p>
          <a:p>
            <a:r>
              <a:rPr lang="en-US" dirty="0"/>
              <a:t>Never calculate the distance between current iterator and begin, unless this is a vector. (It is an O(n) operation otherwise)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3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F042-83CE-4B69-9B1B-C1FB1D95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and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446D-F387-4605-AE53-F10ED18F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binary search algorithm </a:t>
            </a:r>
            <a:r>
              <a:rPr lang="en-US" dirty="0" err="1"/>
              <a:t>lower_bound</a:t>
            </a:r>
            <a:r>
              <a:rPr lang="en-US" dirty="0"/>
              <a:t>() (including the search point), </a:t>
            </a:r>
            <a:r>
              <a:rPr lang="en-US" dirty="0" err="1"/>
              <a:t>upper_bound</a:t>
            </a:r>
            <a:r>
              <a:rPr lang="en-US" dirty="0"/>
              <a:t>() (excluding the search point) can be used in both sorted vector or </a:t>
            </a:r>
            <a:r>
              <a:rPr lang="en-US" dirty="0" err="1"/>
              <a:t>TreeMap</a:t>
            </a:r>
            <a:r>
              <a:rPr lang="en-US" dirty="0"/>
              <a:t>. </a:t>
            </a:r>
          </a:p>
          <a:p>
            <a:r>
              <a:rPr lang="en-US" dirty="0"/>
              <a:t>If not satisfied the returned iterator == </a:t>
            </a:r>
            <a:r>
              <a:rPr lang="en-US" dirty="0" err="1"/>
              <a:t>container.end</a:t>
            </a:r>
            <a:r>
              <a:rPr lang="en-US" dirty="0"/>
              <a:t>()</a:t>
            </a:r>
          </a:p>
          <a:p>
            <a:r>
              <a:rPr lang="en-US" dirty="0"/>
              <a:t>But only in vector you can know how many values smaller or larger than current one by O(1) calculation.</a:t>
            </a:r>
          </a:p>
          <a:p>
            <a:r>
              <a:rPr lang="en-US" dirty="0"/>
              <a:t>Sort(</a:t>
            </a:r>
            <a:r>
              <a:rPr lang="en-US" dirty="0" err="1"/>
              <a:t>container.begin</a:t>
            </a:r>
            <a:r>
              <a:rPr lang="en-US" dirty="0"/>
              <a:t>(), </a:t>
            </a:r>
            <a:r>
              <a:rPr lang="en-US" dirty="0" err="1"/>
              <a:t>container.end</a:t>
            </a:r>
            <a:r>
              <a:rPr lang="en-US" dirty="0"/>
              <a:t>());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8337-E850-40CF-A373-D751AF19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1621-095F-40C0-B995-321D295D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flexible string format.</a:t>
            </a:r>
          </a:p>
          <a:p>
            <a:r>
              <a:rPr lang="en-US" dirty="0"/>
              <a:t>The substring(pos, length) is an O(n) operation. </a:t>
            </a:r>
          </a:p>
          <a:p>
            <a:r>
              <a:rPr lang="en-US" dirty="0"/>
              <a:t>Use </a:t>
            </a:r>
            <a:r>
              <a:rPr lang="en-US" dirty="0" err="1"/>
              <a:t>ctype.h</a:t>
            </a:r>
            <a:r>
              <a:rPr lang="en-US" dirty="0"/>
              <a:t> to check </a:t>
            </a:r>
            <a:r>
              <a:rPr lang="en-US" dirty="0" err="1"/>
              <a:t>isdigit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), </a:t>
            </a:r>
            <a:r>
              <a:rPr lang="en-US" dirty="0" err="1"/>
              <a:t>isalpha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), </a:t>
            </a:r>
            <a:r>
              <a:rPr lang="en-US" dirty="0" err="1"/>
              <a:t>isspace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),</a:t>
            </a:r>
          </a:p>
          <a:p>
            <a:r>
              <a:rPr lang="en-US" dirty="0"/>
              <a:t>C++ is weak for string split, and regular expression parsing (you need to install boost library) you can try </a:t>
            </a:r>
            <a:r>
              <a:rPr lang="en-US" dirty="0" err="1"/>
              <a:t>strtok</a:t>
            </a:r>
            <a:r>
              <a:rPr lang="en-US" dirty="0"/>
              <a:t> (which I do not like), or string::find() (which is preferred) or even do it manually (I normally do this). Other language such as python, C# or even java is much better.</a:t>
            </a:r>
          </a:p>
          <a:p>
            <a:r>
              <a:rPr lang="en-US" dirty="0"/>
              <a:t>String::find() if not found will return string::</a:t>
            </a:r>
            <a:r>
              <a:rPr lang="en-US" dirty="0" err="1"/>
              <a:t>npos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34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F042-83CE-4B69-9B1B-C1FB1D95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Pair&lt;</a:t>
            </a:r>
            <a:r>
              <a:rPr lang="en-US" dirty="0" err="1"/>
              <a:t>key,value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446D-F387-4605-AE53-F10ED18F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pair will allow you to organize two different data type together, it is not used for searching value with key, please use </a:t>
            </a:r>
            <a:r>
              <a:rPr lang="en-US" dirty="0" err="1"/>
              <a:t>unordered_map</a:t>
            </a:r>
            <a:r>
              <a:rPr lang="en-US" dirty="0"/>
              <a:t> instead.</a:t>
            </a:r>
          </a:p>
          <a:p>
            <a:r>
              <a:rPr lang="en-US" dirty="0"/>
              <a:t>You can have nested pair.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1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F042-83CE-4B69-9B1B-C1FB1D95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namespace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446D-F387-4605-AE53-F10ED18F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functions in algorithm name space is nice to have, some function such as accumulate will allow you to complete a loop operation in one statement.</a:t>
            </a:r>
          </a:p>
          <a:p>
            <a:r>
              <a:rPr lang="en-US" dirty="0"/>
              <a:t>The lambda expression in C++ is also support, use it only if you are familiar. I did not use them in my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7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F042-83CE-4B69-9B1B-C1FB1D95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446D-F387-4605-AE53-F10ED18F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 if you use other language such as java or C#, you will find the similar data structure in the name space of collections, please lock down the corresponding ones in your own language.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085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829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C++ STL for Algorithm</vt:lpstr>
      <vt:lpstr>STL is a container</vt:lpstr>
      <vt:lpstr>Vector and List</vt:lpstr>
      <vt:lpstr>Hash table and Tree Map</vt:lpstr>
      <vt:lpstr>Sort and Binary Search</vt:lpstr>
      <vt:lpstr>String</vt:lpstr>
      <vt:lpstr>Pair&lt;key,value&gt;</vt:lpstr>
      <vt:lpstr>Algorithm namespace </vt:lpstr>
      <vt:lpstr>Other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STL for Algorithm</dc:title>
  <dc:creator>Huanmin Wu</dc:creator>
  <cp:lastModifiedBy>Huanmin Wu</cp:lastModifiedBy>
  <cp:revision>3</cp:revision>
  <dcterms:created xsi:type="dcterms:W3CDTF">2020-07-18T03:19:51Z</dcterms:created>
  <dcterms:modified xsi:type="dcterms:W3CDTF">2020-07-19T00:36:21Z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2020-07-18T03:51:49Z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6eeabec6-b175-4ff2-9081-57c48b1962e7</vt:lpwstr>
  </property>
  <property fmtid="{D5CDD505-2E9C-101B-9397-08002B2CF9AE}" pid="8" name="MSIP_Label_f42aa342-8706-4288-bd11-ebb85995028c_ContentBits">
    <vt:lpwstr>0</vt:lpwstr>
  </property>
</Properties>
</file>