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D0229-0671-FA81-095A-91B6C39A6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6DD60-D6A9-9F9B-EDFE-47AC9C93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E763-D6F5-3F67-67BD-B6E45F23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CE10F-3B77-AE0E-DB65-FFBD11C8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EFAAC-B095-A685-E271-1A9BB64C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FDE87-0399-6BAC-4DBE-9BAC8571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1B73C-A5BF-8CE1-7480-3FF2E2C0B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9D663-542E-0B08-EBB8-DB8F98A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FB0F3-E04B-397A-4C84-BD625DB5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D7239-DE47-7883-6BA2-798F34CF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0A973-B625-3737-C0B0-B1E368BD5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01D59-1A5B-9057-11D5-C7FDD4F44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671EA-6E2B-116A-9AF1-61F7A3ED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0DE37-0DB6-07BB-83F3-EF27D38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2957D-54D7-629A-928C-E203550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1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1702A-9882-8097-CCB2-414AEB96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755D5-664D-59D4-F8E5-07E1B292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9AEEF-5FB0-A9EC-4D8A-8A344CC6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BA7F-E8A4-0C6B-5120-757AF2F4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38E4D-4975-D586-3262-698D15AB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7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D991-4A7A-3BD2-2577-044D3F00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AFE34-2F7A-8100-F131-276CCD0D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DF10E-66C2-9288-2B34-110C4AE9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62F2-E25B-2BF5-6B7A-3C4ABE2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61486-29AC-FBC7-FA7D-70AA538B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9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C9A7-9F95-B074-EC31-002FA728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42ED7-9DE6-6C24-F4FC-7C9B7486D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13076-5260-7F1F-4ABA-7C72A784C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659CD-B856-0959-0B12-64278D1A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06053-55AC-7D23-1860-990AE52C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533EF-86D3-FF81-5C0D-F6D64F5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CD40C-D422-D910-5CEB-D027B282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3831F-CBFE-74FC-8994-A491E74B9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30511-58AF-2C87-15E0-29324261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7AD9C-DEEA-7140-244F-307967102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EA594-CDC6-64C2-0C71-4A3A3C4BC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DCBDE4-0EE1-7308-052F-601AEE84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6556B7-8510-228F-9245-B98AF262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C25D59-01DE-A5E1-887F-403D1D92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34F58-82B9-275A-E47E-80B7F15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F13A18-2A7E-407E-740F-89D6FB2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CF070E-F1F4-5C1C-BAF5-DD6BF875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6367F-924C-5BC6-9094-BE889928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0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D41C64-38E0-60A4-5B2A-746E5A4A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5D91E3-9046-D8BF-4332-F149ABC7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EA26CF-058C-DBEB-FA93-C630D374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3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D2B97-D231-7E99-8623-387DDBA9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0FC23-11F6-0186-9CBC-74772982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92C3D-9858-6DB4-D740-AF6BD78D5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67594-92E4-42B0-1020-403D8B6A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4D1A3-9C76-8DB4-D14E-6F047BFB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58D46-7119-0F51-6FD8-00E4FED1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253D-2C7E-4BC8-7731-BA37C5F8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9186EB-B9C0-81D7-4431-56C83B4AB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80D78-891B-2B9B-5FF7-451A0E8D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3A07C-F10B-7308-F52E-F9FD8443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1051C-5CED-42C3-C32F-1E1E35CE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651DD-A281-1D07-1339-30330C17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02C2BB-2C2A-01EE-E397-0876A02D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1BF88-5D80-7EBE-7DC3-15B8B969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B2346-CCCB-276B-A539-989D4EC47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12D1-C424-4DE6-AE1D-603B0373CC3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1AF81-ECDB-0257-5105-6E5E46A69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13F3-A019-1868-9FAA-294B34B80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8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FC733-B967-CD9C-DA8C-45791EC38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2023</a:t>
            </a:r>
            <a:r>
              <a:rPr lang="ko-KR" altLang="en-US" sz="4000" b="1" dirty="0">
                <a:solidFill>
                  <a:schemeClr val="bg1"/>
                </a:solidFill>
              </a:rPr>
              <a:t>년 </a:t>
            </a:r>
            <a:r>
              <a:rPr lang="en-US" altLang="ko-KR" sz="4000" b="1" dirty="0" err="1">
                <a:solidFill>
                  <a:schemeClr val="bg1"/>
                </a:solidFill>
              </a:rPr>
              <a:t>TeamLog</a:t>
            </a:r>
            <a:r>
              <a:rPr lang="en-US" altLang="ko-KR" sz="4000" b="1" dirty="0">
                <a:solidFill>
                  <a:schemeClr val="bg1"/>
                </a:solidFill>
              </a:rPr>
              <a:t> 2</a:t>
            </a:r>
            <a:r>
              <a:rPr lang="ko-KR" altLang="en-US" sz="4000" b="1" dirty="0">
                <a:solidFill>
                  <a:schemeClr val="bg1"/>
                </a:solidFill>
              </a:rPr>
              <a:t>학기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0D2F9F-3683-F6AA-0529-808D9DFCF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20302 </a:t>
            </a:r>
            <a:r>
              <a:rPr lang="ko-KR" altLang="en-US" b="1" dirty="0">
                <a:solidFill>
                  <a:schemeClr val="bg1"/>
                </a:solidFill>
              </a:rPr>
              <a:t>권성민 </a:t>
            </a:r>
            <a:r>
              <a:rPr lang="en-US" altLang="ko-KR" b="1" dirty="0">
                <a:solidFill>
                  <a:schemeClr val="bg1"/>
                </a:solidFill>
              </a:rPr>
              <a:t>, 20309 </a:t>
            </a:r>
            <a:r>
              <a:rPr lang="ko-KR" altLang="en-US" b="1" dirty="0" err="1">
                <a:solidFill>
                  <a:schemeClr val="bg1"/>
                </a:solidFill>
              </a:rPr>
              <a:t>박찬유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3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주제 </a:t>
            </a:r>
            <a:r>
              <a:rPr lang="en-US" altLang="ko-KR" sz="3500" b="1" dirty="0">
                <a:solidFill>
                  <a:schemeClr val="bg1"/>
                </a:solidFill>
              </a:rPr>
              <a:t>: ASA </a:t>
            </a:r>
            <a:r>
              <a:rPr lang="ko-KR" altLang="en-US" sz="3500" b="1" dirty="0">
                <a:solidFill>
                  <a:schemeClr val="bg1"/>
                </a:solidFill>
              </a:rPr>
              <a:t>방화벽을 이용한 패킷 차단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3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24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2023년 TeamLog 2학기 프로젝트 </vt:lpstr>
      <vt:lpstr>주제 : ASA 방화벽을 이용한 패킷 차단</vt:lpstr>
      <vt:lpstr>사용한 장비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2023년 TeamLog 2학기 프로젝트</dc:title>
  <dc:creator>Sung-min Kwon</dc:creator>
  <cp:lastModifiedBy>Sung-min Kwon</cp:lastModifiedBy>
  <cp:revision>1</cp:revision>
  <dcterms:created xsi:type="dcterms:W3CDTF">2023-11-26T14:31:43Z</dcterms:created>
  <dcterms:modified xsi:type="dcterms:W3CDTF">2023-11-26T14:50:10Z</dcterms:modified>
</cp:coreProperties>
</file>