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0E27F-2586-4305-4383-0F85A7467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9EA037-6027-67C8-8EA7-A0E14B280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E2741A-B3F5-7CCD-0247-905BBEFE3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FD4D-229E-4F1B-8449-82ECB779A842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30F28-602B-507E-8E72-8BE2E250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A025AA-6FB1-5835-0177-4CD0C51F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2F1B-0ED9-416E-841F-C0E193F05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58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65454-E737-461E-8191-7B64EB823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A7BCA3-0B1F-6933-83A6-A1D6A2440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8D6CD5-2E3B-9A26-F585-247165AE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FD4D-229E-4F1B-8449-82ECB779A842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D3365D-EC7F-E72C-60C7-F4933CA4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4487FB-1357-68CF-6603-D1B143763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2F1B-0ED9-416E-841F-C0E193F05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25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70B638-75A1-5140-04B7-17ECD740B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351707-8A76-266B-BB25-91FBC09C3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E06C9F-9CDE-FBA9-216E-6E357F0A5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FD4D-229E-4F1B-8449-82ECB779A842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75810-66DA-7299-5292-286484246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BA48A-279B-8685-4129-95EBDE80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2F1B-0ED9-416E-841F-C0E193F05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39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300E4-C118-4F98-D216-3111647C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5CF9F2-A199-767A-C250-E4EAEC4A2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48424-CC23-687A-402D-BF7A8243E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FD4D-229E-4F1B-8449-82ECB779A842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FD2C0-3538-AA0E-3FF3-D6115473F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D760B3-10B6-4BB1-762C-7777C7EC1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2F1B-0ED9-416E-841F-C0E193F05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53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C3E29-5C4C-65C2-7416-E395CF435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34CB39-9F6B-4F56-2E41-AE676F12E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A181A-F3B7-B88D-5050-01C91995B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FD4D-229E-4F1B-8449-82ECB779A842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F7671-A96B-6558-24DB-BB861F76C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693F2B-606A-2113-0F20-5D81FC57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2F1B-0ED9-416E-841F-C0E193F05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29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3357A-DDF1-78F7-62AF-B258D560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0C39A0-D440-F32A-6D7C-4C3B994CE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9230C-32E6-7D5A-5E2A-B24A9A69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07C73E-B432-D07B-3E05-691633E9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FD4D-229E-4F1B-8449-82ECB779A842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9B96AC-9578-75AF-3C00-003DEBD4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7D4FD0-983E-DD48-4ECF-A863FF1F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2F1B-0ED9-416E-841F-C0E193F05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05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98560-FDF5-6C67-CB2E-D834D8E4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32C9FB-07A2-52D3-D135-B1F964252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4E10FA-ACDB-F758-055B-AA995C44D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C5DDDF-B7D8-355D-5CE3-DE0F5FA01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82FE63-22AD-20E5-AF8D-D81EAD3A65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EBEC2E-A635-89B1-5A4E-96721EA4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FD4D-229E-4F1B-8449-82ECB779A842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6FBDBF-3DF6-5120-02AB-650CD98BD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760CCB-008F-EFDF-7D96-40EC0F1C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2F1B-0ED9-416E-841F-C0E193F05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86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DC621-1DAB-6B7C-9776-A2038D09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D183EE-B455-6497-F543-81E2ADCB7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FD4D-229E-4F1B-8449-82ECB779A842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580DE8-1B6C-CE6B-7C2F-D25DE7156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2BD201-71A1-C826-9DC9-D3A2E4C1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2F1B-0ED9-416E-841F-C0E193F05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6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2D5710-6EB1-2EF0-A245-90E342BFE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FD4D-229E-4F1B-8449-82ECB779A842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3EDC7-4919-3E8C-D1B2-7BDA819B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6524A9-E2A7-7907-433C-9A8221C5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2F1B-0ED9-416E-841F-C0E193F05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31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129CF-5DAC-5833-28F0-5B0BA2306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2611B-F7A4-25E1-EDB1-55ACD183E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63FBED-C077-EE7B-1071-9F97AE358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02B1CE-6498-2BD2-8BE9-B83132179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FD4D-229E-4F1B-8449-82ECB779A842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EA62BA-1CFC-2950-EA0E-173B580ED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A5F049-F42A-4637-9786-19352ACB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2F1B-0ED9-416E-841F-C0E193F05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11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8D431-7B92-AF15-7B4B-864190F3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517005-4AA9-AB51-13C6-277E53E2B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85DB1B-3EAC-38B6-5675-53E154DFE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C2DACB-5488-1A49-AD8F-F709C91F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FD4D-229E-4F1B-8449-82ECB779A842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74874E-FB1F-89DA-B6D6-980C4414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F84EA2-26B4-2CBF-C6AC-23CF6C0E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2F1B-0ED9-416E-841F-C0E193F05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58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BB6445-0B54-C296-927D-4DDC8D16D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BCD00B-2AD4-1258-D15E-CE8E54034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70DF71-58E0-D666-A763-F17E073D9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6FD4D-229E-4F1B-8449-82ECB779A842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637439-FAF3-3880-2EA6-14F913FFC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7103A-1661-0823-47CE-C3563AB9E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42F1B-0ED9-416E-841F-C0E193F05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76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57144-6EDA-DA7F-1F16-984A9FDFDB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Packet Tracer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6246ED-D739-1ED6-2538-3251C4330A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TeamLog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</a:rPr>
              <a:t>NetWork</a:t>
            </a:r>
            <a:r>
              <a:rPr lang="en-US" altLang="ko-KR" b="1" dirty="0">
                <a:solidFill>
                  <a:schemeClr val="bg1"/>
                </a:solidFill>
              </a:rPr>
              <a:t> Class - 07</a:t>
            </a:r>
            <a:endParaRPr lang="ko-KR" altLang="en-US" b="1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405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533FB-CDFD-4968-85FA-E302AD21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WLAN</a:t>
            </a:r>
            <a:r>
              <a:rPr lang="ko-KR" altLang="en-US" b="1" dirty="0">
                <a:solidFill>
                  <a:schemeClr val="bg1"/>
                </a:solidFill>
              </a:rPr>
              <a:t> 보안 설정</a:t>
            </a:r>
            <a:r>
              <a:rPr lang="en-US" altLang="ko-KR" b="1" dirty="0">
                <a:solidFill>
                  <a:schemeClr val="bg1"/>
                </a:solidFill>
              </a:rPr>
              <a:t>(PC </a:t>
            </a:r>
            <a:r>
              <a:rPr lang="ko-KR" altLang="en-US" b="1" dirty="0">
                <a:solidFill>
                  <a:schemeClr val="bg1"/>
                </a:solidFill>
              </a:rPr>
              <a:t>설정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E9DD9C-356B-2FDA-8794-4D11789C2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373" y="2745911"/>
            <a:ext cx="4943254" cy="283173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AEB6E97-A44A-A2FC-A90C-B89F5A45AD39}"/>
              </a:ext>
            </a:extLst>
          </p:cNvPr>
          <p:cNvSpPr txBox="1">
            <a:spLocks/>
          </p:cNvSpPr>
          <p:nvPr/>
        </p:nvSpPr>
        <p:spPr>
          <a:xfrm>
            <a:off x="3745395" y="1690688"/>
            <a:ext cx="4701209" cy="44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새로운 </a:t>
            </a:r>
            <a:r>
              <a:rPr lang="en-US" altLang="ko-KR" sz="2000" b="1" dirty="0">
                <a:solidFill>
                  <a:schemeClr val="bg1"/>
                </a:solidFill>
              </a:rPr>
              <a:t>Profile</a:t>
            </a:r>
            <a:r>
              <a:rPr lang="ko-KR" altLang="en-US" sz="2000" b="1" dirty="0">
                <a:solidFill>
                  <a:schemeClr val="bg1"/>
                </a:solidFill>
              </a:rPr>
              <a:t>에 대한 이름을 설정한다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611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533FB-CDFD-4968-85FA-E302AD21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WLAN</a:t>
            </a:r>
            <a:r>
              <a:rPr lang="ko-KR" altLang="en-US" b="1" dirty="0">
                <a:solidFill>
                  <a:schemeClr val="bg1"/>
                </a:solidFill>
              </a:rPr>
              <a:t> 보안 설정</a:t>
            </a:r>
            <a:r>
              <a:rPr lang="en-US" altLang="ko-KR" b="1" dirty="0">
                <a:solidFill>
                  <a:schemeClr val="bg1"/>
                </a:solidFill>
              </a:rPr>
              <a:t>(PC </a:t>
            </a:r>
            <a:r>
              <a:rPr lang="ko-KR" altLang="en-US" b="1" dirty="0">
                <a:solidFill>
                  <a:schemeClr val="bg1"/>
                </a:solidFill>
              </a:rPr>
              <a:t>설정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0A2FF6-1D01-B044-F320-FE0CCC60E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615" y="2156792"/>
            <a:ext cx="5960770" cy="442384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4CACC20-755C-4525-DE75-52CBB16BC19A}"/>
              </a:ext>
            </a:extLst>
          </p:cNvPr>
          <p:cNvSpPr/>
          <p:nvPr/>
        </p:nvSpPr>
        <p:spPr>
          <a:xfrm>
            <a:off x="7533860" y="5804453"/>
            <a:ext cx="1361661" cy="4671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BA4918D-2E94-E50A-4A36-DB8CF49FD4C3}"/>
              </a:ext>
            </a:extLst>
          </p:cNvPr>
          <p:cNvSpPr txBox="1">
            <a:spLocks/>
          </p:cNvSpPr>
          <p:nvPr/>
        </p:nvSpPr>
        <p:spPr>
          <a:xfrm>
            <a:off x="2700958" y="1681786"/>
            <a:ext cx="6790083" cy="44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새로운 </a:t>
            </a:r>
            <a:r>
              <a:rPr lang="en-US" altLang="ko-KR" sz="2000" b="1" dirty="0">
                <a:solidFill>
                  <a:schemeClr val="bg1"/>
                </a:solidFill>
              </a:rPr>
              <a:t>Profile </a:t>
            </a:r>
            <a:r>
              <a:rPr lang="ko-KR" altLang="en-US" sz="2000" b="1" dirty="0">
                <a:solidFill>
                  <a:schemeClr val="bg1"/>
                </a:solidFill>
              </a:rPr>
              <a:t>이름 설정 후 </a:t>
            </a:r>
            <a:r>
              <a:rPr lang="en-US" altLang="ko-KR" sz="2000" b="1" dirty="0">
                <a:solidFill>
                  <a:schemeClr val="bg1"/>
                </a:solidFill>
              </a:rPr>
              <a:t>Advanced Setup</a:t>
            </a:r>
            <a:r>
              <a:rPr lang="ko-KR" altLang="en-US" sz="2000" b="1" dirty="0">
                <a:solidFill>
                  <a:schemeClr val="bg1"/>
                </a:solidFill>
              </a:rPr>
              <a:t>을 눌러준다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1634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533FB-CDFD-4968-85FA-E302AD21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WLAN</a:t>
            </a:r>
            <a:r>
              <a:rPr lang="ko-KR" altLang="en-US" b="1" dirty="0">
                <a:solidFill>
                  <a:schemeClr val="bg1"/>
                </a:solidFill>
              </a:rPr>
              <a:t> 보안 설정</a:t>
            </a:r>
            <a:r>
              <a:rPr lang="en-US" altLang="ko-KR" b="1" dirty="0">
                <a:solidFill>
                  <a:schemeClr val="bg1"/>
                </a:solidFill>
              </a:rPr>
              <a:t>(PC </a:t>
            </a:r>
            <a:r>
              <a:rPr lang="ko-KR" altLang="en-US" b="1" dirty="0">
                <a:solidFill>
                  <a:schemeClr val="bg1"/>
                </a:solidFill>
              </a:rPr>
              <a:t>설정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1C3213-39B2-BE95-1647-F77FE611F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385" y="2295939"/>
            <a:ext cx="5809227" cy="437210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4CACC20-755C-4525-DE75-52CBB16BC19A}"/>
              </a:ext>
            </a:extLst>
          </p:cNvPr>
          <p:cNvSpPr/>
          <p:nvPr/>
        </p:nvSpPr>
        <p:spPr>
          <a:xfrm>
            <a:off x="8309112" y="5834270"/>
            <a:ext cx="691499" cy="4671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81FBC3E-5B68-7C07-CAEF-6BD58038C031}"/>
              </a:ext>
            </a:extLst>
          </p:cNvPr>
          <p:cNvSpPr txBox="1">
            <a:spLocks/>
          </p:cNvSpPr>
          <p:nvPr/>
        </p:nvSpPr>
        <p:spPr>
          <a:xfrm>
            <a:off x="4976603" y="1690688"/>
            <a:ext cx="2238790" cy="44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Next</a:t>
            </a:r>
            <a:r>
              <a:rPr lang="ko-KR" altLang="en-US" sz="2000" b="1" dirty="0">
                <a:solidFill>
                  <a:schemeClr val="bg1"/>
                </a:solidFill>
              </a:rPr>
              <a:t>를 눌러준다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410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533FB-CDFD-4968-85FA-E302AD21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WLAN</a:t>
            </a:r>
            <a:r>
              <a:rPr lang="ko-KR" altLang="en-US" b="1" dirty="0">
                <a:solidFill>
                  <a:schemeClr val="bg1"/>
                </a:solidFill>
              </a:rPr>
              <a:t> 보안 설정</a:t>
            </a:r>
            <a:r>
              <a:rPr lang="en-US" altLang="ko-KR" b="1" dirty="0">
                <a:solidFill>
                  <a:schemeClr val="bg1"/>
                </a:solidFill>
              </a:rPr>
              <a:t>(PC </a:t>
            </a:r>
            <a:r>
              <a:rPr lang="ko-KR" altLang="en-US" b="1" dirty="0">
                <a:solidFill>
                  <a:schemeClr val="bg1"/>
                </a:solidFill>
              </a:rPr>
              <a:t>설정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C9E797-3CF6-A2C1-52A3-2557670C2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956" y="2331907"/>
            <a:ext cx="5564084" cy="416096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4CACC20-755C-4525-DE75-52CBB16BC19A}"/>
              </a:ext>
            </a:extLst>
          </p:cNvPr>
          <p:cNvSpPr/>
          <p:nvPr/>
        </p:nvSpPr>
        <p:spPr>
          <a:xfrm>
            <a:off x="8189842" y="5705062"/>
            <a:ext cx="688197" cy="4671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7E87F3F-2FDD-E33E-6CBA-0597BC3FFF4A}"/>
              </a:ext>
            </a:extLst>
          </p:cNvPr>
          <p:cNvSpPr txBox="1">
            <a:spLocks/>
          </p:cNvSpPr>
          <p:nvPr/>
        </p:nvSpPr>
        <p:spPr>
          <a:xfrm>
            <a:off x="4976603" y="1690688"/>
            <a:ext cx="2238790" cy="44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Next</a:t>
            </a:r>
            <a:r>
              <a:rPr lang="ko-KR" altLang="en-US" sz="2000" b="1" dirty="0">
                <a:solidFill>
                  <a:schemeClr val="bg1"/>
                </a:solidFill>
              </a:rPr>
              <a:t>를 눌러준다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77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533FB-CDFD-4968-85FA-E302AD21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WLAN</a:t>
            </a:r>
            <a:r>
              <a:rPr lang="ko-KR" altLang="en-US" b="1" dirty="0">
                <a:solidFill>
                  <a:schemeClr val="bg1"/>
                </a:solidFill>
              </a:rPr>
              <a:t> 보안 설정</a:t>
            </a:r>
            <a:r>
              <a:rPr lang="en-US" altLang="ko-KR" b="1" dirty="0">
                <a:solidFill>
                  <a:schemeClr val="bg1"/>
                </a:solidFill>
              </a:rPr>
              <a:t>(PC </a:t>
            </a:r>
            <a:r>
              <a:rPr lang="ko-KR" altLang="en-US" b="1" dirty="0">
                <a:solidFill>
                  <a:schemeClr val="bg1"/>
                </a:solidFill>
              </a:rPr>
              <a:t>설정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359978-DD6A-7E08-3467-855C3C6CE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560" y="2244656"/>
            <a:ext cx="5670878" cy="424821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6D5054C-4914-73B7-F0C6-9B2F2E4C1D3E}"/>
              </a:ext>
            </a:extLst>
          </p:cNvPr>
          <p:cNvSpPr/>
          <p:nvPr/>
        </p:nvSpPr>
        <p:spPr>
          <a:xfrm>
            <a:off x="3767953" y="3985591"/>
            <a:ext cx="1897352" cy="2882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F4FD85F-5E0F-A2D4-FEDC-D4AAA1EF98DD}"/>
              </a:ext>
            </a:extLst>
          </p:cNvPr>
          <p:cNvSpPr txBox="1">
            <a:spLocks/>
          </p:cNvSpPr>
          <p:nvPr/>
        </p:nvSpPr>
        <p:spPr>
          <a:xfrm>
            <a:off x="3828426" y="1690688"/>
            <a:ext cx="4535145" cy="44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보안을 </a:t>
            </a:r>
            <a:r>
              <a:rPr lang="en-US" altLang="ko-KR" sz="2000" b="1" dirty="0">
                <a:solidFill>
                  <a:schemeClr val="bg1"/>
                </a:solidFill>
              </a:rPr>
              <a:t>WPA2-Enterprise</a:t>
            </a:r>
            <a:r>
              <a:rPr lang="ko-KR" altLang="en-US" sz="2000" b="1" dirty="0">
                <a:solidFill>
                  <a:schemeClr val="bg1"/>
                </a:solidFill>
              </a:rPr>
              <a:t>로 설정한다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564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533FB-CDFD-4968-85FA-E302AD21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WLAN</a:t>
            </a:r>
            <a:r>
              <a:rPr lang="ko-KR" altLang="en-US" b="1" dirty="0">
                <a:solidFill>
                  <a:schemeClr val="bg1"/>
                </a:solidFill>
              </a:rPr>
              <a:t> 보안 설정</a:t>
            </a:r>
            <a:r>
              <a:rPr lang="en-US" altLang="ko-KR" b="1" dirty="0">
                <a:solidFill>
                  <a:schemeClr val="bg1"/>
                </a:solidFill>
              </a:rPr>
              <a:t>(PC </a:t>
            </a:r>
            <a:r>
              <a:rPr lang="ko-KR" altLang="en-US" b="1" dirty="0">
                <a:solidFill>
                  <a:schemeClr val="bg1"/>
                </a:solidFill>
              </a:rPr>
              <a:t>설정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226A8C-DED5-CE80-4568-E80B0ECA5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941" y="1575847"/>
            <a:ext cx="6616118" cy="493347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6D5054C-4914-73B7-F0C6-9B2F2E4C1D3E}"/>
              </a:ext>
            </a:extLst>
          </p:cNvPr>
          <p:cNvSpPr/>
          <p:nvPr/>
        </p:nvSpPr>
        <p:spPr>
          <a:xfrm>
            <a:off x="3400205" y="3873728"/>
            <a:ext cx="2275039" cy="5392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DE10541-84F3-5F08-B974-9A4F8FA51981}"/>
              </a:ext>
            </a:extLst>
          </p:cNvPr>
          <p:cNvSpPr txBox="1">
            <a:spLocks/>
          </p:cNvSpPr>
          <p:nvPr/>
        </p:nvSpPr>
        <p:spPr>
          <a:xfrm>
            <a:off x="3907940" y="1777382"/>
            <a:ext cx="4535145" cy="44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b="1" dirty="0"/>
              <a:t>AAA</a:t>
            </a:r>
            <a:r>
              <a:rPr lang="ko-KR" altLang="en-US" sz="2000" b="1" dirty="0"/>
              <a:t> 서버에서 설정한 </a:t>
            </a:r>
            <a:r>
              <a:rPr lang="en-US" altLang="ko-KR" sz="2000" b="1" dirty="0"/>
              <a:t>username</a:t>
            </a:r>
            <a:r>
              <a:rPr lang="ko-KR" altLang="en-US" sz="2000" b="1" dirty="0"/>
              <a:t>과 </a:t>
            </a:r>
            <a:r>
              <a:rPr lang="en-US" altLang="ko-KR" sz="2000" b="1" dirty="0"/>
              <a:t> password</a:t>
            </a:r>
            <a:r>
              <a:rPr lang="ko-KR" altLang="en-US" sz="2000" b="1" dirty="0"/>
              <a:t>를 입력한다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0812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533FB-CDFD-4968-85FA-E302AD21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WLAN</a:t>
            </a:r>
            <a:r>
              <a:rPr lang="ko-KR" altLang="en-US" b="1" dirty="0">
                <a:solidFill>
                  <a:schemeClr val="bg1"/>
                </a:solidFill>
              </a:rPr>
              <a:t> 보안 설정</a:t>
            </a:r>
            <a:r>
              <a:rPr lang="en-US" altLang="ko-KR" b="1" dirty="0">
                <a:solidFill>
                  <a:schemeClr val="bg1"/>
                </a:solidFill>
              </a:rPr>
              <a:t>(PC </a:t>
            </a:r>
            <a:r>
              <a:rPr lang="ko-KR" altLang="en-US" b="1" dirty="0">
                <a:solidFill>
                  <a:schemeClr val="bg1"/>
                </a:solidFill>
              </a:rPr>
              <a:t>설정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64E869-F594-A2E0-96A1-3A6C081BB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77" y="1557766"/>
            <a:ext cx="6467445" cy="485058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6D5054C-4914-73B7-F0C6-9B2F2E4C1D3E}"/>
              </a:ext>
            </a:extLst>
          </p:cNvPr>
          <p:cNvSpPr/>
          <p:nvPr/>
        </p:nvSpPr>
        <p:spPr>
          <a:xfrm>
            <a:off x="8547653" y="5503745"/>
            <a:ext cx="686407" cy="5392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1EB92F2-7EED-5D22-7ED3-1CA4341856BA}"/>
              </a:ext>
            </a:extLst>
          </p:cNvPr>
          <p:cNvSpPr txBox="1">
            <a:spLocks/>
          </p:cNvSpPr>
          <p:nvPr/>
        </p:nvSpPr>
        <p:spPr>
          <a:xfrm>
            <a:off x="3828426" y="1777381"/>
            <a:ext cx="4535145" cy="8664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b="1" dirty="0"/>
              <a:t>Save</a:t>
            </a:r>
            <a:r>
              <a:rPr lang="ko-KR" altLang="en-US" sz="2000" b="1" dirty="0"/>
              <a:t>를 눌러 새롭게 생성한 </a:t>
            </a:r>
            <a:endParaRPr lang="en-US" altLang="ko-KR" sz="20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b="1" dirty="0"/>
              <a:t>Profile</a:t>
            </a:r>
            <a:r>
              <a:rPr lang="ko-KR" altLang="en-US" sz="2000" b="1" dirty="0"/>
              <a:t>를 저장한다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92662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533FB-CDFD-4968-85FA-E302AD21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WLAN</a:t>
            </a:r>
            <a:r>
              <a:rPr lang="ko-KR" altLang="en-US" b="1" dirty="0">
                <a:solidFill>
                  <a:schemeClr val="bg1"/>
                </a:solidFill>
              </a:rPr>
              <a:t> 보안 설정</a:t>
            </a:r>
            <a:r>
              <a:rPr lang="en-US" altLang="ko-KR" b="1" dirty="0">
                <a:solidFill>
                  <a:schemeClr val="bg1"/>
                </a:solidFill>
              </a:rPr>
              <a:t>(PC </a:t>
            </a:r>
            <a:r>
              <a:rPr lang="ko-KR" altLang="en-US" b="1" dirty="0">
                <a:solidFill>
                  <a:schemeClr val="bg1"/>
                </a:solidFill>
              </a:rPr>
              <a:t>설정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4682D0-A628-DB3F-8A81-0D0169E0B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924" y="1483678"/>
            <a:ext cx="6648151" cy="500919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6D5054C-4914-73B7-F0C6-9B2F2E4C1D3E}"/>
              </a:ext>
            </a:extLst>
          </p:cNvPr>
          <p:cNvSpPr/>
          <p:nvPr/>
        </p:nvSpPr>
        <p:spPr>
          <a:xfrm>
            <a:off x="8030818" y="5563380"/>
            <a:ext cx="1389257" cy="4796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5F9EA29-EC1D-102E-EA61-480C475B5DE9}"/>
              </a:ext>
            </a:extLst>
          </p:cNvPr>
          <p:cNvSpPr txBox="1">
            <a:spLocks/>
          </p:cNvSpPr>
          <p:nvPr/>
        </p:nvSpPr>
        <p:spPr>
          <a:xfrm>
            <a:off x="3321531" y="1942814"/>
            <a:ext cx="5742957" cy="479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b="1" dirty="0"/>
              <a:t>새롭게 생성한 </a:t>
            </a:r>
            <a:r>
              <a:rPr lang="en-US" altLang="ko-KR" sz="2000" b="1" dirty="0"/>
              <a:t>Profile</a:t>
            </a:r>
            <a:r>
              <a:rPr lang="ko-KR" altLang="en-US" sz="2000" b="1" dirty="0"/>
              <a:t>을 </a:t>
            </a:r>
            <a:r>
              <a:rPr lang="en-US" altLang="ko-KR" sz="2000" b="1" dirty="0"/>
              <a:t>Network</a:t>
            </a:r>
            <a:r>
              <a:rPr lang="ko-KR" altLang="en-US" sz="2000" b="1" dirty="0"/>
              <a:t>와 연결해준다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5308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533FB-CDFD-4968-85FA-E302AD21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WLAN</a:t>
            </a:r>
            <a:r>
              <a:rPr lang="ko-KR" altLang="en-US" b="1" dirty="0">
                <a:solidFill>
                  <a:schemeClr val="bg1"/>
                </a:solidFill>
              </a:rPr>
              <a:t> 보안 설정</a:t>
            </a:r>
            <a:r>
              <a:rPr lang="en-US" altLang="ko-KR" b="1" dirty="0">
                <a:solidFill>
                  <a:schemeClr val="bg1"/>
                </a:solidFill>
              </a:rPr>
              <a:t>(PC </a:t>
            </a:r>
            <a:r>
              <a:rPr lang="ko-KR" altLang="en-US" b="1" dirty="0">
                <a:solidFill>
                  <a:schemeClr val="bg1"/>
                </a:solidFill>
              </a:rPr>
              <a:t>설정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92008C-27EB-E8F4-8E90-F3F723617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315" y="1690688"/>
            <a:ext cx="6247387" cy="4658519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2AAEA22-2A16-F449-81BC-2839344C23FB}"/>
              </a:ext>
            </a:extLst>
          </p:cNvPr>
          <p:cNvSpPr txBox="1">
            <a:spLocks/>
          </p:cNvSpPr>
          <p:nvPr/>
        </p:nvSpPr>
        <p:spPr>
          <a:xfrm>
            <a:off x="3321531" y="1942814"/>
            <a:ext cx="5742957" cy="479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b="1" dirty="0"/>
              <a:t>정상적으로 잘 연결된 모습</a:t>
            </a:r>
          </a:p>
        </p:txBody>
      </p:sp>
    </p:spTree>
    <p:extLst>
      <p:ext uri="{BB962C8B-B14F-4D97-AF65-F5344CB8AC3E}">
        <p14:creationId xmlns:p14="http://schemas.microsoft.com/office/powerpoint/2010/main" val="1448159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533FB-CDFD-4968-85FA-E302AD21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AAA </a:t>
            </a:r>
            <a:r>
              <a:rPr lang="ko-KR" altLang="en-US" b="1" dirty="0">
                <a:solidFill>
                  <a:schemeClr val="bg1"/>
                </a:solidFill>
              </a:rPr>
              <a:t>서버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67F33-CA8F-62BB-0B94-4B795844B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AAA </a:t>
            </a:r>
            <a:r>
              <a:rPr lang="ko-KR" altLang="en-US" sz="2000" b="1" dirty="0">
                <a:solidFill>
                  <a:schemeClr val="bg1"/>
                </a:solidFill>
              </a:rPr>
              <a:t>서버 토폴로지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C07382-914A-BA77-CA9C-386B4CF83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979" y="2406571"/>
            <a:ext cx="5970041" cy="436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3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533FB-CDFD-4968-85FA-E302AD21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WLAN</a:t>
            </a:r>
            <a:r>
              <a:rPr lang="ko-KR" altLang="en-US" b="1" dirty="0">
                <a:solidFill>
                  <a:schemeClr val="bg1"/>
                </a:solidFill>
              </a:rPr>
              <a:t> 보안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67F33-CA8F-62BB-0B94-4B795844B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WEP(Wired Equivalent Privacy) : </a:t>
            </a:r>
            <a:r>
              <a:rPr lang="ko-KR" altLang="en-US" sz="2000" b="1" dirty="0">
                <a:solidFill>
                  <a:schemeClr val="bg1"/>
                </a:solidFill>
              </a:rPr>
              <a:t>무선 네트워크에서 지원하는 보안 프로토콜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WPA(Wi-Fi Protected Access) : WEP</a:t>
            </a:r>
            <a:r>
              <a:rPr lang="ko-KR" altLang="en-US" sz="2000" b="1" dirty="0">
                <a:solidFill>
                  <a:schemeClr val="bg1"/>
                </a:solidFill>
              </a:rPr>
              <a:t>의 문제점을 보완하여 나온 프로토콜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WPA2 :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WEP</a:t>
            </a:r>
            <a:r>
              <a:rPr lang="ko-KR" altLang="en-US" sz="2000" b="1" dirty="0">
                <a:solidFill>
                  <a:schemeClr val="bg1"/>
                </a:solidFill>
              </a:rPr>
              <a:t>를 업그레이드 한 프로토콜</a:t>
            </a:r>
            <a:r>
              <a:rPr lang="en-US" altLang="ko-KR" sz="2000" b="1" dirty="0">
                <a:solidFill>
                  <a:schemeClr val="bg1"/>
                </a:solidFill>
              </a:rPr>
              <a:t>…</a:t>
            </a: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WPA – Personal </a:t>
            </a:r>
          </a:p>
          <a:p>
            <a:pPr lvl="1"/>
            <a:r>
              <a:rPr lang="ko-KR" altLang="en-US" sz="1600" b="1" dirty="0">
                <a:solidFill>
                  <a:schemeClr val="bg1"/>
                </a:solidFill>
              </a:rPr>
              <a:t>소규모 네트워크에서 사용하는 방식 </a:t>
            </a:r>
            <a:r>
              <a:rPr lang="en-US" altLang="ko-KR" sz="1600" b="1" dirty="0">
                <a:solidFill>
                  <a:schemeClr val="bg1"/>
                </a:solidFill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</a:rPr>
              <a:t>네트워크에 속하는 모든 디바이스는 동일한 암호화 키를 사용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WPA – Enterprise</a:t>
            </a:r>
          </a:p>
          <a:p>
            <a:pPr lvl="1"/>
            <a:r>
              <a:rPr lang="ko-KR" altLang="en-US" sz="1600" b="1" dirty="0">
                <a:solidFill>
                  <a:schemeClr val="bg1"/>
                </a:solidFill>
              </a:rPr>
              <a:t>대규모 네트워크에서 사용하는 방식 </a:t>
            </a:r>
            <a:r>
              <a:rPr lang="en-US" altLang="ko-KR" sz="1600" b="1" dirty="0">
                <a:solidFill>
                  <a:schemeClr val="bg1"/>
                </a:solidFill>
              </a:rPr>
              <a:t>, AAA</a:t>
            </a:r>
            <a:r>
              <a:rPr lang="ko-KR" altLang="en-US" sz="1600" b="1" dirty="0">
                <a:solidFill>
                  <a:schemeClr val="bg1"/>
                </a:solidFill>
              </a:rPr>
              <a:t>서버를 통해서 네트워크를 인증하는 방식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266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533FB-CDFD-4968-85FA-E302AD21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AAA </a:t>
            </a:r>
            <a:r>
              <a:rPr lang="ko-KR" altLang="en-US" b="1" dirty="0">
                <a:solidFill>
                  <a:schemeClr val="bg1"/>
                </a:solidFill>
              </a:rPr>
              <a:t>서버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67F33-CA8F-62BB-0B94-4B795844B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Radius </a:t>
            </a:r>
            <a:r>
              <a:rPr lang="ko-KR" altLang="en-US" sz="2000" b="1" dirty="0">
                <a:solidFill>
                  <a:schemeClr val="bg1"/>
                </a:solidFill>
              </a:rPr>
              <a:t>서버 설정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B53AF7-2186-0E95-8585-D09A52DF3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979" y="2406571"/>
            <a:ext cx="5970041" cy="4360674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4089AFEA-8CC7-014E-91D2-4CD00923CB1F}"/>
              </a:ext>
            </a:extLst>
          </p:cNvPr>
          <p:cNvSpPr/>
          <p:nvPr/>
        </p:nvSpPr>
        <p:spPr>
          <a:xfrm>
            <a:off x="3110978" y="4712184"/>
            <a:ext cx="5970041" cy="109330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6E03C57-DBF4-B0B5-54D1-E7B740ED2359}"/>
              </a:ext>
            </a:extLst>
          </p:cNvPr>
          <p:cNvSpPr/>
          <p:nvPr/>
        </p:nvSpPr>
        <p:spPr>
          <a:xfrm>
            <a:off x="4422913" y="4821514"/>
            <a:ext cx="934279" cy="874644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FBBD3AD-1BED-1E14-C304-041B7B6CBDE6}"/>
              </a:ext>
            </a:extLst>
          </p:cNvPr>
          <p:cNvSpPr/>
          <p:nvPr/>
        </p:nvSpPr>
        <p:spPr>
          <a:xfrm>
            <a:off x="8272670" y="4821514"/>
            <a:ext cx="934279" cy="874644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3986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533FB-CDFD-4968-85FA-E302AD21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AAA </a:t>
            </a:r>
            <a:r>
              <a:rPr lang="ko-KR" altLang="en-US" b="1" dirty="0">
                <a:solidFill>
                  <a:schemeClr val="bg1"/>
                </a:solidFill>
              </a:rPr>
              <a:t>서버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67F33-CA8F-62BB-0B94-4B795844B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TACACS </a:t>
            </a:r>
            <a:r>
              <a:rPr lang="ko-KR" altLang="en-US" sz="2000" b="1" dirty="0">
                <a:solidFill>
                  <a:schemeClr val="bg1"/>
                </a:solidFill>
              </a:rPr>
              <a:t>서버 설정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2E3B39-6C7E-BC37-7351-F138F34E7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253" y="2370249"/>
            <a:ext cx="6019768" cy="4396996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4089AFEA-8CC7-014E-91D2-4CD00923CB1F}"/>
              </a:ext>
            </a:extLst>
          </p:cNvPr>
          <p:cNvSpPr/>
          <p:nvPr/>
        </p:nvSpPr>
        <p:spPr>
          <a:xfrm rot="5400000">
            <a:off x="4377610" y="4142388"/>
            <a:ext cx="4542183" cy="88903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9615BE1-9EB1-5FEC-A631-BB7706FC24F7}"/>
              </a:ext>
            </a:extLst>
          </p:cNvPr>
          <p:cNvSpPr/>
          <p:nvPr/>
        </p:nvSpPr>
        <p:spPr>
          <a:xfrm>
            <a:off x="6181561" y="2315816"/>
            <a:ext cx="934279" cy="874644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7E804CD-DA72-9F9C-1D5E-3C6237DD904C}"/>
              </a:ext>
            </a:extLst>
          </p:cNvPr>
          <p:cNvSpPr/>
          <p:nvPr/>
        </p:nvSpPr>
        <p:spPr>
          <a:xfrm>
            <a:off x="6204182" y="4706972"/>
            <a:ext cx="934279" cy="874644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401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533FB-CDFD-4968-85FA-E302AD21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AAA </a:t>
            </a:r>
            <a:r>
              <a:rPr lang="ko-KR" altLang="en-US" b="1" dirty="0">
                <a:solidFill>
                  <a:schemeClr val="bg1"/>
                </a:solidFill>
              </a:rPr>
              <a:t>서버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67F33-CA8F-62BB-0B94-4B795844B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Radius </a:t>
            </a:r>
            <a:r>
              <a:rPr lang="ko-KR" altLang="en-US" sz="2000" b="1" dirty="0">
                <a:solidFill>
                  <a:schemeClr val="bg1"/>
                </a:solidFill>
              </a:rPr>
              <a:t>서버 설정 </a:t>
            </a:r>
            <a:r>
              <a:rPr lang="en-US" altLang="ko-KR" sz="2000" b="1" dirty="0">
                <a:solidFill>
                  <a:schemeClr val="bg1"/>
                </a:solidFill>
              </a:rPr>
              <a:t>&amp; </a:t>
            </a:r>
            <a:r>
              <a:rPr lang="en-US" altLang="ko-KR" sz="2000" b="1" dirty="0" err="1">
                <a:solidFill>
                  <a:schemeClr val="bg1"/>
                </a:solidFill>
              </a:rPr>
              <a:t>Tacacs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서버 설정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8674FC-D0B3-A4A4-2373-29B3B264A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14" y="2257529"/>
            <a:ext cx="5428086" cy="43527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8F858B7-0E33-921E-10D7-C8C40ED2B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413" y="2257529"/>
            <a:ext cx="5350917" cy="430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0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533FB-CDFD-4968-85FA-E302AD21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AAA </a:t>
            </a:r>
            <a:r>
              <a:rPr lang="ko-KR" altLang="en-US" b="1" dirty="0">
                <a:solidFill>
                  <a:schemeClr val="bg1"/>
                </a:solidFill>
              </a:rPr>
              <a:t>서버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67F33-CA8F-62BB-0B94-4B795844B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704"/>
            <a:ext cx="10515600" cy="5398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Radius </a:t>
            </a:r>
            <a:r>
              <a:rPr lang="ko-KR" altLang="en-US" sz="2000" b="1" dirty="0">
                <a:solidFill>
                  <a:schemeClr val="bg1"/>
                </a:solidFill>
              </a:rPr>
              <a:t>서버 적용 명령어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</a:rPr>
              <a:t>적용 대상 </a:t>
            </a:r>
            <a:r>
              <a:rPr lang="en-US" altLang="ko-KR" sz="2000" b="1" dirty="0">
                <a:solidFill>
                  <a:schemeClr val="bg1"/>
                </a:solidFill>
              </a:rPr>
              <a:t>: Router 0)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FFA648-B951-5037-5FD2-DD13C8E87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126" y="4564930"/>
            <a:ext cx="6526961" cy="209758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E1EBC04-888B-CDCD-E6DF-7406F9CE480B}"/>
              </a:ext>
            </a:extLst>
          </p:cNvPr>
          <p:cNvSpPr txBox="1">
            <a:spLocks/>
          </p:cNvSpPr>
          <p:nvPr/>
        </p:nvSpPr>
        <p:spPr>
          <a:xfrm>
            <a:off x="-217460" y="5373917"/>
            <a:ext cx="3182373" cy="479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실제 적용할 명령어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823CA6C-C796-D586-766C-E1B75A5F36D8}"/>
              </a:ext>
            </a:extLst>
          </p:cNvPr>
          <p:cNvSpPr txBox="1">
            <a:spLocks/>
          </p:cNvSpPr>
          <p:nvPr/>
        </p:nvSpPr>
        <p:spPr>
          <a:xfrm>
            <a:off x="446073" y="3189193"/>
            <a:ext cx="1855305" cy="479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기본 명령어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1CA02D1-6CD2-AA97-4759-21275C9C3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126" y="2279967"/>
            <a:ext cx="8743126" cy="209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43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533FB-CDFD-4968-85FA-E302AD21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AAA </a:t>
            </a:r>
            <a:r>
              <a:rPr lang="ko-KR" altLang="en-US" b="1" dirty="0">
                <a:solidFill>
                  <a:schemeClr val="bg1"/>
                </a:solidFill>
              </a:rPr>
              <a:t>서버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67F33-CA8F-62BB-0B94-4B795844B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704"/>
            <a:ext cx="10515600" cy="5398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 err="1">
                <a:solidFill>
                  <a:schemeClr val="bg1"/>
                </a:solidFill>
              </a:rPr>
              <a:t>Tacacs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서버 적용 명령어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</a:rPr>
              <a:t>적용 대상 </a:t>
            </a:r>
            <a:r>
              <a:rPr lang="en-US" altLang="ko-KR" sz="2000" b="1" dirty="0">
                <a:solidFill>
                  <a:schemeClr val="bg1"/>
                </a:solidFill>
              </a:rPr>
              <a:t>: Router 1)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E1EBC04-888B-CDCD-E6DF-7406F9CE480B}"/>
              </a:ext>
            </a:extLst>
          </p:cNvPr>
          <p:cNvSpPr txBox="1">
            <a:spLocks/>
          </p:cNvSpPr>
          <p:nvPr/>
        </p:nvSpPr>
        <p:spPr>
          <a:xfrm>
            <a:off x="-217460" y="5373917"/>
            <a:ext cx="3182373" cy="479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실제 적용할 명령어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823CA6C-C796-D586-766C-E1B75A5F36D8}"/>
              </a:ext>
            </a:extLst>
          </p:cNvPr>
          <p:cNvSpPr txBox="1">
            <a:spLocks/>
          </p:cNvSpPr>
          <p:nvPr/>
        </p:nvSpPr>
        <p:spPr>
          <a:xfrm>
            <a:off x="446073" y="3189193"/>
            <a:ext cx="1855305" cy="479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기본 명령어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DA6A57-9BDF-C1F8-09F8-5729934AB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335" y="4518488"/>
            <a:ext cx="6149405" cy="20209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47F79B8-6F56-B65E-BE11-747DED49A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335" y="2258637"/>
            <a:ext cx="6370987" cy="209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1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533FB-CDFD-4968-85FA-E302AD21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WLAN </a:t>
            </a:r>
            <a:r>
              <a:rPr lang="ko-KR" altLang="en-US" b="1" dirty="0">
                <a:solidFill>
                  <a:schemeClr val="bg1"/>
                </a:solidFill>
              </a:rPr>
              <a:t>보안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67F33-CA8F-62BB-0B94-4B795844B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토폴로지 세팅 및 </a:t>
            </a:r>
            <a:r>
              <a:rPr lang="en-US" altLang="ko-KR" sz="2000" b="1" dirty="0">
                <a:solidFill>
                  <a:schemeClr val="bg1"/>
                </a:solidFill>
              </a:rPr>
              <a:t>IP </a:t>
            </a:r>
            <a:r>
              <a:rPr lang="ko-KR" altLang="en-US" sz="2000" b="1" dirty="0">
                <a:solidFill>
                  <a:schemeClr val="bg1"/>
                </a:solidFill>
              </a:rPr>
              <a:t>세팅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D8E9F2-0A1A-8675-9AFB-5A4D34989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34" y="2629502"/>
            <a:ext cx="10612331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0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533FB-CDFD-4968-85FA-E302AD21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</a:rPr>
              <a:t>AAA(Authentication Authorization Accounting)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CA8A08-83DD-ABAE-A049-9F0762EEA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4837"/>
            <a:ext cx="10515600" cy="3912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1600" dirty="0">
                <a:solidFill>
                  <a:schemeClr val="bg1"/>
                </a:solidFill>
              </a:rPr>
              <a:t>네트워크에 접근하기 위해서 </a:t>
            </a:r>
            <a:r>
              <a:rPr lang="en-US" altLang="ko-KR" sz="1600" dirty="0">
                <a:solidFill>
                  <a:schemeClr val="bg1"/>
                </a:solidFill>
              </a:rPr>
              <a:t>AAA </a:t>
            </a:r>
            <a:r>
              <a:rPr lang="ko-KR" altLang="en-US" sz="1600" dirty="0">
                <a:solidFill>
                  <a:schemeClr val="bg1"/>
                </a:solidFill>
              </a:rPr>
              <a:t>서버에 저장된 정보와 일치하면 네트워크에 접속 일치하지 않으면 거부한다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DB4C6E-3A2E-F540-EE5D-2D62D0516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081" y="2450271"/>
            <a:ext cx="7933838" cy="415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75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533FB-CDFD-4968-85FA-E302AD21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WLAN</a:t>
            </a:r>
            <a:r>
              <a:rPr lang="ko-KR" altLang="en-US" b="1" dirty="0">
                <a:solidFill>
                  <a:schemeClr val="bg1"/>
                </a:solidFill>
              </a:rPr>
              <a:t> 보안 설정</a:t>
            </a:r>
            <a:r>
              <a:rPr lang="en-US" altLang="ko-KR" b="1" dirty="0">
                <a:solidFill>
                  <a:schemeClr val="bg1"/>
                </a:solidFill>
              </a:rPr>
              <a:t>(AAA</a:t>
            </a:r>
            <a:r>
              <a:rPr lang="ko-KR" altLang="en-US" b="1" dirty="0">
                <a:solidFill>
                  <a:schemeClr val="bg1"/>
                </a:solidFill>
              </a:rPr>
              <a:t> 설정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495EBD-13B6-A420-2774-03C48E30F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400" y="1690688"/>
            <a:ext cx="5781200" cy="475585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80BA2F5-D571-8A12-F47F-E2383CCE075C}"/>
              </a:ext>
            </a:extLst>
          </p:cNvPr>
          <p:cNvSpPr/>
          <p:nvPr/>
        </p:nvSpPr>
        <p:spPr>
          <a:xfrm>
            <a:off x="3279912" y="2077278"/>
            <a:ext cx="2226366" cy="4174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4F1F7A-A9CF-347C-ECD8-D89521A61530}"/>
              </a:ext>
            </a:extLst>
          </p:cNvPr>
          <p:cNvSpPr/>
          <p:nvPr/>
        </p:nvSpPr>
        <p:spPr>
          <a:xfrm>
            <a:off x="3279912" y="2494722"/>
            <a:ext cx="5456584" cy="9342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765784-7340-CDF1-18D6-21E2D4070BAA}"/>
              </a:ext>
            </a:extLst>
          </p:cNvPr>
          <p:cNvSpPr/>
          <p:nvPr/>
        </p:nvSpPr>
        <p:spPr>
          <a:xfrm>
            <a:off x="7800529" y="3429000"/>
            <a:ext cx="935967" cy="5565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4CBE68-F148-CD5B-B410-8ACD995A75F4}"/>
              </a:ext>
            </a:extLst>
          </p:cNvPr>
          <p:cNvSpPr/>
          <p:nvPr/>
        </p:nvSpPr>
        <p:spPr>
          <a:xfrm>
            <a:off x="3351111" y="5489713"/>
            <a:ext cx="5385385" cy="3346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DBD06A-ECA0-EF15-1B84-FFE686EF9560}"/>
              </a:ext>
            </a:extLst>
          </p:cNvPr>
          <p:cNvSpPr/>
          <p:nvPr/>
        </p:nvSpPr>
        <p:spPr>
          <a:xfrm>
            <a:off x="7800529" y="6024768"/>
            <a:ext cx="935967" cy="3346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4A286864-2E2D-8D83-8670-610142F7B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34" y="2077278"/>
            <a:ext cx="2995022" cy="516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AAA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service</a:t>
            </a:r>
            <a:r>
              <a:rPr lang="ko-KR" altLang="en-US" sz="2000" b="1" dirty="0">
                <a:solidFill>
                  <a:schemeClr val="bg1"/>
                </a:solidFill>
              </a:rPr>
              <a:t>를 </a:t>
            </a:r>
            <a:r>
              <a:rPr lang="en-US" altLang="ko-KR" sz="2000" b="1" dirty="0">
                <a:solidFill>
                  <a:schemeClr val="bg1"/>
                </a:solidFill>
              </a:rPr>
              <a:t>ON</a:t>
            </a:r>
            <a:r>
              <a:rPr lang="ko-KR" altLang="en-US" sz="2000" b="1" dirty="0">
                <a:solidFill>
                  <a:schemeClr val="bg1"/>
                </a:solidFill>
              </a:rPr>
              <a:t>한다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70F72BE-FC37-5147-3B07-309E295F95EF}"/>
              </a:ext>
            </a:extLst>
          </p:cNvPr>
          <p:cNvSpPr txBox="1">
            <a:spLocks/>
          </p:cNvSpPr>
          <p:nvPr/>
        </p:nvSpPr>
        <p:spPr>
          <a:xfrm>
            <a:off x="8979974" y="2645984"/>
            <a:ext cx="3897014" cy="655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b="1" dirty="0">
                <a:solidFill>
                  <a:schemeClr val="bg1"/>
                </a:solidFill>
              </a:rPr>
              <a:t>AAA</a:t>
            </a:r>
            <a:r>
              <a:rPr lang="ko-KR" altLang="en-US" sz="1500" b="1" dirty="0">
                <a:solidFill>
                  <a:schemeClr val="bg1"/>
                </a:solidFill>
              </a:rPr>
              <a:t>를 적용 할 </a:t>
            </a:r>
            <a:r>
              <a:rPr lang="en-US" altLang="ko-KR" sz="1500" b="1" dirty="0">
                <a:solidFill>
                  <a:schemeClr val="bg1"/>
                </a:solidFill>
              </a:rPr>
              <a:t>client 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b="1" dirty="0">
                <a:solidFill>
                  <a:schemeClr val="bg1"/>
                </a:solidFill>
              </a:rPr>
              <a:t>Ip , secret key</a:t>
            </a:r>
            <a:r>
              <a:rPr lang="ko-KR" altLang="en-US" sz="1500" b="1" dirty="0">
                <a:solidFill>
                  <a:schemeClr val="bg1"/>
                </a:solidFill>
              </a:rPr>
              <a:t>와 종류를 지정한다</a:t>
            </a:r>
            <a:r>
              <a:rPr lang="en-US" altLang="ko-KR" sz="1500" b="1" dirty="0">
                <a:solidFill>
                  <a:schemeClr val="bg1"/>
                </a:solidFill>
              </a:rPr>
              <a:t>.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77B96660-230C-3531-4CC6-60F9FA202FD9}"/>
              </a:ext>
            </a:extLst>
          </p:cNvPr>
          <p:cNvSpPr txBox="1">
            <a:spLocks/>
          </p:cNvSpPr>
          <p:nvPr/>
        </p:nvSpPr>
        <p:spPr>
          <a:xfrm>
            <a:off x="9132311" y="5489713"/>
            <a:ext cx="3225278" cy="725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b="1" dirty="0" err="1">
                <a:solidFill>
                  <a:schemeClr val="bg1"/>
                </a:solidFill>
              </a:rPr>
              <a:t>aaa</a:t>
            </a:r>
            <a:r>
              <a:rPr lang="ko-KR" altLang="en-US" sz="1500" b="1" dirty="0">
                <a:solidFill>
                  <a:schemeClr val="bg1"/>
                </a:solidFill>
              </a:rPr>
              <a:t>를 인증하는 사용자 이름 </a:t>
            </a:r>
            <a:r>
              <a:rPr lang="en-US" altLang="ko-KR" sz="1500" b="1" dirty="0">
                <a:solidFill>
                  <a:schemeClr val="bg1"/>
                </a:solidFill>
              </a:rPr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500" b="1" dirty="0">
                <a:solidFill>
                  <a:schemeClr val="bg1"/>
                </a:solidFill>
              </a:rPr>
              <a:t>비번을 생성한다</a:t>
            </a:r>
            <a:r>
              <a:rPr lang="en-US" altLang="ko-KR" sz="1500" b="1" dirty="0">
                <a:solidFill>
                  <a:schemeClr val="bg1"/>
                </a:solidFill>
              </a:rPr>
              <a:t>.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E97DD4D2-3D41-1843-30DF-BAE4807C1001}"/>
              </a:ext>
            </a:extLst>
          </p:cNvPr>
          <p:cNvSpPr txBox="1">
            <a:spLocks/>
          </p:cNvSpPr>
          <p:nvPr/>
        </p:nvSpPr>
        <p:spPr>
          <a:xfrm>
            <a:off x="8979974" y="3563800"/>
            <a:ext cx="2135287" cy="358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b="1" dirty="0">
                <a:solidFill>
                  <a:schemeClr val="bg1"/>
                </a:solidFill>
              </a:rPr>
              <a:t>Add</a:t>
            </a:r>
            <a:r>
              <a:rPr lang="ko-KR" altLang="en-US" sz="1500" b="1" dirty="0">
                <a:solidFill>
                  <a:schemeClr val="bg1"/>
                </a:solidFill>
              </a:rPr>
              <a:t>를 눌러 추가한다</a:t>
            </a:r>
            <a:r>
              <a:rPr lang="en-US" altLang="ko-KR" sz="1500" b="1" dirty="0">
                <a:solidFill>
                  <a:schemeClr val="bg1"/>
                </a:solidFill>
              </a:rPr>
              <a:t>.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B8362F05-E9C9-2EC0-4337-51506085E660}"/>
              </a:ext>
            </a:extLst>
          </p:cNvPr>
          <p:cNvSpPr txBox="1">
            <a:spLocks/>
          </p:cNvSpPr>
          <p:nvPr/>
        </p:nvSpPr>
        <p:spPr>
          <a:xfrm>
            <a:off x="7728863" y="6467662"/>
            <a:ext cx="2135287" cy="358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b="1" dirty="0">
                <a:solidFill>
                  <a:schemeClr val="bg1"/>
                </a:solidFill>
              </a:rPr>
              <a:t>Add</a:t>
            </a:r>
            <a:r>
              <a:rPr lang="ko-KR" altLang="en-US" sz="1500" b="1" dirty="0">
                <a:solidFill>
                  <a:schemeClr val="bg1"/>
                </a:solidFill>
              </a:rPr>
              <a:t>를 눌러 추가한다</a:t>
            </a:r>
            <a:r>
              <a:rPr lang="en-US" altLang="ko-KR" sz="1500" b="1" dirty="0">
                <a:solidFill>
                  <a:schemeClr val="bg1"/>
                </a:solidFill>
              </a:rPr>
              <a:t>.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867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533FB-CDFD-4968-85FA-E302AD21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WLAN</a:t>
            </a:r>
            <a:r>
              <a:rPr lang="ko-KR" altLang="en-US" b="1" dirty="0">
                <a:solidFill>
                  <a:schemeClr val="bg1"/>
                </a:solidFill>
              </a:rPr>
              <a:t> 보안 설정</a:t>
            </a:r>
            <a:r>
              <a:rPr lang="en-US" altLang="ko-KR" b="1" dirty="0">
                <a:solidFill>
                  <a:schemeClr val="bg1"/>
                </a:solidFill>
              </a:rPr>
              <a:t>(WLAN</a:t>
            </a:r>
            <a:r>
              <a:rPr lang="ko-KR" altLang="en-US" b="1" dirty="0">
                <a:solidFill>
                  <a:schemeClr val="bg1"/>
                </a:solidFill>
              </a:rPr>
              <a:t> 설정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673468-CBC6-F8FF-C984-C6D2B49DF0A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0126"/>
            <a:ext cx="7918839" cy="362409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4F1F7A-A9CF-347C-ECD8-D89521A61530}"/>
              </a:ext>
            </a:extLst>
          </p:cNvPr>
          <p:cNvSpPr/>
          <p:nvPr/>
        </p:nvSpPr>
        <p:spPr>
          <a:xfrm>
            <a:off x="2325755" y="2982258"/>
            <a:ext cx="5267741" cy="3975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1C5CB7-4D35-D278-13ED-5BC6BD404CFE}"/>
              </a:ext>
            </a:extLst>
          </p:cNvPr>
          <p:cNvSpPr/>
          <p:nvPr/>
        </p:nvSpPr>
        <p:spPr>
          <a:xfrm>
            <a:off x="2325755" y="3671371"/>
            <a:ext cx="6431284" cy="3975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19052D-29BC-DB57-B418-068ED7D37783}"/>
              </a:ext>
            </a:extLst>
          </p:cNvPr>
          <p:cNvSpPr/>
          <p:nvPr/>
        </p:nvSpPr>
        <p:spPr>
          <a:xfrm>
            <a:off x="2325755" y="4360484"/>
            <a:ext cx="6431284" cy="3975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05BABB1-50B2-30B4-FF17-08F2A8261975}"/>
              </a:ext>
            </a:extLst>
          </p:cNvPr>
          <p:cNvSpPr txBox="1">
            <a:spLocks/>
          </p:cNvSpPr>
          <p:nvPr/>
        </p:nvSpPr>
        <p:spPr>
          <a:xfrm>
            <a:off x="3548267" y="2577906"/>
            <a:ext cx="3225278" cy="3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500" b="1" dirty="0"/>
              <a:t>적용할 보안 모드를 적용해준다</a:t>
            </a:r>
            <a:r>
              <a:rPr lang="en-US" altLang="ko-KR" sz="1500" b="1" dirty="0"/>
              <a:t>.</a:t>
            </a:r>
            <a:endParaRPr lang="ko-KR" altLang="en-US" sz="1500" b="1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2AFAD60-6935-0E18-3AB1-D33B9A8BF2BC}"/>
              </a:ext>
            </a:extLst>
          </p:cNvPr>
          <p:cNvSpPr txBox="1">
            <a:spLocks/>
          </p:cNvSpPr>
          <p:nvPr/>
        </p:nvSpPr>
        <p:spPr>
          <a:xfrm>
            <a:off x="8872663" y="2982258"/>
            <a:ext cx="3225278" cy="3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500" b="1" dirty="0">
                <a:solidFill>
                  <a:schemeClr val="bg1">
                    <a:lumMod val="95000"/>
                  </a:schemeClr>
                </a:solidFill>
              </a:rPr>
              <a:t>적용할 보안 모드를 적용해준다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15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743B79AA-E86B-1C0D-EC46-C475BA09002F}"/>
              </a:ext>
            </a:extLst>
          </p:cNvPr>
          <p:cNvSpPr txBox="1">
            <a:spLocks/>
          </p:cNvSpPr>
          <p:nvPr/>
        </p:nvSpPr>
        <p:spPr>
          <a:xfrm>
            <a:off x="8872663" y="3690192"/>
            <a:ext cx="3225278" cy="3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Radius server</a:t>
            </a:r>
            <a:r>
              <a:rPr lang="ko-KR" altLang="en-US" sz="1500" b="1" dirty="0">
                <a:solidFill>
                  <a:schemeClr val="bg1">
                    <a:lumMod val="95000"/>
                  </a:schemeClr>
                </a:solidFill>
              </a:rPr>
              <a:t>의 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IP</a:t>
            </a:r>
            <a:r>
              <a:rPr lang="ko-KR" altLang="en-US" sz="1500" b="1" dirty="0">
                <a:solidFill>
                  <a:schemeClr val="bg1">
                    <a:lumMod val="95000"/>
                  </a:schemeClr>
                </a:solidFill>
              </a:rPr>
              <a:t>를 작성해준다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15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3A86948B-C37F-E40A-16EF-35F9E7CE40D2}"/>
              </a:ext>
            </a:extLst>
          </p:cNvPr>
          <p:cNvSpPr txBox="1">
            <a:spLocks/>
          </p:cNvSpPr>
          <p:nvPr/>
        </p:nvSpPr>
        <p:spPr>
          <a:xfrm>
            <a:off x="8872663" y="4401816"/>
            <a:ext cx="2481137" cy="806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Radius server</a:t>
            </a:r>
            <a:r>
              <a:rPr lang="ko-KR" altLang="en-US" sz="1500" b="1" dirty="0">
                <a:solidFill>
                  <a:schemeClr val="bg1">
                    <a:lumMod val="95000"/>
                  </a:schemeClr>
                </a:solidFill>
              </a:rPr>
              <a:t>에서 설정한 </a:t>
            </a:r>
            <a:endParaRPr lang="en-US" altLang="ko-KR" sz="1500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secret key</a:t>
            </a:r>
            <a:r>
              <a:rPr lang="ko-KR" altLang="en-US" sz="1500" b="1" dirty="0">
                <a:solidFill>
                  <a:schemeClr val="bg1">
                    <a:lumMod val="95000"/>
                  </a:schemeClr>
                </a:solidFill>
              </a:rPr>
              <a:t>를 작성해준다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15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171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533FB-CDFD-4968-85FA-E302AD21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WLAN</a:t>
            </a:r>
            <a:r>
              <a:rPr lang="ko-KR" altLang="en-US" b="1" dirty="0">
                <a:solidFill>
                  <a:schemeClr val="bg1"/>
                </a:solidFill>
              </a:rPr>
              <a:t> 보안 설정</a:t>
            </a:r>
            <a:r>
              <a:rPr lang="en-US" altLang="ko-KR" b="1" dirty="0">
                <a:solidFill>
                  <a:schemeClr val="bg1"/>
                </a:solidFill>
              </a:rPr>
              <a:t>(PC </a:t>
            </a:r>
            <a:r>
              <a:rPr lang="ko-KR" altLang="en-US" b="1" dirty="0">
                <a:solidFill>
                  <a:schemeClr val="bg1"/>
                </a:solidFill>
              </a:rPr>
              <a:t>설정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A31266-53C6-D9CF-F181-36BA0FC1B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964" y="1480681"/>
            <a:ext cx="6018072" cy="501219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4F1F7A-A9CF-347C-ECD8-D89521A61530}"/>
              </a:ext>
            </a:extLst>
          </p:cNvPr>
          <p:cNvSpPr/>
          <p:nvPr/>
        </p:nvSpPr>
        <p:spPr>
          <a:xfrm>
            <a:off x="3379304" y="3787996"/>
            <a:ext cx="884584" cy="11815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D137ECF-8BAE-E4D8-C8F2-87193740DB73}"/>
              </a:ext>
            </a:extLst>
          </p:cNvPr>
          <p:cNvSpPr txBox="1">
            <a:spLocks/>
          </p:cNvSpPr>
          <p:nvPr/>
        </p:nvSpPr>
        <p:spPr>
          <a:xfrm>
            <a:off x="484100" y="3896124"/>
            <a:ext cx="2602864" cy="1073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PC</a:t>
            </a:r>
            <a:r>
              <a:rPr lang="ko-KR" altLang="en-US" sz="1500" b="1" dirty="0">
                <a:solidFill>
                  <a:schemeClr val="bg1">
                    <a:lumMod val="95000"/>
                  </a:schemeClr>
                </a:solidFill>
              </a:rPr>
              <a:t>에서 무선 랜 설정을 </a:t>
            </a:r>
            <a:endParaRPr lang="en-US" altLang="ko-KR" sz="1500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500" b="1" dirty="0">
                <a:solidFill>
                  <a:schemeClr val="bg1">
                    <a:lumMod val="95000"/>
                  </a:schemeClr>
                </a:solidFill>
              </a:rPr>
              <a:t>하기 위해서 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PC Wireless</a:t>
            </a:r>
            <a:r>
              <a:rPr lang="ko-KR" altLang="en-US" sz="1500" b="1" dirty="0">
                <a:solidFill>
                  <a:schemeClr val="bg1">
                    <a:lumMod val="95000"/>
                  </a:schemeClr>
                </a:solidFill>
              </a:rPr>
              <a:t>에</a:t>
            </a:r>
            <a:endParaRPr lang="en-US" altLang="ko-KR" sz="1500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500" b="1" dirty="0">
                <a:solidFill>
                  <a:schemeClr val="bg1">
                    <a:lumMod val="95000"/>
                  </a:schemeClr>
                </a:solidFill>
              </a:rPr>
              <a:t>접속해줍니다</a:t>
            </a: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15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39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533FB-CDFD-4968-85FA-E302AD21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WLAN</a:t>
            </a:r>
            <a:r>
              <a:rPr lang="ko-KR" altLang="en-US" b="1" dirty="0">
                <a:solidFill>
                  <a:schemeClr val="bg1"/>
                </a:solidFill>
              </a:rPr>
              <a:t> 보안 설정</a:t>
            </a:r>
            <a:r>
              <a:rPr lang="en-US" altLang="ko-KR" b="1" dirty="0">
                <a:solidFill>
                  <a:schemeClr val="bg1"/>
                </a:solidFill>
              </a:rPr>
              <a:t>(PC </a:t>
            </a:r>
            <a:r>
              <a:rPr lang="ko-KR" altLang="en-US" b="1" dirty="0">
                <a:solidFill>
                  <a:schemeClr val="bg1"/>
                </a:solidFill>
              </a:rPr>
              <a:t>설정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CB1B2A-A573-4F28-A7A0-6F6BF0C60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157" y="2544417"/>
            <a:ext cx="5465686" cy="4137487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2F3C95F-AAA4-6B4B-E143-4E19164CE0DF}"/>
              </a:ext>
            </a:extLst>
          </p:cNvPr>
          <p:cNvSpPr txBox="1">
            <a:spLocks/>
          </p:cNvSpPr>
          <p:nvPr/>
        </p:nvSpPr>
        <p:spPr>
          <a:xfrm>
            <a:off x="5087377" y="1918762"/>
            <a:ext cx="2017246" cy="397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b="1" dirty="0" err="1">
                <a:solidFill>
                  <a:schemeClr val="bg1">
                    <a:lumMod val="95000"/>
                  </a:schemeClr>
                </a:solidFill>
              </a:rPr>
              <a:t>접속시</a:t>
            </a:r>
            <a:r>
              <a:rPr lang="ko-KR" altLang="en-US" sz="1800" b="1" dirty="0">
                <a:solidFill>
                  <a:schemeClr val="bg1">
                    <a:lumMod val="95000"/>
                  </a:schemeClr>
                </a:solidFill>
              </a:rPr>
              <a:t> 메인 화면</a:t>
            </a:r>
          </a:p>
        </p:txBody>
      </p:sp>
    </p:spTree>
    <p:extLst>
      <p:ext uri="{BB962C8B-B14F-4D97-AF65-F5344CB8AC3E}">
        <p14:creationId xmlns:p14="http://schemas.microsoft.com/office/powerpoint/2010/main" val="555202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533FB-CDFD-4968-85FA-E302AD21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WLAN</a:t>
            </a:r>
            <a:r>
              <a:rPr lang="ko-KR" altLang="en-US" b="1" dirty="0">
                <a:solidFill>
                  <a:schemeClr val="bg1"/>
                </a:solidFill>
              </a:rPr>
              <a:t> 보안 설정</a:t>
            </a:r>
            <a:r>
              <a:rPr lang="en-US" altLang="ko-KR" b="1" dirty="0">
                <a:solidFill>
                  <a:schemeClr val="bg1"/>
                </a:solidFill>
              </a:rPr>
              <a:t>(PC </a:t>
            </a:r>
            <a:r>
              <a:rPr lang="ko-KR" altLang="en-US" b="1" dirty="0">
                <a:solidFill>
                  <a:schemeClr val="bg1"/>
                </a:solidFill>
              </a:rPr>
              <a:t>설정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923807-85B2-926D-B94B-5ACEB23D1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558" y="1690688"/>
            <a:ext cx="6626883" cy="495284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4F1F7A-A9CF-347C-ECD8-D89521A61530}"/>
              </a:ext>
            </a:extLst>
          </p:cNvPr>
          <p:cNvSpPr/>
          <p:nvPr/>
        </p:nvSpPr>
        <p:spPr>
          <a:xfrm>
            <a:off x="5653707" y="2872560"/>
            <a:ext cx="1263928" cy="3179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94831-A247-C20E-B69A-4F1B56B3E037}"/>
              </a:ext>
            </a:extLst>
          </p:cNvPr>
          <p:cNvSpPr/>
          <p:nvPr/>
        </p:nvSpPr>
        <p:spPr>
          <a:xfrm>
            <a:off x="4613411" y="5857612"/>
            <a:ext cx="723902" cy="3179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AB12948-8242-E298-6FE9-0FFA91956D0E}"/>
              </a:ext>
            </a:extLst>
          </p:cNvPr>
          <p:cNvSpPr txBox="1">
            <a:spLocks/>
          </p:cNvSpPr>
          <p:nvPr/>
        </p:nvSpPr>
        <p:spPr>
          <a:xfrm>
            <a:off x="4204251" y="2474979"/>
            <a:ext cx="4244010" cy="397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b="1" dirty="0"/>
              <a:t>메인 화면에서 </a:t>
            </a:r>
            <a:r>
              <a:rPr lang="en-US" altLang="ko-KR" sz="1800" b="1" dirty="0"/>
              <a:t>Profiles tab</a:t>
            </a:r>
            <a:r>
              <a:rPr lang="ko-KR" altLang="en-US" sz="1800" b="1" dirty="0"/>
              <a:t>에 접속한다</a:t>
            </a:r>
            <a:r>
              <a:rPr lang="en-US" altLang="ko-KR" sz="1800" b="1" dirty="0"/>
              <a:t>.</a:t>
            </a:r>
            <a:endParaRPr lang="ko-KR" altLang="en-US" sz="1800" b="1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429B419-2552-67EB-4F3A-3DEABE4C9186}"/>
              </a:ext>
            </a:extLst>
          </p:cNvPr>
          <p:cNvSpPr txBox="1">
            <a:spLocks/>
          </p:cNvSpPr>
          <p:nvPr/>
        </p:nvSpPr>
        <p:spPr>
          <a:xfrm>
            <a:off x="3061250" y="5483373"/>
            <a:ext cx="3856385" cy="397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b="1" dirty="0"/>
              <a:t>New</a:t>
            </a:r>
            <a:r>
              <a:rPr lang="ko-KR" altLang="en-US" sz="1800" b="1" dirty="0"/>
              <a:t>를 눌러 새 </a:t>
            </a:r>
            <a:r>
              <a:rPr lang="en-US" altLang="ko-KR" sz="1800" b="1" dirty="0"/>
              <a:t>Profile</a:t>
            </a:r>
            <a:r>
              <a:rPr lang="ko-KR" altLang="en-US" sz="1800" b="1" dirty="0"/>
              <a:t>을 생성한다</a:t>
            </a:r>
            <a:r>
              <a:rPr lang="en-US" altLang="ko-KR" sz="1800" b="1" dirty="0"/>
              <a:t>.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894874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420</Words>
  <Application>Microsoft Office PowerPoint</Application>
  <PresentationFormat>와이드스크린</PresentationFormat>
  <Paragraphs>74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Packet Tracer</vt:lpstr>
      <vt:lpstr>WLAN 보안 설정</vt:lpstr>
      <vt:lpstr>WLAN 보안 설정</vt:lpstr>
      <vt:lpstr>AAA(Authentication Authorization Accounting)</vt:lpstr>
      <vt:lpstr>WLAN 보안 설정(AAA 설정)</vt:lpstr>
      <vt:lpstr>WLAN 보안 설정(WLAN 설정)</vt:lpstr>
      <vt:lpstr>WLAN 보안 설정(PC 설정)</vt:lpstr>
      <vt:lpstr>WLAN 보안 설정(PC 설정)</vt:lpstr>
      <vt:lpstr>WLAN 보안 설정(PC 설정)</vt:lpstr>
      <vt:lpstr>WLAN 보안 설정(PC 설정)</vt:lpstr>
      <vt:lpstr>WLAN 보안 설정(PC 설정)</vt:lpstr>
      <vt:lpstr>WLAN 보안 설정(PC 설정)</vt:lpstr>
      <vt:lpstr>WLAN 보안 설정(PC 설정)</vt:lpstr>
      <vt:lpstr>WLAN 보안 설정(PC 설정)</vt:lpstr>
      <vt:lpstr>WLAN 보안 설정(PC 설정)</vt:lpstr>
      <vt:lpstr>WLAN 보안 설정(PC 설정)</vt:lpstr>
      <vt:lpstr>WLAN 보안 설정(PC 설정)</vt:lpstr>
      <vt:lpstr>WLAN 보안 설정(PC 설정)</vt:lpstr>
      <vt:lpstr>AAA 서버 설정</vt:lpstr>
      <vt:lpstr>AAA 서버 설정</vt:lpstr>
      <vt:lpstr>AAA 서버 설정</vt:lpstr>
      <vt:lpstr>AAA 서버 설정</vt:lpstr>
      <vt:lpstr>AAA 서버 설정</vt:lpstr>
      <vt:lpstr>AAA 서버 설정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Tracer</dc:title>
  <dc:creator>Sung-min Kwon</dc:creator>
  <cp:lastModifiedBy>Sung-min Kwon</cp:lastModifiedBy>
  <cp:revision>1</cp:revision>
  <dcterms:created xsi:type="dcterms:W3CDTF">2023-09-24T12:24:27Z</dcterms:created>
  <dcterms:modified xsi:type="dcterms:W3CDTF">2023-09-24T15:42:23Z</dcterms:modified>
</cp:coreProperties>
</file>