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AA9AB-E136-DD64-E4DD-31AC6E2F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40EBC6-76EE-C667-1058-7D8D7B1B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C890B-4366-DC1A-44A2-B043EA53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1CCF9-9B94-D8A2-3EDA-ACCF802F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DF390-5A27-940A-4935-B12DC8AB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7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E40DA-2D72-4E08-3CC7-710E4A72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DBA27-816B-9DE3-B255-BF0CB7930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B82E-50D3-23CF-C83E-0293B628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17664-D128-2FDF-BF3E-E6B6A877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CD95E-7FE3-C17B-7594-4678EAF6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8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A83782-4F06-3C05-747C-F75BEC3D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06EE0B-D9FA-45B5-83AC-F9CD08C56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9F549-7D14-9C1B-6BF2-3384F139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ED636-2E46-FFE7-45FD-8EF8EB47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7A99F-4939-8690-FCEA-0533E8A7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4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BF254-54D2-7914-858E-594E18AB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332B9-15E3-4A20-983F-31979E50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6B678-F7BF-2BC5-C014-DB74FC0E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D2862-43CE-E67D-C9B5-742F647D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770FC-BEA8-29F7-F0E9-3B24F05F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0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64316-E358-24C9-52F1-4DBB8C50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7CDC71-4FFF-D4C4-248C-B1F42BB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F3E62-E013-F3B3-E984-8A92931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5BCB7-B8F0-D146-2FB7-950DB7E2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2B421-3120-045E-C367-9BB0446C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1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1DE4D-BB13-A860-1448-3ED6FB1E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5F534-581F-466F-D243-BDA932A98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00114B-047C-AAEB-3E38-785ECC09B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21A0A-8865-AC0D-39B1-03BBD886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4A25D5-3479-845E-D507-F2A0F99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B7CDE-F358-6A70-CF11-966AE196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9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A57F1-24D2-6AB3-5501-03C8CF60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D8B219-619D-B2C3-14A5-9818D3C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D458CD-76CB-E160-FD64-7F64A6622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135E13-0FA0-6CBF-244A-C406B3F7C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A408BC-8789-AD67-2548-2C5809902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3EF9AF-EB92-5A41-22A3-8AB4688B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6F2094-FB46-38F2-D3C5-D784998F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A2EFDB-A499-3A18-137F-C6ED7EE2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76C37-A227-AE61-7B8E-81D859FF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D33ABF-535B-9266-ADCE-9FB1C436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FAAE90-FEF5-A9F8-C97E-86AE4530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9E930-2B33-8083-FCD4-59C220AD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0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9BC90-C8EE-E1FC-B48F-A84C7AA3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CF5869-9D5A-527E-8C38-1A3F76E9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654C8-2CE5-50F3-4E6C-B6FE0193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F317F-035C-429C-B128-EC12632A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D81BD-4128-86E0-320E-A78FF2EE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AF404-2B7D-DFDD-BDB2-3DA6C4A4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528CF-D481-9AB5-5120-41BEAE32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935AF-94BF-551C-BA41-C7CCF9CE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BAF86-1BD7-AC3E-BD47-BE5C5B5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5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1565C-9DF8-05FB-D902-BF49DF85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718D4-3F1D-3AB6-B8BF-341A3550A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6511AD-C9F3-24C7-DB12-0DB5B5F82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3D0C7-2E29-CF68-6925-06E98446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65959-61E2-DECD-5F86-04558820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70BFA-C788-62F2-E439-79C1A114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7FD0CD-E3C7-66CE-CD8F-85E14B82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7A045-8F6B-870A-C397-34B11279B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EFA62-3552-EC70-C0CD-C39E06FE6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41709-197E-5D1E-058B-3018E007A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3F09F-6BA5-893B-70B2-652EEC392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943DE-E88B-D13D-196C-25824CACA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28650-4927-6B95-BF61-00947CE68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- 11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0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bg1"/>
                </a:solidFill>
              </a:rPr>
              <a:t>NAT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5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Packet Tracer</vt:lpstr>
      <vt:lpstr>NAT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Sung-min Kwon</dc:creator>
  <cp:lastModifiedBy>Sung-min Kwon</cp:lastModifiedBy>
  <cp:revision>2</cp:revision>
  <dcterms:created xsi:type="dcterms:W3CDTF">2023-10-22T12:17:31Z</dcterms:created>
  <dcterms:modified xsi:type="dcterms:W3CDTF">2023-10-22T13:13:10Z</dcterms:modified>
</cp:coreProperties>
</file>