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3" r:id="rId5"/>
    <p:sldId id="262" r:id="rId6"/>
    <p:sldId id="264" r:id="rId7"/>
    <p:sldId id="265" r:id="rId8"/>
    <p:sldId id="261" r:id="rId9"/>
    <p:sldId id="266" r:id="rId10"/>
    <p:sldId id="267" r:id="rId11"/>
    <p:sldId id="25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B0449-FCA2-C76E-5A8F-3224EC542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1C9D05-D156-2968-D227-EFDE14FED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08AE6B-413E-6782-4FF9-6258DA45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F31F-F915-4A5B-BD8B-61D45C45CCC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92AC46-CD0E-0D95-C6FB-39E8A0A4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3F8086-85CC-6477-6493-EDBAFC73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99A2-48ED-4CD3-8469-AF75AC321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0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EC577-DABF-2891-1BAD-8FF4FDD2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3D6E45-9E77-B234-3F95-AEAAF11E5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E35C7-737A-2C3C-5902-5D94D6095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F31F-F915-4A5B-BD8B-61D45C45CCC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BE442-C4B0-1A1B-7C62-A9812D32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2091E-AA7B-7978-34CB-F1B1195E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99A2-48ED-4CD3-8469-AF75AC321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7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A29B6A-091B-CEE4-0D27-C2DFF569A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455150-A142-E64D-54B2-8478CB1F1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6E954-8798-6671-AF00-9E1ADAF1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F31F-F915-4A5B-BD8B-61D45C45CCC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27B9C7-983A-96DE-0A03-7E124A72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7B69A-D73B-5C3F-0ED6-17411CEE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99A2-48ED-4CD3-8469-AF75AC321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07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375FF-D34B-E2A3-AAE4-DAEE3CC3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EFEAE-85A0-5F78-2627-7EDF3E05B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1DA3A-98B3-A02C-6695-E3B8A081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F31F-F915-4A5B-BD8B-61D45C45CCC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05553-C7A1-321B-767C-A3C902D4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6E4A6-42CF-420D-9EE4-A1A7A718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99A2-48ED-4CD3-8469-AF75AC321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24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AE825-FB08-D49C-98AD-3A208B98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4D3F35-1EEE-B602-7E13-EC5149A51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C1443-FB46-DE32-7104-519AC8A3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F31F-F915-4A5B-BD8B-61D45C45CCC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EA51E-E21B-49EB-BEF1-88032A98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E3A997-42CC-675E-E381-CD2FD2E8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99A2-48ED-4CD3-8469-AF75AC321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27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466C1-BBDC-AEEF-6379-1EFCA91E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E53F6-5121-8BAC-7576-8873AA44C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033D81-186B-233A-167C-FACA6DAA6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FD09E1-2C33-1FD0-A468-179CB42C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F31F-F915-4A5B-BD8B-61D45C45CCC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7C7245-17F3-70A8-C683-B34EDD7A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B6C358-C28E-D740-D77E-EAAC1225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99A2-48ED-4CD3-8469-AF75AC321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96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67060-3780-1B6A-B415-288E7C2A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E3B4E1-4199-D202-06E9-F5AFFAB15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97DF43-C1E4-D6E5-9714-B29D78661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784F8A-6AC8-34FD-C7E8-8DCDBC155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398B69-0B97-9E81-7CA1-676464E64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C22DF8-08BB-E9FF-98F2-83A65422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F31F-F915-4A5B-BD8B-61D45C45CCC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8D9D74-FDCF-F310-9546-53A232F0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62E5BB-B6F1-6862-73D4-E02D372A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99A2-48ED-4CD3-8469-AF75AC321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93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C4C57-57D6-8201-0919-3F56133D6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4107AB-847D-2478-EDEA-CC965ED6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F31F-F915-4A5B-BD8B-61D45C45CCC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3A461C-FA94-8192-9AD5-71A62846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33550A-5298-A89E-D5FA-FF3799F28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99A2-48ED-4CD3-8469-AF75AC321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98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06B489-95BC-6270-8115-F8CCAA23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F31F-F915-4A5B-BD8B-61D45C45CCC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576D47-81CF-02DD-76DD-F5D4A534A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5EFFBE-4139-DBBB-B9AC-E08D0668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99A2-48ED-4CD3-8469-AF75AC321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3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46A68-593C-191D-BB5D-B27EDC97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66608-7B83-4409-4E4D-390C0A4DB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A220E1-84C5-8CAC-821A-C845BC46B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73965E-EFF8-D08C-4BED-F909692E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F31F-F915-4A5B-BD8B-61D45C45CCC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3B3695-D0AD-2493-1AF7-74930979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0D1C10-4F7C-3590-5C91-475E3DC6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99A2-48ED-4CD3-8469-AF75AC321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18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79210-FDB7-4E05-8F13-F71B3313D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610B27-3597-18A3-E25A-8B5CD3D62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479C5-60CC-3413-24AF-08E8259D2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B320F4-370D-C715-8A43-83106D8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F31F-F915-4A5B-BD8B-61D45C45CCC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D7D78A-26DD-88A0-61B9-086C0420B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5AE1C-3D09-EA55-0132-E4596084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99A2-48ED-4CD3-8469-AF75AC321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2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D16BFA-9B94-A69D-F572-FA03E121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BC72C5-5A41-E830-21B3-F7376DDA5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E337F-303D-315C-D772-00F9A8777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0F31F-F915-4A5B-BD8B-61D45C45CCC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F0DA6-96A3-30F9-618C-C23651DA2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120521-317B-BE69-C15E-29AE0F5F1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D99A2-48ED-4CD3-8469-AF75AC321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9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10800-5A5F-2FDC-A7C0-B90D68EF5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Packet Tracer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49E252-8488-564E-481D-E352E074B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TeamLog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NetWork</a:t>
            </a:r>
            <a:r>
              <a:rPr lang="en-US" altLang="ko-KR" b="1" dirty="0">
                <a:solidFill>
                  <a:schemeClr val="bg1"/>
                </a:solidFill>
              </a:rPr>
              <a:t> Class - 10</a:t>
            </a:r>
            <a:endParaRPr lang="ko-KR" altLang="en-US" b="1" dirty="0">
              <a:solidFill>
                <a:schemeClr val="bg1"/>
              </a:solidFill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872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362C9-27CC-20DB-5D3F-DB1270E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</a:rPr>
              <a:t>Extended ACL(Access Control List)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BE634-C587-C2FC-DD99-252F7B925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304" y="1794452"/>
            <a:ext cx="2677391" cy="50193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Extended ACL </a:t>
            </a:r>
            <a:r>
              <a:rPr lang="ko-KR" altLang="en-US" sz="2000" b="1" dirty="0">
                <a:solidFill>
                  <a:schemeClr val="bg1"/>
                </a:solidFill>
              </a:rPr>
              <a:t>명령어</a:t>
            </a:r>
          </a:p>
        </p:txBody>
      </p:sp>
    </p:spTree>
    <p:extLst>
      <p:ext uri="{BB962C8B-B14F-4D97-AF65-F5344CB8AC3E}">
        <p14:creationId xmlns:p14="http://schemas.microsoft.com/office/powerpoint/2010/main" val="2567859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362C9-27CC-20DB-5D3F-DB1270E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NAT(Network Address Translation)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BE634-C587-C2FC-DD99-252F7B925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13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362C9-27CC-20DB-5D3F-DB1270E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ACL(Access Control List)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BE634-C587-C2FC-DD99-252F7B925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1758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2000" b="1">
                <a:solidFill>
                  <a:schemeClr val="bg1"/>
                </a:solidFill>
              </a:rPr>
              <a:t>패킷을 필터링하고 제어하는 기능</a:t>
            </a:r>
            <a:r>
              <a:rPr lang="en-US" altLang="ko-KR" sz="2000" b="1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altLang="ko-KR" sz="2000" b="1">
              <a:solidFill>
                <a:schemeClr val="bg1"/>
              </a:solidFill>
            </a:endParaRPr>
          </a:p>
          <a:p>
            <a:r>
              <a:rPr lang="ko-KR" altLang="en-US" sz="2000" b="1">
                <a:solidFill>
                  <a:schemeClr val="bg1"/>
                </a:solidFill>
              </a:rPr>
              <a:t>보안성을 강화 할 수 있습니다</a:t>
            </a:r>
            <a:r>
              <a:rPr lang="en-US" altLang="ko-KR" sz="2000" b="1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2000" b="1" i="0">
                <a:solidFill>
                  <a:schemeClr val="bg1"/>
                </a:solidFill>
                <a:effectLst/>
                <a:latin typeface="Söhne"/>
              </a:rPr>
              <a:t>트래픽 제어가 가능해집니다</a:t>
            </a:r>
            <a:r>
              <a:rPr lang="en-US" altLang="ko-KR" sz="2000" b="1" i="0">
                <a:solidFill>
                  <a:schemeClr val="bg1"/>
                </a:solidFill>
                <a:effectLst/>
                <a:latin typeface="Söhne"/>
              </a:rPr>
              <a:t>.</a:t>
            </a:r>
          </a:p>
          <a:p>
            <a:r>
              <a:rPr lang="ko-KR" altLang="en-US" sz="2000" b="1">
                <a:solidFill>
                  <a:schemeClr val="bg1"/>
                </a:solidFill>
              </a:rPr>
              <a:t>패킷을 필터링을 하기 위해서 추가 적인 장비들이 필요 없다</a:t>
            </a:r>
            <a:r>
              <a:rPr lang="en-US" altLang="ko-KR" sz="2000" b="1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5" name="그래픽 4" descr="구름 윤곽선">
            <a:extLst>
              <a:ext uri="{FF2B5EF4-FFF2-40B4-BE49-F238E27FC236}">
                <a16:creationId xmlns:a16="http://schemas.microsoft.com/office/drawing/2014/main" id="{8C9B5102-5F70-479E-E18F-827ECE95B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3898" y="3917659"/>
            <a:ext cx="2664203" cy="26642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6D3C78-4D67-4454-05DA-C42F592267A1}"/>
              </a:ext>
            </a:extLst>
          </p:cNvPr>
          <p:cNvSpPr txBox="1"/>
          <p:nvPr/>
        </p:nvSpPr>
        <p:spPr>
          <a:xfrm>
            <a:off x="5517857" y="5249760"/>
            <a:ext cx="115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Network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8" name="그래픽 7" descr="사용자 윤곽선">
            <a:extLst>
              <a:ext uri="{FF2B5EF4-FFF2-40B4-BE49-F238E27FC236}">
                <a16:creationId xmlns:a16="http://schemas.microsoft.com/office/drawing/2014/main" id="{13C68DBD-C2FE-7DAF-75D2-B8DA11E8B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4242" y="4615692"/>
            <a:ext cx="1268136" cy="1268136"/>
          </a:xfrm>
          <a:prstGeom prst="rect">
            <a:avLst/>
          </a:prstGeom>
        </p:spPr>
      </p:pic>
      <p:pic>
        <p:nvPicPr>
          <p:cNvPr id="12" name="그래픽 11" descr="체크리스트 단색으로 채워진">
            <a:extLst>
              <a:ext uri="{FF2B5EF4-FFF2-40B4-BE49-F238E27FC236}">
                <a16:creationId xmlns:a16="http://schemas.microsoft.com/office/drawing/2014/main" id="{D4767727-04C6-8359-0BAB-96371CBC2C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94832" y="4407365"/>
            <a:ext cx="1684789" cy="1684789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A76625-A57D-E0FD-B64C-0C956266B422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2912378" y="5249760"/>
            <a:ext cx="1851520" cy="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F23CE08-5377-3EA4-107B-7489C6AD5DA6}"/>
              </a:ext>
            </a:extLst>
          </p:cNvPr>
          <p:cNvSpPr txBox="1"/>
          <p:nvPr/>
        </p:nvSpPr>
        <p:spPr>
          <a:xfrm>
            <a:off x="3003783" y="4800624"/>
            <a:ext cx="143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192.168.0.1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8DAD8-B585-1F77-51B6-1B6471882079}"/>
              </a:ext>
            </a:extLst>
          </p:cNvPr>
          <p:cNvSpPr txBox="1"/>
          <p:nvPr/>
        </p:nvSpPr>
        <p:spPr>
          <a:xfrm>
            <a:off x="9113940" y="5009217"/>
            <a:ext cx="143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192.168.0.2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16B41A-AFFF-0959-D729-07F88DC3ABFC}"/>
              </a:ext>
            </a:extLst>
          </p:cNvPr>
          <p:cNvSpPr txBox="1"/>
          <p:nvPr/>
        </p:nvSpPr>
        <p:spPr>
          <a:xfrm>
            <a:off x="9113940" y="4615958"/>
            <a:ext cx="143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192.168.0.1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FE8F0F-11F1-39AA-4ADC-2E9BCE6EBBE4}"/>
              </a:ext>
            </a:extLst>
          </p:cNvPr>
          <p:cNvSpPr txBox="1"/>
          <p:nvPr/>
        </p:nvSpPr>
        <p:spPr>
          <a:xfrm>
            <a:off x="9113940" y="5402476"/>
            <a:ext cx="143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192.168.0.3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BC6114F-720A-7497-4188-23AA04CD7371}"/>
              </a:ext>
            </a:extLst>
          </p:cNvPr>
          <p:cNvSpPr/>
          <p:nvPr/>
        </p:nvSpPr>
        <p:spPr>
          <a:xfrm>
            <a:off x="10458532" y="4627922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B5ED6D0-FA45-E2E6-6F8F-027471CBCB9B}"/>
              </a:ext>
            </a:extLst>
          </p:cNvPr>
          <p:cNvSpPr/>
          <p:nvPr/>
        </p:nvSpPr>
        <p:spPr>
          <a:xfrm>
            <a:off x="10458532" y="5021180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E6282E-93A5-108F-46DB-CF338A23E1FB}"/>
              </a:ext>
            </a:extLst>
          </p:cNvPr>
          <p:cNvSpPr/>
          <p:nvPr/>
        </p:nvSpPr>
        <p:spPr>
          <a:xfrm>
            <a:off x="10458531" y="5392966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37217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362C9-27CC-20DB-5D3F-DB1270E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Standard</a:t>
            </a:r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</a:rPr>
              <a:t>ACL(Access Control List)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BE634-C587-C2FC-DD99-252F7B925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100" y="1690688"/>
            <a:ext cx="5257800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출발지의 </a:t>
            </a:r>
            <a:r>
              <a:rPr lang="en-US" altLang="ko-KR" sz="2000" b="1" dirty="0">
                <a:solidFill>
                  <a:schemeClr val="bg1"/>
                </a:solidFill>
              </a:rPr>
              <a:t>IP </a:t>
            </a:r>
            <a:r>
              <a:rPr lang="ko-KR" altLang="en-US" sz="2000" b="1" dirty="0">
                <a:solidFill>
                  <a:schemeClr val="bg1"/>
                </a:solidFill>
              </a:rPr>
              <a:t>주소만으로 검사하는 </a:t>
            </a:r>
            <a:r>
              <a:rPr lang="en-US" altLang="ko-KR" sz="2000" b="1" dirty="0">
                <a:solidFill>
                  <a:schemeClr val="bg1"/>
                </a:solidFill>
              </a:rPr>
              <a:t>ACL </a:t>
            </a:r>
            <a:r>
              <a:rPr lang="ko-KR" altLang="en-US" sz="2000" b="1" dirty="0">
                <a:solidFill>
                  <a:schemeClr val="bg1"/>
                </a:solidFill>
              </a:rPr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87137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362C9-27CC-20DB-5D3F-DB1270E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Inbound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BE634-C587-C2FC-DD99-252F7B925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err="1">
                <a:solidFill>
                  <a:schemeClr val="bg1"/>
                </a:solidFill>
              </a:rPr>
              <a:t>asdd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9472DD1-3168-F81B-7D78-BDB638005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790" y="2150918"/>
            <a:ext cx="9212010" cy="453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1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362C9-27CC-20DB-5D3F-DB1270E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Outbound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BE634-C587-C2FC-DD99-252F7B925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err="1">
                <a:solidFill>
                  <a:schemeClr val="bg1"/>
                </a:solidFill>
              </a:rPr>
              <a:t>asdd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3F68EA-042C-69DF-7FF3-003FB57A1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272" y="2270489"/>
            <a:ext cx="6719455" cy="404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05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362C9-27CC-20DB-5D3F-DB1270E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Standard</a:t>
            </a:r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</a:rPr>
              <a:t>ACL(Access Control List)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BE634-C587-C2FC-DD99-252F7B925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5072" y="1804843"/>
            <a:ext cx="3061855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Standard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ACL </a:t>
            </a:r>
            <a:r>
              <a:rPr lang="ko-KR" altLang="en-US" sz="2000" b="1" dirty="0">
                <a:solidFill>
                  <a:schemeClr val="bg1"/>
                </a:solidFill>
              </a:rPr>
              <a:t>토폴로지</a:t>
            </a:r>
          </a:p>
        </p:txBody>
      </p:sp>
    </p:spTree>
    <p:extLst>
      <p:ext uri="{BB962C8B-B14F-4D97-AF65-F5344CB8AC3E}">
        <p14:creationId xmlns:p14="http://schemas.microsoft.com/office/powerpoint/2010/main" val="116143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362C9-27CC-20DB-5D3F-DB1270E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Standard</a:t>
            </a:r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</a:rPr>
              <a:t>ACL(Access Control List)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BE634-C587-C2FC-DD99-252F7B925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154" y="1804843"/>
            <a:ext cx="2791691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Standard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ACL </a:t>
            </a:r>
            <a:r>
              <a:rPr lang="ko-KR" altLang="en-US" sz="2000" b="1" dirty="0">
                <a:solidFill>
                  <a:schemeClr val="bg1"/>
                </a:solidFill>
              </a:rPr>
              <a:t>명령어</a:t>
            </a:r>
          </a:p>
        </p:txBody>
      </p:sp>
    </p:spTree>
    <p:extLst>
      <p:ext uri="{BB962C8B-B14F-4D97-AF65-F5344CB8AC3E}">
        <p14:creationId xmlns:p14="http://schemas.microsoft.com/office/powerpoint/2010/main" val="413924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362C9-27CC-20DB-5D3F-DB1270E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Extended</a:t>
            </a:r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</a:rPr>
              <a:t>ACL(Access Control List)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BE634-C587-C2FC-DD99-252F7B925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asdasd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28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362C9-27CC-20DB-5D3F-DB1270E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</a:rPr>
              <a:t>Extended ACL(Access Control List)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BE634-C587-C2FC-DD99-252F7B925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5072" y="1804843"/>
            <a:ext cx="3061855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Extended ACL </a:t>
            </a:r>
            <a:r>
              <a:rPr lang="ko-KR" altLang="en-US" sz="2000" b="1" dirty="0">
                <a:solidFill>
                  <a:schemeClr val="bg1"/>
                </a:solidFill>
              </a:rPr>
              <a:t>토폴로지</a:t>
            </a:r>
          </a:p>
        </p:txBody>
      </p:sp>
    </p:spTree>
    <p:extLst>
      <p:ext uri="{BB962C8B-B14F-4D97-AF65-F5344CB8AC3E}">
        <p14:creationId xmlns:p14="http://schemas.microsoft.com/office/powerpoint/2010/main" val="2198052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E50AAFA-12A8-499E-92E9-5C6221F4FADB}">
  <we:reference id="wa104380121" version="2.0.0.0" store="ko-KR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118</Words>
  <Application>Microsoft Office PowerPoint</Application>
  <PresentationFormat>와이드스크린</PresentationFormat>
  <Paragraphs>33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Söhne</vt:lpstr>
      <vt:lpstr>맑은 고딕</vt:lpstr>
      <vt:lpstr>Arial</vt:lpstr>
      <vt:lpstr>Office 테마</vt:lpstr>
      <vt:lpstr>Packet Tracer</vt:lpstr>
      <vt:lpstr>ACL(Access Control List)</vt:lpstr>
      <vt:lpstr>Standard ACL(Access Control List)</vt:lpstr>
      <vt:lpstr>Inbound</vt:lpstr>
      <vt:lpstr>Outbound</vt:lpstr>
      <vt:lpstr>Standard ACL(Access Control List)</vt:lpstr>
      <vt:lpstr>Standard ACL(Access Control List)</vt:lpstr>
      <vt:lpstr>Extended ACL(Access Control List)</vt:lpstr>
      <vt:lpstr> Extended ACL(Access Control List)</vt:lpstr>
      <vt:lpstr> Extended ACL(Access Control List)</vt:lpstr>
      <vt:lpstr>NAT(Network Address Translation)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Tracer</dc:title>
  <dc:creator>Sung-min Kwon</dc:creator>
  <cp:lastModifiedBy>Sung-min Kwon</cp:lastModifiedBy>
  <cp:revision>5</cp:revision>
  <dcterms:created xsi:type="dcterms:W3CDTF">2023-10-02T17:30:07Z</dcterms:created>
  <dcterms:modified xsi:type="dcterms:W3CDTF">2023-10-03T17:02:50Z</dcterms:modified>
</cp:coreProperties>
</file>