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4" r:id="rId7"/>
    <p:sldId id="265" r:id="rId8"/>
    <p:sldId id="270" r:id="rId9"/>
    <p:sldId id="268" r:id="rId10"/>
    <p:sldId id="269" r:id="rId11"/>
    <p:sldId id="266" r:id="rId12"/>
    <p:sldId id="267" r:id="rId13"/>
    <p:sldId id="271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0449-FCA2-C76E-5A8F-3224EC542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C9D05-D156-2968-D227-EFDE14FE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8AE6B-413E-6782-4FF9-6258DA45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AC46-CD0E-0D95-C6FB-39E8A0A4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F8086-85CC-6477-6493-EDBAFC7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0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EC577-DABF-2891-1BAD-8FF4FDD2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D6E45-9E77-B234-3F95-AEAAF11E5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E35C7-737A-2C3C-5902-5D94D609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BE442-C4B0-1A1B-7C62-A9812D32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2091E-AA7B-7978-34CB-F1B1195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29B6A-091B-CEE4-0D27-C2DFF569A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55150-A142-E64D-54B2-8478CB1F1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6E954-8798-6671-AF00-9E1ADAF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7B9C7-983A-96DE-0A03-7E124A7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7B69A-D73B-5C3F-0ED6-17411CEE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75FF-D34B-E2A3-AAE4-DAEE3CC3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EFEAE-85A0-5F78-2627-7EDF3E05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1DA3A-98B3-A02C-6695-E3B8A08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05553-C7A1-321B-767C-A3C902D4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6E4A6-42CF-420D-9EE4-A1A7A718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4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AE825-FB08-D49C-98AD-3A208B98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D3F35-1EEE-B602-7E13-EC5149A5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C1443-FB46-DE32-7104-519AC8A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EA51E-E21B-49EB-BEF1-88032A98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3A997-42CC-675E-E381-CD2FD2E8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7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66C1-BBDC-AEEF-6379-1EFCA91E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E53F6-5121-8BAC-7576-8873AA44C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33D81-186B-233A-167C-FACA6DAA6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D09E1-2C33-1FD0-A468-179CB42C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C7245-17F3-70A8-C683-B34EDD7A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6C358-C28E-D740-D77E-EAAC1225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6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060-3780-1B6A-B415-288E7C2A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3B4E1-4199-D202-06E9-F5AFFAB1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7DF43-C1E4-D6E5-9714-B29D7866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784F8A-6AC8-34FD-C7E8-8DCDBC155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98B69-0B97-9E81-7CA1-676464E64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22DF8-08BB-E9FF-98F2-83A65422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D9D74-FDCF-F310-9546-53A232F0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62E5BB-B6F1-6862-73D4-E02D372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3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C57-57D6-8201-0919-3F56133D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107AB-847D-2478-EDEA-CC965ED6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A461C-FA94-8192-9AD5-71A62846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3550A-5298-A89E-D5FA-FF3799F2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6B489-95BC-6270-8115-F8CCAA23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76D47-81CF-02DD-76DD-F5D4A534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FFBE-4139-DBBB-B9AC-E08D0668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6A68-593C-191D-BB5D-B27EDC97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66608-7B83-4409-4E4D-390C0A4D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220E1-84C5-8CAC-821A-C845BC46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3965E-EFF8-D08C-4BED-F909692E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B3695-D0AD-2493-1AF7-74930979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D1C10-4F7C-3590-5C91-475E3DC6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79210-FDB7-4E05-8F13-F71B3313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10B27-3597-18A3-E25A-8B5CD3D62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479C5-60CC-3413-24AF-08E8259D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320F4-370D-C715-8A43-83106D8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7D78A-26DD-88A0-61B9-086C0420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AE1C-3D09-EA55-0132-E459608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2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16BFA-9B94-A69D-F572-FA03E12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72C5-5A41-E830-21B3-F7376DDA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E337F-303D-315C-D772-00F9A877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0DA6-96A3-30F9-618C-C23651DA2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20521-317B-BE69-C15E-29AE0F5F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0800-5A5F-2FDC-A7C0-B90D68EF5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9E252-8488-564E-481D-E352E074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- 10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Extended ACL </a:t>
            </a:r>
            <a:r>
              <a:rPr lang="ko-KR" altLang="en-US" sz="2000" b="1" dirty="0">
                <a:solidFill>
                  <a:schemeClr val="bg1"/>
                </a:solidFill>
              </a:rPr>
              <a:t>동작원리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74826A-2854-0643-B31F-2EF6493F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2" y="2667670"/>
            <a:ext cx="4697830" cy="38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4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72" y="1804843"/>
            <a:ext cx="3061855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Extended ACL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13AB4-9835-153A-5096-E89052EF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6" y="2309132"/>
            <a:ext cx="6988146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304" y="1794452"/>
            <a:ext cx="2677391" cy="5019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Extended ACL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3173F5-5E6C-B56F-0BF5-F8BA5277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" y="3429000"/>
            <a:ext cx="12186548" cy="12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5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54" y="1804843"/>
            <a:ext cx="333280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적용 명령어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C98F5-A39A-0BF9-4F47-8CEE1D6E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6" y="2665792"/>
            <a:ext cx="3692238" cy="33997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8689AE-6F2F-910E-5301-B8AB4B5B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30" y="3714156"/>
            <a:ext cx="7291137" cy="13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9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3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175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000" b="1">
                <a:solidFill>
                  <a:schemeClr val="bg1"/>
                </a:solidFill>
              </a:rPr>
              <a:t>패킷을 필터링하고 제어하는 기능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보안성을 강화 할 수 있습니다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b="1" i="0">
                <a:solidFill>
                  <a:schemeClr val="bg1"/>
                </a:solidFill>
                <a:effectLst/>
                <a:latin typeface="Söhne"/>
              </a:rPr>
              <a:t>트래픽 제어가 가능해집니다</a:t>
            </a:r>
            <a:r>
              <a:rPr lang="en-US" altLang="ko-KR" sz="2000" b="1" i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2000" b="1">
                <a:solidFill>
                  <a:schemeClr val="bg1"/>
                </a:solidFill>
              </a:rPr>
              <a:t>패킷을 필터링을 하기 위해서 추가 적인 장비들이 필요 없다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구름 윤곽선">
            <a:extLst>
              <a:ext uri="{FF2B5EF4-FFF2-40B4-BE49-F238E27FC236}">
                <a16:creationId xmlns:a16="http://schemas.microsoft.com/office/drawing/2014/main" id="{8C9B5102-5F70-479E-E18F-827ECE95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898" y="3917659"/>
            <a:ext cx="2664203" cy="2664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D3C78-4D67-4454-05DA-C42F592267A1}"/>
              </a:ext>
            </a:extLst>
          </p:cNvPr>
          <p:cNvSpPr txBox="1"/>
          <p:nvPr/>
        </p:nvSpPr>
        <p:spPr>
          <a:xfrm>
            <a:off x="5517858" y="5249760"/>
            <a:ext cx="11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사용자 윤곽선">
            <a:extLst>
              <a:ext uri="{FF2B5EF4-FFF2-40B4-BE49-F238E27FC236}">
                <a16:creationId xmlns:a16="http://schemas.microsoft.com/office/drawing/2014/main" id="{13C68DBD-C2FE-7DAF-75D2-B8DA11E8B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4242" y="4615692"/>
            <a:ext cx="1268136" cy="1268136"/>
          </a:xfrm>
          <a:prstGeom prst="rect">
            <a:avLst/>
          </a:prstGeom>
        </p:spPr>
      </p:pic>
      <p:pic>
        <p:nvPicPr>
          <p:cNvPr id="12" name="그래픽 11" descr="체크리스트 단색으로 채워진">
            <a:extLst>
              <a:ext uri="{FF2B5EF4-FFF2-40B4-BE49-F238E27FC236}">
                <a16:creationId xmlns:a16="http://schemas.microsoft.com/office/drawing/2014/main" id="{D4767727-04C6-8359-0BAB-96371CBC2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4832" y="4407365"/>
            <a:ext cx="1684789" cy="168478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A76625-A57D-E0FD-B64C-0C956266B422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912378" y="5249760"/>
            <a:ext cx="1851520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23CE08-5377-3EA4-107B-7489C6AD5DA6}"/>
              </a:ext>
            </a:extLst>
          </p:cNvPr>
          <p:cNvSpPr txBox="1"/>
          <p:nvPr/>
        </p:nvSpPr>
        <p:spPr>
          <a:xfrm>
            <a:off x="3003783" y="4800624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8DAD8-B585-1F77-51B6-1B6471882079}"/>
              </a:ext>
            </a:extLst>
          </p:cNvPr>
          <p:cNvSpPr txBox="1"/>
          <p:nvPr/>
        </p:nvSpPr>
        <p:spPr>
          <a:xfrm>
            <a:off x="9113940" y="5009217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6B41A-AFFF-0959-D729-07F88DC3ABFC}"/>
              </a:ext>
            </a:extLst>
          </p:cNvPr>
          <p:cNvSpPr txBox="1"/>
          <p:nvPr/>
        </p:nvSpPr>
        <p:spPr>
          <a:xfrm>
            <a:off x="9113940" y="4615958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192.168.0.1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E8F0F-11F1-39AA-4ADC-2E9BCE6EBBE4}"/>
              </a:ext>
            </a:extLst>
          </p:cNvPr>
          <p:cNvSpPr txBox="1"/>
          <p:nvPr/>
        </p:nvSpPr>
        <p:spPr>
          <a:xfrm>
            <a:off x="9113940" y="5402476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6114F-720A-7497-4188-23AA04CD7371}"/>
              </a:ext>
            </a:extLst>
          </p:cNvPr>
          <p:cNvSpPr/>
          <p:nvPr/>
        </p:nvSpPr>
        <p:spPr>
          <a:xfrm>
            <a:off x="10458532" y="4627922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5ED6D0-FA45-E2E6-6F8F-027471CBCB9B}"/>
              </a:ext>
            </a:extLst>
          </p:cNvPr>
          <p:cNvSpPr/>
          <p:nvPr/>
        </p:nvSpPr>
        <p:spPr>
          <a:xfrm>
            <a:off x="10458532" y="502118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E6282E-93A5-108F-46DB-CF338A23E1FB}"/>
              </a:ext>
            </a:extLst>
          </p:cNvPr>
          <p:cNvSpPr/>
          <p:nvPr/>
        </p:nvSpPr>
        <p:spPr>
          <a:xfrm>
            <a:off x="10458531" y="539296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3721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922" y="1620446"/>
            <a:ext cx="782704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출발지의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주소만으로 검사하는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방식</a:t>
            </a:r>
            <a:r>
              <a:rPr lang="en-US" altLang="ko-KR" sz="2000" b="1" dirty="0">
                <a:solidFill>
                  <a:schemeClr val="bg1"/>
                </a:solidFill>
              </a:rPr>
              <a:t>(ACL number : 1 ~ 99)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래픽 3" descr="구름 윤곽선">
            <a:extLst>
              <a:ext uri="{FF2B5EF4-FFF2-40B4-BE49-F238E27FC236}">
                <a16:creationId xmlns:a16="http://schemas.microsoft.com/office/drawing/2014/main" id="{D507EA20-80E6-3F25-024D-32085C29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163" y="1787353"/>
            <a:ext cx="3461673" cy="3461673"/>
          </a:xfrm>
          <a:prstGeom prst="rect">
            <a:avLst/>
          </a:prstGeom>
        </p:spPr>
      </p:pic>
      <p:pic>
        <p:nvPicPr>
          <p:cNvPr id="5" name="그래픽 4" descr="사용자 윤곽선">
            <a:extLst>
              <a:ext uri="{FF2B5EF4-FFF2-40B4-BE49-F238E27FC236}">
                <a16:creationId xmlns:a16="http://schemas.microsoft.com/office/drawing/2014/main" id="{1193FD0B-DE19-479F-9967-B02912A81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55" y="3881864"/>
            <a:ext cx="1737073" cy="1737073"/>
          </a:xfrm>
          <a:prstGeom prst="rect">
            <a:avLst/>
          </a:prstGeom>
        </p:spPr>
      </p:pic>
      <p:pic>
        <p:nvPicPr>
          <p:cNvPr id="7" name="그래픽 6" descr="무선 라우터 윤곽선">
            <a:extLst>
              <a:ext uri="{FF2B5EF4-FFF2-40B4-BE49-F238E27FC236}">
                <a16:creationId xmlns:a16="http://schemas.microsoft.com/office/drawing/2014/main" id="{BFCF71C8-88A5-D850-0BD3-048BFBADB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0855" y="2705292"/>
            <a:ext cx="1788695" cy="1788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904BA-FA6D-1A0C-00D8-468A3D55501D}"/>
              </a:ext>
            </a:extLst>
          </p:cNvPr>
          <p:cNvSpPr txBox="1"/>
          <p:nvPr/>
        </p:nvSpPr>
        <p:spPr>
          <a:xfrm>
            <a:off x="5349728" y="3481477"/>
            <a:ext cx="1492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Network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9" name="그래픽 8" descr="체크리스트 단색으로 채워진">
            <a:extLst>
              <a:ext uri="{FF2B5EF4-FFF2-40B4-BE49-F238E27FC236}">
                <a16:creationId xmlns:a16="http://schemas.microsoft.com/office/drawing/2014/main" id="{30BBD0DF-923E-1F28-86FF-5C63FDD18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654" y="4853087"/>
            <a:ext cx="1684789" cy="168478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DAA7A0-D82D-42DE-B868-7EB0865928E9}"/>
              </a:ext>
            </a:extLst>
          </p:cNvPr>
          <p:cNvCxnSpPr>
            <a:cxnSpLocks/>
          </p:cNvCxnSpPr>
          <p:nvPr/>
        </p:nvCxnSpPr>
        <p:spPr>
          <a:xfrm>
            <a:off x="2943726" y="3056021"/>
            <a:ext cx="1329926" cy="6639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F4AD31-D891-FEF7-2C27-E7C9332FB385}"/>
              </a:ext>
            </a:extLst>
          </p:cNvPr>
          <p:cNvCxnSpPr>
            <a:cxnSpLocks/>
          </p:cNvCxnSpPr>
          <p:nvPr/>
        </p:nvCxnSpPr>
        <p:spPr>
          <a:xfrm>
            <a:off x="7826836" y="3720004"/>
            <a:ext cx="130952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54C64A-3914-8148-D4DD-AB1EDF234B4A}"/>
              </a:ext>
            </a:extLst>
          </p:cNvPr>
          <p:cNvSpPr txBox="1"/>
          <p:nvPr/>
        </p:nvSpPr>
        <p:spPr>
          <a:xfrm>
            <a:off x="5757879" y="5380410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192.168.0.24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2B343-0F65-C6CF-9C49-AFCECBE8FB5F}"/>
              </a:ext>
            </a:extLst>
          </p:cNvPr>
          <p:cNvSpPr txBox="1"/>
          <p:nvPr/>
        </p:nvSpPr>
        <p:spPr>
          <a:xfrm>
            <a:off x="4664676" y="4550964"/>
            <a:ext cx="12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ACL 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36FC06-E5A2-B660-F3B6-FB6005009347}"/>
              </a:ext>
            </a:extLst>
          </p:cNvPr>
          <p:cNvCxnSpPr>
            <a:cxnSpLocks/>
          </p:cNvCxnSpPr>
          <p:nvPr/>
        </p:nvCxnSpPr>
        <p:spPr>
          <a:xfrm flipV="1">
            <a:off x="2943191" y="4263622"/>
            <a:ext cx="1319723" cy="57468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사용자 윤곽선">
            <a:extLst>
              <a:ext uri="{FF2B5EF4-FFF2-40B4-BE49-F238E27FC236}">
                <a16:creationId xmlns:a16="http://schemas.microsoft.com/office/drawing/2014/main" id="{C9E37CC0-39EF-72FD-6967-9FD8AFD67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860" y="1989209"/>
            <a:ext cx="1737073" cy="17370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550D43-27BD-CD48-19BF-4499FADEBCAE}"/>
              </a:ext>
            </a:extLst>
          </p:cNvPr>
          <p:cNvSpPr txBox="1"/>
          <p:nvPr/>
        </p:nvSpPr>
        <p:spPr>
          <a:xfrm>
            <a:off x="943615" y="3512492"/>
            <a:ext cx="17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192.168.0.24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6275C-AC89-C84A-31EA-858F9A129499}"/>
              </a:ext>
            </a:extLst>
          </p:cNvPr>
          <p:cNvSpPr txBox="1"/>
          <p:nvPr/>
        </p:nvSpPr>
        <p:spPr>
          <a:xfrm>
            <a:off x="966994" y="5450727"/>
            <a:ext cx="17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192.168.1.24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그래픽 21" descr="체크리스트 단색으로 채워진">
            <a:extLst>
              <a:ext uri="{FF2B5EF4-FFF2-40B4-BE49-F238E27FC236}">
                <a16:creationId xmlns:a16="http://schemas.microsoft.com/office/drawing/2014/main" id="{FBA1507E-34B8-1664-603C-2A54FF1A4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4379" y="4808387"/>
            <a:ext cx="1684789" cy="16847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684627-701B-8FEC-7332-F04B3706D2D6}"/>
              </a:ext>
            </a:extLst>
          </p:cNvPr>
          <p:cNvSpPr txBox="1"/>
          <p:nvPr/>
        </p:nvSpPr>
        <p:spPr>
          <a:xfrm>
            <a:off x="8331242" y="4550345"/>
            <a:ext cx="12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ACL 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CFAE8-0004-0F85-E26D-0AE79329EC9A}"/>
              </a:ext>
            </a:extLst>
          </p:cNvPr>
          <p:cNvSpPr txBox="1"/>
          <p:nvPr/>
        </p:nvSpPr>
        <p:spPr>
          <a:xfrm>
            <a:off x="9352883" y="5412254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192.168.1.24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Inbound ACL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데이터 패킷이 네트워크 내부로 들어오는 방향의 </a:t>
            </a:r>
            <a:r>
              <a:rPr lang="en-US" altLang="ko-KR" sz="2000" b="1" dirty="0">
                <a:solidFill>
                  <a:schemeClr val="bg1"/>
                </a:solidFill>
              </a:rPr>
              <a:t>ACL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472DD1-3168-F81B-7D78-BDB63800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95" y="2158939"/>
            <a:ext cx="9212010" cy="45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1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Outbound ACL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데이터 패킷이 네트워크 외부로 나가는 방향의 </a:t>
            </a:r>
            <a:r>
              <a:rPr lang="en-US" altLang="ko-KR" sz="2000" b="1" dirty="0">
                <a:solidFill>
                  <a:schemeClr val="bg1"/>
                </a:solidFill>
              </a:rPr>
              <a:t>ACL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3F68EA-042C-69DF-7FF3-003FB57A1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72" y="2270489"/>
            <a:ext cx="6719455" cy="40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5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72" y="1804843"/>
            <a:ext cx="3061855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Standard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91BF0-E827-8447-0096-F968A2DE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6" y="2420937"/>
            <a:ext cx="6988146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54" y="1804843"/>
            <a:ext cx="279169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Standard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295CE4-7E3F-99F6-C284-86573E08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76" y="3017016"/>
            <a:ext cx="10255045" cy="13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54" y="1804843"/>
            <a:ext cx="333280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Standard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적용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1515C-69D5-5340-8F69-CCBDDB45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2" y="2420937"/>
            <a:ext cx="4236086" cy="3889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90E62B-A825-CD5F-6A7D-FC174710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03" y="2410183"/>
            <a:ext cx="6883368" cy="1955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3CC32-1F34-51A1-1967-B0653B3A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167" y="4545854"/>
            <a:ext cx="7217665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2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Extended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32" y="1581040"/>
            <a:ext cx="10646532" cy="5019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출발지의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 </a:t>
            </a:r>
            <a:r>
              <a:rPr lang="en-US" altLang="ko-KR" sz="2000" b="1" dirty="0">
                <a:solidFill>
                  <a:schemeClr val="bg1"/>
                </a:solidFill>
              </a:rPr>
              <a:t>, TCP , UDP</a:t>
            </a:r>
            <a:r>
              <a:rPr lang="ko-KR" altLang="en-US" sz="2000" b="1" dirty="0">
                <a:solidFill>
                  <a:schemeClr val="bg1"/>
                </a:solidFill>
              </a:rPr>
              <a:t>의 포트의 </a:t>
            </a:r>
            <a:r>
              <a:rPr lang="ko-KR" altLang="en-US" sz="2000" b="1" dirty="0" err="1">
                <a:solidFill>
                  <a:schemeClr val="bg1"/>
                </a:solidFill>
              </a:rPr>
              <a:t>번호등</a:t>
            </a:r>
            <a:r>
              <a:rPr lang="ko-KR" altLang="en-US" sz="2000" b="1" dirty="0">
                <a:solidFill>
                  <a:schemeClr val="bg1"/>
                </a:solidFill>
              </a:rPr>
              <a:t>  검사하는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방식</a:t>
            </a:r>
            <a:r>
              <a:rPr lang="en-US" altLang="ko-KR" sz="2000" b="1" dirty="0">
                <a:solidFill>
                  <a:schemeClr val="bg1"/>
                </a:solidFill>
              </a:rPr>
              <a:t>(ACL number : 100 ~ 199)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래픽 3" descr="구름 윤곽선">
            <a:extLst>
              <a:ext uri="{FF2B5EF4-FFF2-40B4-BE49-F238E27FC236}">
                <a16:creationId xmlns:a16="http://schemas.microsoft.com/office/drawing/2014/main" id="{D507EA20-80E6-3F25-024D-32085C29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163" y="1787353"/>
            <a:ext cx="3461673" cy="3461673"/>
          </a:xfrm>
          <a:prstGeom prst="rect">
            <a:avLst/>
          </a:prstGeom>
        </p:spPr>
      </p:pic>
      <p:pic>
        <p:nvPicPr>
          <p:cNvPr id="5" name="그래픽 4" descr="사용자 윤곽선">
            <a:extLst>
              <a:ext uri="{FF2B5EF4-FFF2-40B4-BE49-F238E27FC236}">
                <a16:creationId xmlns:a16="http://schemas.microsoft.com/office/drawing/2014/main" id="{1193FD0B-DE19-479F-9967-B02912A81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55" y="3881864"/>
            <a:ext cx="1737073" cy="1737073"/>
          </a:xfrm>
          <a:prstGeom prst="rect">
            <a:avLst/>
          </a:prstGeom>
        </p:spPr>
      </p:pic>
      <p:pic>
        <p:nvPicPr>
          <p:cNvPr id="7" name="그래픽 6" descr="무선 라우터 윤곽선">
            <a:extLst>
              <a:ext uri="{FF2B5EF4-FFF2-40B4-BE49-F238E27FC236}">
                <a16:creationId xmlns:a16="http://schemas.microsoft.com/office/drawing/2014/main" id="{BFCF71C8-88A5-D850-0BD3-048BFBADB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0855" y="2705292"/>
            <a:ext cx="1788695" cy="1788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904BA-FA6D-1A0C-00D8-468A3D55501D}"/>
              </a:ext>
            </a:extLst>
          </p:cNvPr>
          <p:cNvSpPr txBox="1"/>
          <p:nvPr/>
        </p:nvSpPr>
        <p:spPr>
          <a:xfrm>
            <a:off x="5349728" y="3481477"/>
            <a:ext cx="1492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Network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9" name="그래픽 8" descr="체크리스트 단색으로 채워진">
            <a:extLst>
              <a:ext uri="{FF2B5EF4-FFF2-40B4-BE49-F238E27FC236}">
                <a16:creationId xmlns:a16="http://schemas.microsoft.com/office/drawing/2014/main" id="{30BBD0DF-923E-1F28-86FF-5C63FDD18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654" y="4853087"/>
            <a:ext cx="1684789" cy="168478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DAA7A0-D82D-42DE-B868-7EB0865928E9}"/>
              </a:ext>
            </a:extLst>
          </p:cNvPr>
          <p:cNvCxnSpPr>
            <a:cxnSpLocks/>
          </p:cNvCxnSpPr>
          <p:nvPr/>
        </p:nvCxnSpPr>
        <p:spPr>
          <a:xfrm>
            <a:off x="2943726" y="3056021"/>
            <a:ext cx="1329926" cy="6639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F4AD31-D891-FEF7-2C27-E7C9332FB385}"/>
              </a:ext>
            </a:extLst>
          </p:cNvPr>
          <p:cNvCxnSpPr>
            <a:cxnSpLocks/>
          </p:cNvCxnSpPr>
          <p:nvPr/>
        </p:nvCxnSpPr>
        <p:spPr>
          <a:xfrm>
            <a:off x="7826836" y="3720004"/>
            <a:ext cx="130952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54C64A-3914-8148-D4DD-AB1EDF234B4A}"/>
              </a:ext>
            </a:extLst>
          </p:cNvPr>
          <p:cNvSpPr txBox="1"/>
          <p:nvPr/>
        </p:nvSpPr>
        <p:spPr>
          <a:xfrm>
            <a:off x="5746828" y="5172743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192.168.0.24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2B343-0F65-C6CF-9C49-AFCECBE8FB5F}"/>
              </a:ext>
            </a:extLst>
          </p:cNvPr>
          <p:cNvSpPr txBox="1"/>
          <p:nvPr/>
        </p:nvSpPr>
        <p:spPr>
          <a:xfrm>
            <a:off x="4664676" y="4550964"/>
            <a:ext cx="12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ACL 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36FC06-E5A2-B660-F3B6-FB6005009347}"/>
              </a:ext>
            </a:extLst>
          </p:cNvPr>
          <p:cNvCxnSpPr>
            <a:cxnSpLocks/>
          </p:cNvCxnSpPr>
          <p:nvPr/>
        </p:nvCxnSpPr>
        <p:spPr>
          <a:xfrm flipV="1">
            <a:off x="2943191" y="4263622"/>
            <a:ext cx="1319723" cy="57468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사용자 윤곽선">
            <a:extLst>
              <a:ext uri="{FF2B5EF4-FFF2-40B4-BE49-F238E27FC236}">
                <a16:creationId xmlns:a16="http://schemas.microsoft.com/office/drawing/2014/main" id="{C9E37CC0-39EF-72FD-6967-9FD8AFD67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860" y="1989209"/>
            <a:ext cx="1737073" cy="17370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550D43-27BD-CD48-19BF-4499FADEBCAE}"/>
              </a:ext>
            </a:extLst>
          </p:cNvPr>
          <p:cNvSpPr txBox="1"/>
          <p:nvPr/>
        </p:nvSpPr>
        <p:spPr>
          <a:xfrm>
            <a:off x="943615" y="3512492"/>
            <a:ext cx="17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192.168.0.24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6275C-AC89-C84A-31EA-858F9A129499}"/>
              </a:ext>
            </a:extLst>
          </p:cNvPr>
          <p:cNvSpPr txBox="1"/>
          <p:nvPr/>
        </p:nvSpPr>
        <p:spPr>
          <a:xfrm>
            <a:off x="966994" y="5450727"/>
            <a:ext cx="17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192.168.1.24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그래픽 21" descr="체크리스트 단색으로 채워진">
            <a:extLst>
              <a:ext uri="{FF2B5EF4-FFF2-40B4-BE49-F238E27FC236}">
                <a16:creationId xmlns:a16="http://schemas.microsoft.com/office/drawing/2014/main" id="{FBA1507E-34B8-1664-603C-2A54FF1A4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4379" y="4808387"/>
            <a:ext cx="1684789" cy="16847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684627-701B-8FEC-7332-F04B3706D2D6}"/>
              </a:ext>
            </a:extLst>
          </p:cNvPr>
          <p:cNvSpPr txBox="1"/>
          <p:nvPr/>
        </p:nvSpPr>
        <p:spPr>
          <a:xfrm>
            <a:off x="8331242" y="4550345"/>
            <a:ext cx="12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ACL 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CFAE8-0004-0F85-E26D-0AE79329EC9A}"/>
              </a:ext>
            </a:extLst>
          </p:cNvPr>
          <p:cNvSpPr txBox="1"/>
          <p:nvPr/>
        </p:nvSpPr>
        <p:spPr>
          <a:xfrm>
            <a:off x="9392025" y="5218427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192.168.1.24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B8E02-46C8-5088-B898-F00F3B43EDF7}"/>
              </a:ext>
            </a:extLst>
          </p:cNvPr>
          <p:cNvSpPr txBox="1"/>
          <p:nvPr/>
        </p:nvSpPr>
        <p:spPr>
          <a:xfrm>
            <a:off x="5791214" y="5666528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TCP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, UDP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FAD6A-DD82-B3E4-2A24-2E983E9F857D}"/>
              </a:ext>
            </a:extLst>
          </p:cNvPr>
          <p:cNvSpPr txBox="1"/>
          <p:nvPr/>
        </p:nvSpPr>
        <p:spPr>
          <a:xfrm>
            <a:off x="9419553" y="5561783"/>
            <a:ext cx="1047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ICMP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3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50AAFA-12A8-499E-92E9-5C6221F4FADB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215</Words>
  <Application>Microsoft Office PowerPoint</Application>
  <PresentationFormat>와이드스크린</PresentationFormat>
  <Paragraphs>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Söhne</vt:lpstr>
      <vt:lpstr>맑은 고딕</vt:lpstr>
      <vt:lpstr>Arial</vt:lpstr>
      <vt:lpstr>Office 테마</vt:lpstr>
      <vt:lpstr>Packet Tracer</vt:lpstr>
      <vt:lpstr>ACL(Access Control List)</vt:lpstr>
      <vt:lpstr>Standard ACL(Access Control List)</vt:lpstr>
      <vt:lpstr>Inbound ACL</vt:lpstr>
      <vt:lpstr>Outbound ACL</vt:lpstr>
      <vt:lpstr>Standard ACL(Access Control List)</vt:lpstr>
      <vt:lpstr>Standard ACL(Access Control List)</vt:lpstr>
      <vt:lpstr>Standard ACL(Access Control List)</vt:lpstr>
      <vt:lpstr>Extended ACL(Access Control List)</vt:lpstr>
      <vt:lpstr>Extended ACL(Access Control List)</vt:lpstr>
      <vt:lpstr> Extended ACL(Access Control List)</vt:lpstr>
      <vt:lpstr> Extended ACL(Access Control List)</vt:lpstr>
      <vt:lpstr> Extended ACL(Access Control List)</vt:lpstr>
      <vt:lpstr>NAT(Network Address Translation)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9</cp:revision>
  <dcterms:created xsi:type="dcterms:W3CDTF">2023-10-02T17:30:07Z</dcterms:created>
  <dcterms:modified xsi:type="dcterms:W3CDTF">2023-10-04T05:30:03Z</dcterms:modified>
</cp:coreProperties>
</file>