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4" r:id="rId6"/>
    <p:sldId id="265" r:id="rId7"/>
    <p:sldId id="260" r:id="rId8"/>
    <p:sldId id="263" r:id="rId9"/>
    <p:sldId id="267" r:id="rId10"/>
    <p:sldId id="271" r:id="rId11"/>
    <p:sldId id="268" r:id="rId12"/>
    <p:sldId id="270" r:id="rId13"/>
    <p:sldId id="269" r:id="rId14"/>
    <p:sldId id="272" r:id="rId15"/>
    <p:sldId id="262" r:id="rId16"/>
    <p:sldId id="273" r:id="rId17"/>
    <p:sldId id="274" r:id="rId18"/>
    <p:sldId id="259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69A6C-9DF8-9494-2CA4-AE28282E8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8A3DC9-B76B-0EE0-1EE3-77C295616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1978B-4E79-0696-C87D-FFEDD196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A470-94AA-4C79-9C6E-D8BEB48B447D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465BC-F1AA-C2B9-00C3-6525FA44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A16E2-C19D-165A-C391-07DC1A3B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905-4177-431D-98CD-7E981067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4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54F6B-3D13-F1B5-8DB0-84B20B82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66794-F8E1-0340-9CFD-DA9DF8A88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EA707-F478-0A77-E354-19333E75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A470-94AA-4C79-9C6E-D8BEB48B447D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C51E6-7AAA-9615-0916-0276D483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4FA058-94D3-FC12-0990-BF5C24EC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905-4177-431D-98CD-7E981067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54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2F3ED9-9405-B240-E319-A4CD3B852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C98F2A-534C-C42B-5A60-A09CD4DAA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6709B-73D0-0C9A-5421-F463A430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A470-94AA-4C79-9C6E-D8BEB48B447D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B55E1-D7B8-9464-AFE8-12BCBE37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9BA400-97E5-DABE-17B5-78583DD3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905-4177-431D-98CD-7E981067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09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586BB-9E32-812F-C825-5BA0D2EE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9D8E3-72C6-7B3B-238F-277CBA7FA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4FDD6-26D3-AB3B-C4D5-1B787CC9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A470-94AA-4C79-9C6E-D8BEB48B447D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363D1-B70D-597D-7085-57435CD3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FB389-3A5C-5CF0-2B1D-771B53ED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905-4177-431D-98CD-7E981067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69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CB1AC-8F95-CA51-EFB8-FF2DC7CC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E6364-809C-E6BB-3352-EC78B0CE1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9C019B-4005-59A2-35E9-AEA283BA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A470-94AA-4C79-9C6E-D8BEB48B447D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2267F-BD9A-EA43-71B4-26B75093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F4F0DB-FA39-38C4-3E64-CB8DBC63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905-4177-431D-98CD-7E981067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51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B99A2-82DE-EA0E-581A-3A722D03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1F9B8-69D6-9CB7-0373-98E13B453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3288C1-1771-1E68-7E0D-8B28FC104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B27EE8-FFF2-0187-DD0A-6DF323D9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A470-94AA-4C79-9C6E-D8BEB48B447D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5ED609-517D-F8C5-EB85-3CE38800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031DE2-8AC7-9669-1EE2-29505BEE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905-4177-431D-98CD-7E981067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6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62B68-469E-370A-DD46-579922B9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B75608-44EF-4A22-1390-599D31FDA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3A9D59-62DA-EA20-2488-54C892016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A32635-B173-3967-ABF8-AD5043053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F080D0-26F5-06F9-7E1D-447685646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85C952-CCBE-B2C5-C79E-75896AC9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A470-94AA-4C79-9C6E-D8BEB48B447D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DFFFF4-308D-3DFD-1C6C-518FB9AE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6FFFAB-84E8-A0E9-C09B-EA88E0EB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905-4177-431D-98CD-7E981067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94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C9971-8812-1B9D-4DF3-8DA42262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E62AD1-57F5-EF8A-4065-B6619E17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A470-94AA-4C79-9C6E-D8BEB48B447D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A81D23-3B03-355A-B31D-1B1B433C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921E84-4E59-D216-B64D-0E325BC8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905-4177-431D-98CD-7E981067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82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2837B0-5EA1-A831-A78C-74552723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A470-94AA-4C79-9C6E-D8BEB48B447D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B4E5B3-480D-D08F-6C10-44863618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0A68EF-B6A0-3B58-D74C-6A0B09367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905-4177-431D-98CD-7E981067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7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CF570-327B-2A75-37DD-59355ED9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D0801-C31D-F64E-4922-6EF59F218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D6F9A1-FCEC-37C7-DBE9-51EEFDA1C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E5728B-3AA8-5866-9000-58E9FFE4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A470-94AA-4C79-9C6E-D8BEB48B447D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EA2E2E-8CB1-BE50-E3B4-6206F4A5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53A8F8-CD38-5D96-253E-7F667751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905-4177-431D-98CD-7E981067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9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D80D5-004E-43CD-A178-F4143B532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3205A0-219E-5F30-8751-31AF2E0CA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0D7A8-79D1-762F-D1D4-F995D75DA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64D61-C1B1-5C6A-7551-A3C44F5C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A470-94AA-4C79-9C6E-D8BEB48B447D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0F35C1-8BBF-8DDF-095F-96077D8B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5F158E-D70C-BC19-07DF-957A7088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7905-4177-431D-98CD-7E981067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44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C03701-5DC9-02EA-A1E4-0CACDB78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3BE00-F44E-EB3B-60A7-82D911256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35656-1CF6-4E0D-EC63-8355C412C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0A470-94AA-4C79-9C6E-D8BEB48B447D}" type="datetimeFigureOut">
              <a:rPr lang="ko-KR" altLang="en-US" smtClean="0"/>
              <a:t>2023-09-13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91786-E027-87BD-9C44-252196D03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B0317E-0B6F-7F22-ADF5-C450D94F5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7905-4177-431D-98CD-7E9810678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4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43249-B8A7-18CD-D967-79A678D24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Packet Tracer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8BEE07-DBF9-EA90-300E-8D9F85BCC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TeamLog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NetWork</a:t>
            </a:r>
            <a:r>
              <a:rPr lang="en-US" altLang="ko-KR" b="1" dirty="0">
                <a:solidFill>
                  <a:schemeClr val="bg1"/>
                </a:solidFill>
              </a:rPr>
              <a:t> Class - 04</a:t>
            </a:r>
            <a:endParaRPr lang="ko-KR" altLang="en-US" b="1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85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VLAN(Virtual LAN)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 err="1">
                <a:solidFill>
                  <a:schemeClr val="bg1"/>
                </a:solidFill>
              </a:rPr>
              <a:t>vlan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토폴로지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AD63CA-0781-24C0-C6D1-17E01053D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573" y="2306615"/>
            <a:ext cx="6728853" cy="433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7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VLAN – TRUNK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PORT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chemeClr val="bg1"/>
                </a:solidFill>
              </a:rPr>
              <a:t>하나의 포트에 여러 </a:t>
            </a:r>
            <a:r>
              <a:rPr lang="en-US" altLang="ko-KR" dirty="0">
                <a:solidFill>
                  <a:schemeClr val="bg1"/>
                </a:solidFill>
              </a:rPr>
              <a:t>VLAN </a:t>
            </a:r>
            <a:r>
              <a:rPr lang="ko-KR" altLang="en-US" dirty="0">
                <a:solidFill>
                  <a:schemeClr val="bg1"/>
                </a:solidFill>
              </a:rPr>
              <a:t>이 속하는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831F7F-7B1A-13BC-6A19-2608EC9D2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83" y="2556854"/>
            <a:ext cx="8840434" cy="34675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E41ABE-A879-D2F0-CD4B-7FBF176DC457}"/>
              </a:ext>
            </a:extLst>
          </p:cNvPr>
          <p:cNvSpPr/>
          <p:nvPr/>
        </p:nvSpPr>
        <p:spPr>
          <a:xfrm>
            <a:off x="5542670" y="2658794"/>
            <a:ext cx="942535" cy="1631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181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VLAN – TRUNK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r>
              <a:rPr lang="en-US" altLang="ko-KR" b="1" dirty="0">
                <a:solidFill>
                  <a:schemeClr val="bg1"/>
                </a:solidFill>
              </a:rPr>
              <a:t>PORT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chemeClr val="bg1"/>
                </a:solidFill>
              </a:rPr>
              <a:t>하나의 포트에 여러 </a:t>
            </a:r>
            <a:r>
              <a:rPr lang="en-US" altLang="ko-KR" dirty="0">
                <a:solidFill>
                  <a:schemeClr val="bg1"/>
                </a:solidFill>
              </a:rPr>
              <a:t>VLAN </a:t>
            </a:r>
            <a:r>
              <a:rPr lang="ko-KR" altLang="en-US" dirty="0">
                <a:solidFill>
                  <a:schemeClr val="bg1"/>
                </a:solidFill>
              </a:rPr>
              <a:t>이 속하는 경우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563859-3F48-2B94-7EE9-98390009A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04" y="2320368"/>
            <a:ext cx="8897592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8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VLAN(Virtual LAN)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 err="1">
                <a:solidFill>
                  <a:schemeClr val="bg1"/>
                </a:solidFill>
              </a:rPr>
              <a:t>Trunking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모드적용 명령어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13FFAA-CA1F-59B7-6BFC-820641BED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52700"/>
            <a:ext cx="7772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73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VLAN(Virtual LAN)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 err="1">
                <a:solidFill>
                  <a:schemeClr val="bg1"/>
                </a:solidFill>
              </a:rPr>
              <a:t>vlan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토폴로지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269173-F128-73E1-91DA-35623BE64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22" y="2332061"/>
            <a:ext cx="6315956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76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Inter - VLAN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 err="1">
                <a:solidFill>
                  <a:schemeClr val="bg1"/>
                </a:solidFill>
              </a:rPr>
              <a:t>Vlan</a:t>
            </a:r>
            <a:r>
              <a:rPr lang="ko-KR" altLang="en-US" sz="2000" dirty="0">
                <a:solidFill>
                  <a:schemeClr val="bg1"/>
                </a:solidFill>
              </a:rPr>
              <a:t>간의 </a:t>
            </a:r>
            <a:r>
              <a:rPr lang="en-US" altLang="ko-KR" sz="2000" dirty="0">
                <a:solidFill>
                  <a:schemeClr val="bg1"/>
                </a:solidFill>
              </a:rPr>
              <a:t>routing ,</a:t>
            </a:r>
            <a:r>
              <a:rPr lang="ko-KR" altLang="en-US" sz="2000" dirty="0">
                <a:solidFill>
                  <a:schemeClr val="bg1"/>
                </a:solidFill>
              </a:rPr>
              <a:t> 앞에서 배운 라우팅과 다르게 가상 </a:t>
            </a:r>
            <a:r>
              <a:rPr lang="ko-KR" altLang="en-US" sz="2000" dirty="0" err="1">
                <a:solidFill>
                  <a:schemeClr val="bg1"/>
                </a:solidFill>
              </a:rPr>
              <a:t>인터페이스틀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2000" dirty="0">
                <a:solidFill>
                  <a:schemeClr val="bg1"/>
                </a:solidFill>
              </a:rPr>
              <a:t>사용하여 라우팅을 진행한다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379410-226D-2AF9-0F56-C66DEE25D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883" y="2802633"/>
            <a:ext cx="9476234" cy="31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Inter - VLAN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</a:rPr>
              <a:t>Inter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vlan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명령어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E893FF-ED84-2E1A-CC6F-89CAA0D71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2552700"/>
            <a:ext cx="8572500" cy="1752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054BCE-66F6-EF86-F8D6-D45963576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4440257"/>
            <a:ext cx="8572500" cy="205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43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VLAN(Virtual LAN)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 err="1">
                <a:solidFill>
                  <a:schemeClr val="bg1"/>
                </a:solidFill>
              </a:rPr>
              <a:t>vlan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토폴로지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269173-F128-73E1-91DA-35623BE64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22" y="2332061"/>
            <a:ext cx="6315956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99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VTP(</a:t>
            </a:r>
            <a:r>
              <a:rPr lang="en-US" altLang="ko-KR" b="1" dirty="0" err="1">
                <a:solidFill>
                  <a:schemeClr val="bg1"/>
                </a:solidFill>
              </a:rPr>
              <a:t>Vlan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</a:rPr>
              <a:t>Trunking</a:t>
            </a:r>
            <a:r>
              <a:rPr lang="en-US" altLang="ko-KR" b="1" dirty="0">
                <a:solidFill>
                  <a:schemeClr val="bg1"/>
                </a:solidFill>
              </a:rPr>
              <a:t> Protocol)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</a:rPr>
              <a:t>SWITCH</a:t>
            </a:r>
            <a:r>
              <a:rPr lang="ko-KR" altLang="en-US" dirty="0">
                <a:solidFill>
                  <a:schemeClr val="bg1"/>
                </a:solidFill>
              </a:rPr>
              <a:t>간의 정보를 일치 시켜주는 프로토콜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</a:rPr>
              <a:t>VLAN</a:t>
            </a:r>
            <a:r>
              <a:rPr lang="ko-KR" altLang="en-US" dirty="0">
                <a:solidFill>
                  <a:schemeClr val="bg1"/>
                </a:solidFill>
              </a:rPr>
              <a:t>에 대한 정보를 분배해준다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4D0339-45D5-7D67-175A-3EE0FEA68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736" y="2909878"/>
            <a:ext cx="6038528" cy="358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48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VTP - mode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 err="1">
                <a:solidFill>
                  <a:schemeClr val="bg1"/>
                </a:solidFill>
              </a:rPr>
              <a:t>Vlan</a:t>
            </a:r>
            <a:r>
              <a:rPr lang="ko-KR" altLang="en-US" sz="2000" dirty="0">
                <a:solidFill>
                  <a:schemeClr val="bg1"/>
                </a:solidFill>
              </a:rPr>
              <a:t>의 모드를 지정 할 수 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Server : </a:t>
            </a:r>
            <a:r>
              <a:rPr lang="en-US" altLang="ko-KR" sz="2000" dirty="0" err="1">
                <a:solidFill>
                  <a:schemeClr val="bg1"/>
                </a:solidFill>
              </a:rPr>
              <a:t>vlan</a:t>
            </a:r>
            <a:r>
              <a:rPr lang="ko-KR" altLang="en-US" sz="2000" dirty="0">
                <a:solidFill>
                  <a:schemeClr val="bg1"/>
                </a:solidFill>
              </a:rPr>
              <a:t> 정보를 생성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Client : </a:t>
            </a:r>
            <a:r>
              <a:rPr lang="en-US" altLang="ko-KR" sz="2000" dirty="0" err="1">
                <a:solidFill>
                  <a:schemeClr val="bg1"/>
                </a:solidFill>
              </a:rPr>
              <a:t>vlan</a:t>
            </a:r>
            <a:r>
              <a:rPr lang="ko-KR" altLang="en-US" sz="2000" dirty="0">
                <a:solidFill>
                  <a:schemeClr val="bg1"/>
                </a:solidFill>
              </a:rPr>
              <a:t>의 정보를 수신만 할 수 있다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</a:p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Transparent : </a:t>
            </a:r>
            <a:r>
              <a:rPr lang="en-US" altLang="ko-KR" sz="2000" dirty="0" err="1">
                <a:solidFill>
                  <a:schemeClr val="bg1"/>
                </a:solidFill>
              </a:rPr>
              <a:t>vlan</a:t>
            </a:r>
            <a:r>
              <a:rPr lang="ko-KR" altLang="en-US" sz="2000" dirty="0">
                <a:solidFill>
                  <a:schemeClr val="bg1"/>
                </a:solidFill>
              </a:rPr>
              <a:t>의 정보를 중계만 해준다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97DAD8-2D54-F4A4-AC48-43C48A9DF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3902820"/>
            <a:ext cx="64389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5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SWITCH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761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VTP – Domain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VTP</a:t>
            </a:r>
            <a:r>
              <a:rPr lang="ko-KR" altLang="en-US" sz="2000" dirty="0">
                <a:solidFill>
                  <a:schemeClr val="bg1"/>
                </a:solidFill>
              </a:rPr>
              <a:t>에서 데이터를 공유 </a:t>
            </a:r>
            <a:r>
              <a:rPr lang="ko-KR" altLang="en-US" sz="2000" dirty="0" err="1">
                <a:solidFill>
                  <a:schemeClr val="bg1"/>
                </a:solidFill>
              </a:rPr>
              <a:t>할려면</a:t>
            </a:r>
            <a:r>
              <a:rPr lang="ko-KR" altLang="en-US" sz="2000" dirty="0">
                <a:solidFill>
                  <a:schemeClr val="bg1"/>
                </a:solidFill>
              </a:rPr>
              <a:t>  </a:t>
            </a:r>
            <a:r>
              <a:rPr lang="en-US" altLang="ko-KR" sz="2000" dirty="0">
                <a:solidFill>
                  <a:schemeClr val="bg1"/>
                </a:solidFill>
              </a:rPr>
              <a:t>VTP Domain</a:t>
            </a:r>
            <a:r>
              <a:rPr lang="ko-KR" altLang="en-US" sz="2000" dirty="0">
                <a:solidFill>
                  <a:schemeClr val="bg1"/>
                </a:solidFill>
              </a:rPr>
              <a:t>이 같아야지 통신이 가능하다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496CC3-9556-A5C2-6E3D-79FD0B621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3124994"/>
            <a:ext cx="69532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14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VTP – password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VTP</a:t>
            </a:r>
            <a:r>
              <a:rPr lang="ko-KR" altLang="en-US" sz="2000" dirty="0">
                <a:solidFill>
                  <a:schemeClr val="bg1"/>
                </a:solidFill>
              </a:rPr>
              <a:t>의 암호를 설정 할 수 있다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472CE98-B7D9-E3F7-51B7-63E78A4C9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2944019"/>
            <a:ext cx="77152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04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VLAN(Virtual LAN)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 err="1">
                <a:solidFill>
                  <a:schemeClr val="bg1"/>
                </a:solidFill>
              </a:rPr>
              <a:t>vlan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토폴로지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6818E8-BF91-2195-0A66-848FE66FD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008" y="2356915"/>
            <a:ext cx="64519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0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VLAN(Virtual LAN)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하나의 네트워크를 논리적으로 여러 개의 네트워크로 나누는 것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6F5AE8-F621-1646-C86C-0770C8B4C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50" y="2694918"/>
            <a:ext cx="4203866" cy="3894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EC24C2-B393-0E50-6AE7-4AC259C18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086" y="2631670"/>
            <a:ext cx="4203866" cy="398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3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VLAN(Virtual LAN)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</a:rPr>
              <a:t>VLAN </a:t>
            </a:r>
            <a:r>
              <a:rPr lang="ko-KR" altLang="en-US" dirty="0">
                <a:solidFill>
                  <a:schemeClr val="bg1"/>
                </a:solidFill>
              </a:rPr>
              <a:t>특징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라우터보다 더 저렴한 가격에 토폴로지를  구성할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Network</a:t>
            </a:r>
            <a:r>
              <a:rPr lang="ko-KR" altLang="en-US" dirty="0">
                <a:solidFill>
                  <a:schemeClr val="bg1"/>
                </a:solidFill>
              </a:rPr>
              <a:t>의 보안성을 강화 할 수 있다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트래픽 분산 가능</a:t>
            </a:r>
          </a:p>
        </p:txBody>
      </p:sp>
    </p:spTree>
    <p:extLst>
      <p:ext uri="{BB962C8B-B14F-4D97-AF65-F5344CB8AC3E}">
        <p14:creationId xmlns:p14="http://schemas.microsoft.com/office/powerpoint/2010/main" val="350292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VLAN – DATABASE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588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>
                <a:solidFill>
                  <a:schemeClr val="bg1"/>
                </a:solidFill>
              </a:rPr>
              <a:t>VLAN</a:t>
            </a:r>
            <a:r>
              <a:rPr lang="ko-KR" altLang="en-US" dirty="0">
                <a:solidFill>
                  <a:schemeClr val="bg1"/>
                </a:solidFill>
              </a:rPr>
              <a:t>을 저장하는 </a:t>
            </a:r>
            <a:r>
              <a:rPr lang="en-US" altLang="ko-KR" dirty="0">
                <a:solidFill>
                  <a:schemeClr val="bg1"/>
                </a:solidFill>
              </a:rPr>
              <a:t>DATABASE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5322425-E80F-2906-5B79-EF0AC9BA8A06}"/>
              </a:ext>
            </a:extLst>
          </p:cNvPr>
          <p:cNvSpPr txBox="1">
            <a:spLocks/>
          </p:cNvSpPr>
          <p:nvPr/>
        </p:nvSpPr>
        <p:spPr>
          <a:xfrm>
            <a:off x="2146496" y="2526444"/>
            <a:ext cx="2144151" cy="3966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VLAN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10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20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B7EB0BC-4606-262B-3908-77CA7DC3FDC9}"/>
              </a:ext>
            </a:extLst>
          </p:cNvPr>
          <p:cNvSpPr txBox="1">
            <a:spLocks/>
          </p:cNvSpPr>
          <p:nvPr/>
        </p:nvSpPr>
        <p:spPr>
          <a:xfrm>
            <a:off x="5023924" y="2526445"/>
            <a:ext cx="2144151" cy="39664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NAME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Sec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Soft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design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B948A5E-620E-A9FD-14D7-D16CB96CB948}"/>
              </a:ext>
            </a:extLst>
          </p:cNvPr>
          <p:cNvSpPr txBox="1">
            <a:spLocks/>
          </p:cNvSpPr>
          <p:nvPr/>
        </p:nvSpPr>
        <p:spPr>
          <a:xfrm>
            <a:off x="8137573" y="2495770"/>
            <a:ext cx="2144151" cy="3997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PORT</a:t>
            </a:r>
          </a:p>
          <a:p>
            <a:pPr algn="ctr"/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F0/1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F0/2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F0/3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90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VLAN - DATABASE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 err="1">
                <a:solidFill>
                  <a:schemeClr val="bg1"/>
                </a:solidFill>
              </a:rPr>
              <a:t>vlan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DATABASE </a:t>
            </a:r>
            <a:r>
              <a:rPr lang="ko-KR" altLang="en-US" dirty="0">
                <a:solidFill>
                  <a:schemeClr val="bg1"/>
                </a:solidFill>
              </a:rPr>
              <a:t>확인 명령어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CC612F-81C2-6D37-358A-D10E3B218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086894"/>
            <a:ext cx="6096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6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VLAN(Virtual LAN)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 err="1">
                <a:solidFill>
                  <a:schemeClr val="bg1"/>
                </a:solidFill>
              </a:rPr>
              <a:t>vlan</a:t>
            </a:r>
            <a:r>
              <a:rPr lang="ko-KR" altLang="en-US" dirty="0">
                <a:solidFill>
                  <a:schemeClr val="bg1"/>
                </a:solidFill>
              </a:rPr>
              <a:t> 생성 명령어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23216D-6566-F235-7A60-4A34A1D4E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666" y="2915444"/>
            <a:ext cx="70294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3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VLAN - PORT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>
                <a:solidFill>
                  <a:schemeClr val="bg1"/>
                </a:solidFill>
              </a:rPr>
              <a:t>하나의 포트가 하나의 </a:t>
            </a:r>
            <a:r>
              <a:rPr lang="en-US" altLang="ko-KR" dirty="0">
                <a:solidFill>
                  <a:schemeClr val="bg1"/>
                </a:solidFill>
              </a:rPr>
              <a:t>VLAN</a:t>
            </a:r>
            <a:r>
              <a:rPr lang="ko-KR" altLang="en-US" dirty="0">
                <a:solidFill>
                  <a:schemeClr val="bg1"/>
                </a:solidFill>
              </a:rPr>
              <a:t>에 속하는 경우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608FF5-7AF6-A643-0479-6737461C9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04" y="2643837"/>
            <a:ext cx="853559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3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3BCA-FBA9-1E0D-3445-09E40ED3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VLAN(Virtual LAN)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3CF07-49D0-FA58-237E-20A203375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 err="1">
                <a:solidFill>
                  <a:schemeClr val="bg1"/>
                </a:solidFill>
              </a:rPr>
              <a:t>vlan</a:t>
            </a:r>
            <a:r>
              <a:rPr lang="ko-KR" altLang="en-US" dirty="0">
                <a:solidFill>
                  <a:schemeClr val="bg1"/>
                </a:solidFill>
              </a:rPr>
              <a:t> 적용 명령어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AF87DE-5FD6-A4A4-7DB1-381F40BCD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2944019"/>
            <a:ext cx="93154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2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259</Words>
  <Application>Microsoft Office PowerPoint</Application>
  <PresentationFormat>와이드스크린</PresentationFormat>
  <Paragraphs>67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Packet Tracer</vt:lpstr>
      <vt:lpstr>SWITCH</vt:lpstr>
      <vt:lpstr>VLAN(Virtual LAN)</vt:lpstr>
      <vt:lpstr>VLAN(Virtual LAN)</vt:lpstr>
      <vt:lpstr>VLAN – DATABASE</vt:lpstr>
      <vt:lpstr>VLAN - DATABASE</vt:lpstr>
      <vt:lpstr>VLAN(Virtual LAN)</vt:lpstr>
      <vt:lpstr>VLAN - PORT</vt:lpstr>
      <vt:lpstr>VLAN(Virtual LAN)</vt:lpstr>
      <vt:lpstr>VLAN(Virtual LAN)</vt:lpstr>
      <vt:lpstr>VLAN – TRUNK PORT</vt:lpstr>
      <vt:lpstr>VLAN – TRUNK PORT</vt:lpstr>
      <vt:lpstr>VLAN(Virtual LAN)</vt:lpstr>
      <vt:lpstr>VLAN(Virtual LAN)</vt:lpstr>
      <vt:lpstr>Inter - VLAN</vt:lpstr>
      <vt:lpstr>Inter - VLAN</vt:lpstr>
      <vt:lpstr>VLAN(Virtual LAN)</vt:lpstr>
      <vt:lpstr>VTP(Vlan Trunking Protocol)</vt:lpstr>
      <vt:lpstr>VTP - mode</vt:lpstr>
      <vt:lpstr>VTP – Domain</vt:lpstr>
      <vt:lpstr>VTP – password</vt:lpstr>
      <vt:lpstr>VLAN(Virtual LAN)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Tracer</dc:title>
  <dc:creator>Kwon Sung-min</dc:creator>
  <cp:lastModifiedBy>Kwon Sung-min</cp:lastModifiedBy>
  <cp:revision>1</cp:revision>
  <dcterms:created xsi:type="dcterms:W3CDTF">2023-09-12T16:17:31Z</dcterms:created>
  <dcterms:modified xsi:type="dcterms:W3CDTF">2023-09-12T17:40:44Z</dcterms:modified>
</cp:coreProperties>
</file>