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0" r:id="rId6"/>
    <p:sldId id="261" r:id="rId7"/>
    <p:sldId id="263" r:id="rId8"/>
    <p:sldId id="266" r:id="rId9"/>
    <p:sldId id="267" r:id="rId10"/>
    <p:sldId id="258" r:id="rId11"/>
    <p:sldId id="268" r:id="rId12"/>
    <p:sldId id="271" r:id="rId13"/>
    <p:sldId id="269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A0626-2DC4-D7E0-F859-B3A00122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06595-720D-7F27-3A75-F2B6C9B15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D4CB4-4A91-7BC0-8F9F-D0E7B69C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CFD58-7E92-4D2B-C71A-6981FAB5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05FAC-B0E1-B81A-3EF9-6BAE5500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4F7F-3DCD-3D26-7995-28C0FB39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0F4E0-1545-3E90-69EA-FDB034E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570A4-4A25-AF4E-3B57-0B0AA845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D74FB-602D-9525-4EA3-9B651325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7CC25-3661-FAAD-9A4E-919151BC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61A42-2C6E-C3BE-57E6-BF56C302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C5E5D-D65E-37EB-4A76-17FBF7C6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F3F07-0AA1-E63B-EC91-F4E7AF93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9D937-AEEB-BA7F-0209-2FC7EAC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099C1-376D-DD75-93DE-A8544A8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60CB-D932-5C8D-4804-AA388824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D1088-E0BF-146F-996B-03775386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95A71-9ABA-F65E-430D-2778A96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0A9B-18A4-C20B-F486-9B4B845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2429B-F015-C281-EEAA-ED0DF92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B899-317D-4A5B-A53D-A34BEF32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92650-0653-67D0-83C7-53EA62BD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43E1B-E7AA-D0F8-3DF9-79A3D93B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DC7F6-EA68-5FD0-A317-8E3A2E7F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28905-5384-561E-F593-4B01B9C1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2F0A1-5DED-5B72-09C8-66638BB2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C8C6C-3820-FB68-5E1B-44383D888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3F3D4-C43B-C827-B94D-D7FA6EB5A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3644D-52B3-D2BC-3684-BFA6FA4C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BDA21-DB9E-70AD-A6AF-A0FC9B87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50D63-8249-9BC6-E71D-07E642A0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5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4F0D-85F9-3330-8A27-3B8560C7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FACBA-9789-6FC2-ACD3-C205E8AD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DDC86-0502-AE71-8CC9-668F8FCA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9C018-DEA0-90E8-37C9-3426B2FE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FAA91-F654-762D-F8A8-15A94E56E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04551A-C2EC-1549-457C-F89CDE5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CECE8-2636-577A-74F8-5A7DF4D1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A9327-4033-D075-6411-E6841AD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3D5C-9C57-2C8A-2665-04A88658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D4D248-6CE3-9606-F210-DE235888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3D6E5-E7F0-BDD5-A08E-D89E2F9C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02B8E-FE73-C2D8-F759-C8F9F7E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DB36F-8B43-E8FC-6665-FE5DCF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24740-8968-C4BF-C4D4-8C1B0A9C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7A77C-989D-6CFB-0149-F7F0BA96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4CFFF-5351-5123-876C-19134188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32AF4-EC69-6A3F-DCD3-2D3C9ED3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26B65-E0A9-01B4-289E-EC7846DD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DB5B3-2CD7-808C-C7CD-50B6DEE4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6C43A-5353-BEDA-9FE5-2E980206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23ED5-E5AC-C226-E6DD-ADDBDBB7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50E44-BEEA-6860-B19F-8F91179A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DF2F6-E428-19D9-2530-96CDA2DC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333EF-6BCE-A464-C0A7-A4FAF70A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08EF8-19E6-D932-7167-97D6819A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9BD70-61E1-79F7-B48F-69B6FA0A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099A5-928E-3481-5A7C-8CF9AE69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0DDC67-2F5C-5F2D-DBCF-1A1DB0BE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7835D-CE1E-F305-E483-895316E5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52627-37C7-B3CD-B621-F142A0FF0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507F-6773-4BDE-97F9-C32CDBE3E4E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80488-4B9C-4A05-57C4-0DE98C6DC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70E10-911F-6B5E-F9A9-5C60289EE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DA4B-9708-429E-9D3E-6B7EC4883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0BD27-D81F-24AA-AAC3-E1CAF6F8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D613F-98CF-76B6-BCA1-429D275AE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5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Point to Point Protocol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WAN </a:t>
            </a:r>
            <a:r>
              <a:rPr lang="ko-KR" altLang="en-US" sz="2000" b="1" dirty="0">
                <a:solidFill>
                  <a:schemeClr val="bg1"/>
                </a:solidFill>
              </a:rPr>
              <a:t>구간에서는 송신 장치와 수신 장치 간 통신을 데이터 링크 계층 프로토콜이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필요한데 이때 필요한 프로토콜이 </a:t>
            </a:r>
            <a:r>
              <a:rPr lang="en-US" altLang="ko-KR" sz="2000" b="1" dirty="0">
                <a:solidFill>
                  <a:schemeClr val="bg1"/>
                </a:solidFill>
              </a:rPr>
              <a:t>PPP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DE0A2A83-E39C-D215-57A0-CA35480FC64B}"/>
              </a:ext>
            </a:extLst>
          </p:cNvPr>
          <p:cNvSpPr/>
          <p:nvPr/>
        </p:nvSpPr>
        <p:spPr>
          <a:xfrm>
            <a:off x="665748" y="3642393"/>
            <a:ext cx="3344779" cy="20774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</a:t>
            </a:r>
            <a:r>
              <a:rPr lang="en-US" altLang="ko-KR" b="1" dirty="0" err="1"/>
              <a:t>NetWork</a:t>
            </a:r>
            <a:endParaRPr lang="ko-KR" altLang="en-US" b="1" dirty="0"/>
          </a:p>
        </p:txBody>
      </p:sp>
      <p:sp>
        <p:nvSpPr>
          <p:cNvPr id="5" name="구름 4">
            <a:extLst>
              <a:ext uri="{FF2B5EF4-FFF2-40B4-BE49-F238E27FC236}">
                <a16:creationId xmlns:a16="http://schemas.microsoft.com/office/drawing/2014/main" id="{97C17EC6-D43D-F16D-1903-F4EF09E5CDC9}"/>
              </a:ext>
            </a:extLst>
          </p:cNvPr>
          <p:cNvSpPr/>
          <p:nvPr/>
        </p:nvSpPr>
        <p:spPr>
          <a:xfrm>
            <a:off x="8009021" y="3642392"/>
            <a:ext cx="3344779" cy="20774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</a:t>
            </a:r>
            <a:r>
              <a:rPr lang="en-US" altLang="ko-KR" b="1" dirty="0" err="1"/>
              <a:t>NetWork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9CEC1F-04B9-8582-D26C-8C8D6868C1B6}"/>
              </a:ext>
            </a:extLst>
          </p:cNvPr>
          <p:cNvCxnSpPr>
            <a:cxnSpLocks/>
          </p:cNvCxnSpPr>
          <p:nvPr/>
        </p:nvCxnSpPr>
        <p:spPr>
          <a:xfrm>
            <a:off x="4425268" y="4576846"/>
            <a:ext cx="30663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5C95F7-87F5-B34C-2EA4-60C7958FE933}"/>
              </a:ext>
            </a:extLst>
          </p:cNvPr>
          <p:cNvCxnSpPr>
            <a:cxnSpLocks/>
          </p:cNvCxnSpPr>
          <p:nvPr/>
        </p:nvCxnSpPr>
        <p:spPr>
          <a:xfrm flipH="1">
            <a:off x="4395537" y="4825498"/>
            <a:ext cx="3096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자물쇠 윤곽선">
            <a:extLst>
              <a:ext uri="{FF2B5EF4-FFF2-40B4-BE49-F238E27FC236}">
                <a16:creationId xmlns:a16="http://schemas.microsoft.com/office/drawing/2014/main" id="{694D7939-7D84-AEB9-233B-49191063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341" y="2721934"/>
            <a:ext cx="1852865" cy="18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PAP(Password Authentication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2-wayhand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shake</a:t>
            </a:r>
            <a:r>
              <a:rPr lang="ko-KR" altLang="en-US" sz="2000" b="1" dirty="0">
                <a:solidFill>
                  <a:schemeClr val="bg1"/>
                </a:solidFill>
              </a:rPr>
              <a:t> 방식으로 최초 연결시에 한번만 검사</a:t>
            </a:r>
          </a:p>
        </p:txBody>
      </p:sp>
      <p:pic>
        <p:nvPicPr>
          <p:cNvPr id="5" name="그래픽 4" descr="무선 라우터 윤곽선">
            <a:extLst>
              <a:ext uri="{FF2B5EF4-FFF2-40B4-BE49-F238E27FC236}">
                <a16:creationId xmlns:a16="http://schemas.microsoft.com/office/drawing/2014/main" id="{B092369D-C338-EE2F-0E60-C9B23B89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7609"/>
            <a:ext cx="3164307" cy="31643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2F65BE-5B8F-8108-4584-18BB09624BF8}"/>
              </a:ext>
            </a:extLst>
          </p:cNvPr>
          <p:cNvSpPr/>
          <p:nvPr/>
        </p:nvSpPr>
        <p:spPr>
          <a:xfrm>
            <a:off x="4399545" y="2897606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R1</a:t>
            </a:r>
            <a:r>
              <a:rPr lang="ko-KR" altLang="en-US" sz="1000" b="1" dirty="0"/>
              <a:t>에 가지고 있는 정보를 </a:t>
            </a:r>
            <a:r>
              <a:rPr lang="en-US" altLang="ko-KR" sz="1000" b="1" dirty="0"/>
              <a:t>R2</a:t>
            </a:r>
            <a:r>
              <a:rPr lang="ko-KR" altLang="en-US" sz="1000" b="1" dirty="0"/>
              <a:t>에 전송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AA07052-E9DE-FADC-A769-814287992A29}"/>
              </a:ext>
            </a:extLst>
          </p:cNvPr>
          <p:cNvSpPr/>
          <p:nvPr/>
        </p:nvSpPr>
        <p:spPr>
          <a:xfrm flipH="1">
            <a:off x="4287250" y="3960393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R2</a:t>
            </a:r>
            <a:r>
              <a:rPr lang="ko-KR" altLang="en-US" sz="1000" b="1" dirty="0"/>
              <a:t>에 가지고 있는 정보와 일치하면 전송</a:t>
            </a:r>
          </a:p>
        </p:txBody>
      </p:sp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66F86390-B90E-849A-0F71-F1641245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398" y="2137608"/>
            <a:ext cx="3164307" cy="3164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4CD4F-093E-D8A8-74FE-EB87DC32BE83}"/>
              </a:ext>
            </a:extLst>
          </p:cNvPr>
          <p:cNvSpPr txBox="1"/>
          <p:nvPr/>
        </p:nvSpPr>
        <p:spPr>
          <a:xfrm>
            <a:off x="2083468" y="5023180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01403-015B-AD81-8625-0EAC6636D643}"/>
              </a:ext>
            </a:extLst>
          </p:cNvPr>
          <p:cNvSpPr txBox="1"/>
          <p:nvPr/>
        </p:nvSpPr>
        <p:spPr>
          <a:xfrm>
            <a:off x="8710863" y="4900022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5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PAP(Password Authentication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7E2D5-0CC6-39B9-4D00-F985D788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8" y="2617205"/>
            <a:ext cx="8227343" cy="34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PAP(Password Authentication Protocol)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1A1F4-8821-FFE0-59A3-D503059B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8549"/>
            <a:ext cx="10515600" cy="24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8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CHAP(Challenge Handshake Authentication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3-wayhand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shake</a:t>
            </a:r>
            <a:r>
              <a:rPr lang="ko-KR" altLang="en-US" sz="2000" b="1" dirty="0">
                <a:solidFill>
                  <a:schemeClr val="bg1"/>
                </a:solidFill>
              </a:rPr>
              <a:t> 방식으로 주기적으로 검사 </a:t>
            </a:r>
            <a:r>
              <a:rPr lang="en-US" altLang="ko-KR" sz="2000" b="1" dirty="0">
                <a:solidFill>
                  <a:schemeClr val="bg1"/>
                </a:solidFill>
              </a:rPr>
              <a:t>, PAP</a:t>
            </a:r>
            <a:r>
              <a:rPr lang="ko-KR" altLang="en-US" sz="2000" b="1" dirty="0">
                <a:solidFill>
                  <a:schemeClr val="bg1"/>
                </a:solidFill>
              </a:rPr>
              <a:t>과 다르게 같은 암호를 사용한다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무선 라우터 윤곽선">
            <a:extLst>
              <a:ext uri="{FF2B5EF4-FFF2-40B4-BE49-F238E27FC236}">
                <a16:creationId xmlns:a16="http://schemas.microsoft.com/office/drawing/2014/main" id="{B092369D-C338-EE2F-0E60-C9B23B89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7609"/>
            <a:ext cx="3164307" cy="31643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2F65BE-5B8F-8108-4584-18BB09624BF8}"/>
              </a:ext>
            </a:extLst>
          </p:cNvPr>
          <p:cNvSpPr/>
          <p:nvPr/>
        </p:nvSpPr>
        <p:spPr>
          <a:xfrm>
            <a:off x="4399545" y="2512596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Challenge </a:t>
            </a:r>
            <a:r>
              <a:rPr lang="ko-KR" altLang="en-US" sz="1000" b="1" dirty="0"/>
              <a:t>메시지 전송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AA07052-E9DE-FADC-A769-814287992A29}"/>
              </a:ext>
            </a:extLst>
          </p:cNvPr>
          <p:cNvSpPr/>
          <p:nvPr/>
        </p:nvSpPr>
        <p:spPr>
          <a:xfrm flipH="1">
            <a:off x="4252161" y="3575383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저장되어 있는 </a:t>
            </a:r>
            <a:r>
              <a:rPr lang="en-US" altLang="ko-KR" sz="1000" b="1" dirty="0"/>
              <a:t>hash </a:t>
            </a:r>
            <a:r>
              <a:rPr lang="ko-KR" altLang="en-US" sz="1000" b="1" dirty="0"/>
              <a:t>값과 비교하여 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메시지의 응답 확인</a:t>
            </a:r>
          </a:p>
        </p:txBody>
      </p:sp>
      <p:pic>
        <p:nvPicPr>
          <p:cNvPr id="12" name="그래픽 11" descr="무선 라우터 윤곽선">
            <a:extLst>
              <a:ext uri="{FF2B5EF4-FFF2-40B4-BE49-F238E27FC236}">
                <a16:creationId xmlns:a16="http://schemas.microsoft.com/office/drawing/2014/main" id="{66F86390-B90E-849A-0F71-F1641245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398" y="2137608"/>
            <a:ext cx="3164307" cy="3164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4CD4F-093E-D8A8-74FE-EB87DC32BE83}"/>
              </a:ext>
            </a:extLst>
          </p:cNvPr>
          <p:cNvSpPr txBox="1"/>
          <p:nvPr/>
        </p:nvSpPr>
        <p:spPr>
          <a:xfrm>
            <a:off x="2083468" y="5023180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01403-015B-AD81-8625-0EAC6636D643}"/>
              </a:ext>
            </a:extLst>
          </p:cNvPr>
          <p:cNvSpPr txBox="1"/>
          <p:nvPr/>
        </p:nvSpPr>
        <p:spPr>
          <a:xfrm>
            <a:off x="8710863" y="4900022"/>
            <a:ext cx="673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R2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6D96D65-90C3-BFED-5745-406747F877B3}"/>
              </a:ext>
            </a:extLst>
          </p:cNvPr>
          <p:cNvSpPr/>
          <p:nvPr/>
        </p:nvSpPr>
        <p:spPr>
          <a:xfrm>
            <a:off x="4501815" y="4514391"/>
            <a:ext cx="2879558" cy="106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R2</a:t>
            </a:r>
            <a:r>
              <a:rPr lang="ko-KR" altLang="en-US" sz="1000" b="1" dirty="0"/>
              <a:t>에 가지고 있는 정보와 일치하면 전송</a:t>
            </a:r>
          </a:p>
        </p:txBody>
      </p:sp>
    </p:spTree>
    <p:extLst>
      <p:ext uri="{BB962C8B-B14F-4D97-AF65-F5344CB8AC3E}">
        <p14:creationId xmlns:p14="http://schemas.microsoft.com/office/powerpoint/2010/main" val="18276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CHAP(Challenge Handshake Authentication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3F102-2A99-7FC8-FBAB-3AD846452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92" y="2727159"/>
            <a:ext cx="7743216" cy="31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CHAP(Challenge Handshake Authentication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1C5A8D-A96B-FE51-829C-E871359C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3" y="2662060"/>
            <a:ext cx="9553074" cy="31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WLAN</a:t>
            </a:r>
            <a:r>
              <a:rPr lang="ko-KR" altLang="en-US" sz="2000" b="1" dirty="0">
                <a:solidFill>
                  <a:schemeClr val="bg1"/>
                </a:solidFill>
              </a:rPr>
              <a:t>은 유선으로 통신하는 것이 아닌 무선으로 통신하는 기술을 말한다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r>
              <a:rPr lang="ko-KR" altLang="en-US" sz="2000" b="1" dirty="0">
                <a:solidFill>
                  <a:schemeClr val="bg1"/>
                </a:solidFill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</a:rPr>
              <a:t>WMP </a:t>
            </a:r>
            <a:r>
              <a:rPr lang="ko-KR" altLang="en-US" sz="2000" b="1" dirty="0">
                <a:solidFill>
                  <a:schemeClr val="bg1"/>
                </a:solidFill>
              </a:rPr>
              <a:t>모듈을 끼워준다</a:t>
            </a:r>
            <a:r>
              <a:rPr lang="en-US" altLang="ko-KR" sz="2000" b="1" dirty="0">
                <a:solidFill>
                  <a:schemeClr val="bg1"/>
                </a:solidFill>
              </a:rPr>
              <a:t>.(</a:t>
            </a:r>
            <a:r>
              <a:rPr lang="ko-KR" altLang="en-US" sz="2000" b="1" dirty="0">
                <a:solidFill>
                  <a:schemeClr val="bg1"/>
                </a:solidFill>
              </a:rPr>
              <a:t>기존의 있던걸 제거하고 </a:t>
            </a:r>
            <a:r>
              <a:rPr lang="ko-KR" altLang="en-US" sz="2000" b="1" dirty="0" err="1">
                <a:solidFill>
                  <a:schemeClr val="bg1"/>
                </a:solidFill>
              </a:rPr>
              <a:t>끼워야한다</a:t>
            </a:r>
            <a:r>
              <a:rPr lang="en-US" altLang="ko-KR" sz="2000" b="1" dirty="0">
                <a:solidFill>
                  <a:schemeClr val="bg1"/>
                </a:solidFill>
              </a:rPr>
              <a:t>.)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83FF0-2BB0-31EC-5798-693A3BE5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62" y="2274975"/>
            <a:ext cx="4235195" cy="4349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2273DF-0CFA-31B2-BA03-22D04F84D22C}"/>
              </a:ext>
            </a:extLst>
          </p:cNvPr>
          <p:cNvSpPr/>
          <p:nvPr/>
        </p:nvSpPr>
        <p:spPr>
          <a:xfrm>
            <a:off x="6096000" y="5943600"/>
            <a:ext cx="922421" cy="2333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r>
              <a:rPr lang="ko-KR" altLang="en-US" sz="2000" b="1" dirty="0">
                <a:solidFill>
                  <a:schemeClr val="bg1"/>
                </a:solidFill>
              </a:rPr>
              <a:t>에서 모듈을 끼우고 시간을 기다리면 이렇게 되어야 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05AE3-6DA5-AD72-320B-523F8883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812" y="2256368"/>
            <a:ext cx="4506375" cy="4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GUI</a:t>
            </a:r>
            <a:r>
              <a:rPr lang="ko-KR" altLang="en-US" sz="2000" b="1" dirty="0">
                <a:solidFill>
                  <a:schemeClr val="bg1"/>
                </a:solidFill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</a:rPr>
              <a:t>Static</a:t>
            </a:r>
            <a:r>
              <a:rPr lang="ko-KR" altLang="en-US" sz="2000" b="1" dirty="0">
                <a:solidFill>
                  <a:schemeClr val="bg1"/>
                </a:solidFill>
              </a:rPr>
              <a:t>으로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2A0ED7-5F14-9379-7CD3-4127044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829" y="2184400"/>
            <a:ext cx="5488341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무선 라우터 네트워크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F2C902-02FD-DDE0-1C49-4EB1464F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95" y="2575466"/>
            <a:ext cx="6776610" cy="39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DHCP(Dynamic Host Configuration Protocol)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자동으로 할당해주는 프로토콜 </a:t>
            </a: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14BF53E0-816D-764F-624F-12DB4989B29D}"/>
              </a:ext>
            </a:extLst>
          </p:cNvPr>
          <p:cNvSpPr/>
          <p:nvPr/>
        </p:nvSpPr>
        <p:spPr>
          <a:xfrm>
            <a:off x="7194885" y="3321551"/>
            <a:ext cx="3344779" cy="20774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</a:t>
            </a:r>
            <a:r>
              <a:rPr lang="en-US" altLang="ko-KR" b="1" dirty="0" err="1"/>
              <a:t>NetWork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9C4CC2-7E6A-3959-4709-993A9A64E2C6}"/>
              </a:ext>
            </a:extLst>
          </p:cNvPr>
          <p:cNvCxnSpPr>
            <a:cxnSpLocks/>
          </p:cNvCxnSpPr>
          <p:nvPr/>
        </p:nvCxnSpPr>
        <p:spPr>
          <a:xfrm>
            <a:off x="4128488" y="4360278"/>
            <a:ext cx="30663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버, 호스팅, 미소, 스마일, 이모티콘 아이콘">
            <a:extLst>
              <a:ext uri="{FF2B5EF4-FFF2-40B4-BE49-F238E27FC236}">
                <a16:creationId xmlns:a16="http://schemas.microsoft.com/office/drawing/2014/main" id="{417B1BC2-4302-C7F2-1BD2-01EB7959B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08" y="3088106"/>
            <a:ext cx="2544344" cy="25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4B7FFA-954E-0B8F-7784-F9387E51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10" y="2455298"/>
            <a:ext cx="6621379" cy="39764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WLAN(Wireless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부여할 네트워크 설정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326F05-17F3-19C1-6885-2C9182A11951}"/>
              </a:ext>
            </a:extLst>
          </p:cNvPr>
          <p:cNvSpPr/>
          <p:nvPr/>
        </p:nvSpPr>
        <p:spPr>
          <a:xfrm>
            <a:off x="3003884" y="2943726"/>
            <a:ext cx="6621379" cy="4852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89436F-92F3-C7C6-5573-1C144CAFCFD1}"/>
              </a:ext>
            </a:extLst>
          </p:cNvPr>
          <p:cNvSpPr/>
          <p:nvPr/>
        </p:nvSpPr>
        <p:spPr>
          <a:xfrm>
            <a:off x="3003884" y="3583990"/>
            <a:ext cx="6621379" cy="1332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CAED4-1C0B-44D6-E298-F1DD8922D249}"/>
              </a:ext>
            </a:extLst>
          </p:cNvPr>
          <p:cNvSpPr txBox="1"/>
          <p:nvPr/>
        </p:nvSpPr>
        <p:spPr>
          <a:xfrm>
            <a:off x="3970422" y="2574394"/>
            <a:ext cx="17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Gateway </a:t>
            </a:r>
            <a:r>
              <a:rPr lang="ko-KR" altLang="en-US" b="1" dirty="0"/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DF1B8-5AEE-04B2-2F32-2550211865EF}"/>
              </a:ext>
            </a:extLst>
          </p:cNvPr>
          <p:cNvSpPr txBox="1"/>
          <p:nvPr/>
        </p:nvSpPr>
        <p:spPr>
          <a:xfrm>
            <a:off x="2566737" y="4963612"/>
            <a:ext cx="171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부여할 </a:t>
            </a:r>
            <a:endParaRPr lang="en-US" altLang="ko-KR" b="1" dirty="0"/>
          </a:p>
          <a:p>
            <a:r>
              <a:rPr lang="ko-KR" altLang="en-US" b="1" dirty="0"/>
              <a:t>네트워크 설정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84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B8EC-E92A-19B2-C296-F638E2B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 </a:t>
            </a:r>
            <a:r>
              <a:rPr lang="ko-KR" altLang="en-US" b="1" dirty="0">
                <a:solidFill>
                  <a:schemeClr val="bg1"/>
                </a:solidFill>
              </a:rPr>
              <a:t>보안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7A647-1268-070E-4004-1FDB4A6C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WEP(Wired Equivalent Privacy) : </a:t>
            </a:r>
            <a:r>
              <a:rPr lang="ko-KR" altLang="en-US" sz="2000" b="1" dirty="0">
                <a:solidFill>
                  <a:schemeClr val="bg1"/>
                </a:solidFill>
              </a:rPr>
              <a:t>무선 네트워크에서 지원하는 보안 프로토콜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WPA(Wi-Fi Protected Access) : WEP</a:t>
            </a:r>
            <a:r>
              <a:rPr lang="ko-KR" altLang="en-US" sz="2000" b="1" dirty="0">
                <a:solidFill>
                  <a:schemeClr val="bg1"/>
                </a:solidFill>
              </a:rPr>
              <a:t>의 문제점을 보완하여 나온 프로토콜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WPA2 :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WEP</a:t>
            </a:r>
            <a:r>
              <a:rPr lang="ko-KR" altLang="en-US" sz="2000" b="1" dirty="0">
                <a:solidFill>
                  <a:schemeClr val="bg1"/>
                </a:solidFill>
              </a:rPr>
              <a:t>를 업그레이드 한 프로토콜</a:t>
            </a:r>
            <a:r>
              <a:rPr lang="en-US" altLang="ko-KR" sz="2000" b="1" dirty="0">
                <a:solidFill>
                  <a:schemeClr val="bg1"/>
                </a:solidFill>
              </a:rPr>
              <a:t>…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 – Personal </a:t>
            </a: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소규모 네트워크에서 사용하는 방식 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네트워크에 속하는 모든 디바이스는 동일한 암호화 키를 사용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 – Enterprise</a:t>
            </a: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대규모 네트워크에서 사용하는 방식 </a:t>
            </a:r>
            <a:r>
              <a:rPr lang="en-US" altLang="ko-KR" sz="1600" b="1" dirty="0">
                <a:solidFill>
                  <a:schemeClr val="bg1"/>
                </a:solidFill>
              </a:rPr>
              <a:t>, AAA</a:t>
            </a:r>
            <a:r>
              <a:rPr lang="ko-KR" altLang="en-US" sz="1600" b="1" dirty="0">
                <a:solidFill>
                  <a:schemeClr val="bg1"/>
                </a:solidFill>
              </a:rPr>
              <a:t>서버를 통해서 네트워크를 인증하는 방식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294</Words>
  <Application>Microsoft Office PowerPoint</Application>
  <PresentationFormat>와이드스크린</PresentationFormat>
  <Paragraphs>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Packet Tracer</vt:lpstr>
      <vt:lpstr>WLAN(Wireless LAN)</vt:lpstr>
      <vt:lpstr>WLAN(Wireless LAN)</vt:lpstr>
      <vt:lpstr>WLAN(Wireless LAN)</vt:lpstr>
      <vt:lpstr>WLAN(Wireless LAN)</vt:lpstr>
      <vt:lpstr>WLAN(Wireless LAN)</vt:lpstr>
      <vt:lpstr>DHCP(Dynamic Host Configuration Protocol)</vt:lpstr>
      <vt:lpstr>WLAN(Wireless LAN)</vt:lpstr>
      <vt:lpstr>WLAN 보안 설정</vt:lpstr>
      <vt:lpstr>Point to Point Protocol</vt:lpstr>
      <vt:lpstr>PAP(Password Authentication Protocol)</vt:lpstr>
      <vt:lpstr>PAP(Password Authentication Protocol)</vt:lpstr>
      <vt:lpstr>PAP(Password Authentication Protocol)</vt:lpstr>
      <vt:lpstr>CHAP(Challenge Handshake Authentication Protocol)</vt:lpstr>
      <vt:lpstr>CHAP(Challenge Handshake Authentication Protocol)</vt:lpstr>
      <vt:lpstr>CHAP(Challenge Handshake Authentication Protocol)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1</cp:revision>
  <dcterms:created xsi:type="dcterms:W3CDTF">2023-09-17T22:36:16Z</dcterms:created>
  <dcterms:modified xsi:type="dcterms:W3CDTF">2023-09-18T06:11:19Z</dcterms:modified>
</cp:coreProperties>
</file>