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0" r:id="rId6"/>
    <p:sldId id="261" r:id="rId7"/>
    <p:sldId id="263" r:id="rId8"/>
    <p:sldId id="266" r:id="rId9"/>
    <p:sldId id="267" r:id="rId10"/>
    <p:sldId id="275" r:id="rId11"/>
    <p:sldId id="276" r:id="rId12"/>
    <p:sldId id="277" r:id="rId13"/>
    <p:sldId id="262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0" r:id="rId22"/>
    <p:sldId id="285" r:id="rId23"/>
    <p:sldId id="286" r:id="rId24"/>
    <p:sldId id="287" r:id="rId25"/>
    <p:sldId id="258" r:id="rId26"/>
    <p:sldId id="268" r:id="rId27"/>
    <p:sldId id="271" r:id="rId28"/>
    <p:sldId id="269" r:id="rId29"/>
    <p:sldId id="273" r:id="rId30"/>
    <p:sldId id="272" r:id="rId31"/>
    <p:sldId id="27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A0626-2DC4-D7E0-F859-B3A00122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06595-720D-7F27-3A75-F2B6C9B15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D4CB4-4A91-7BC0-8F9F-D0E7B69C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CFD58-7E92-4D2B-C71A-6981FAB5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05FAC-B0E1-B81A-3EF9-6BAE5500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4F7F-3DCD-3D26-7995-28C0FB39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0F4E0-1545-3E90-69EA-FDB034E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570A4-4A25-AF4E-3B57-0B0AA845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D74FB-602D-9525-4EA3-9B651325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7CC25-3661-FAAD-9A4E-919151BC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61A42-2C6E-C3BE-57E6-BF56C302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C5E5D-D65E-37EB-4A76-17FBF7C6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F3F07-0AA1-E63B-EC91-F4E7AF93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9D937-AEEB-BA7F-0209-2FC7EAC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099C1-376D-DD75-93DE-A8544A8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60CB-D932-5C8D-4804-AA388824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D1088-E0BF-146F-996B-03775386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95A71-9ABA-F65E-430D-2778A96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0A9B-18A4-C20B-F486-9B4B845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2429B-F015-C281-EEAA-ED0DF92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B899-317D-4A5B-A53D-A34BEF32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92650-0653-67D0-83C7-53EA62BD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43E1B-E7AA-D0F8-3DF9-79A3D93B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DC7F6-EA68-5FD0-A317-8E3A2E7F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28905-5384-561E-F593-4B01B9C1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2F0A1-5DED-5B72-09C8-66638BB2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C8C6C-3820-FB68-5E1B-44383D888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3F3D4-C43B-C827-B94D-D7FA6EB5A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3644D-52B3-D2BC-3684-BFA6FA4C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BDA21-DB9E-70AD-A6AF-A0FC9B87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50D63-8249-9BC6-E71D-07E642A0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5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4F0D-85F9-3330-8A27-3B8560C7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FACBA-9789-6FC2-ACD3-C205E8AD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DDC86-0502-AE71-8CC9-668F8FCA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9C018-DEA0-90E8-37C9-3426B2FE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FAA91-F654-762D-F8A8-15A94E56E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04551A-C2EC-1549-457C-F89CDE5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CECE8-2636-577A-74F8-5A7DF4D1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A9327-4033-D075-6411-E6841AD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3D5C-9C57-2C8A-2665-04A88658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D4D248-6CE3-9606-F210-DE235888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3D6E5-E7F0-BDD5-A08E-D89E2F9C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02B8E-FE73-C2D8-F759-C8F9F7E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DB36F-8B43-E8FC-6665-FE5DCF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24740-8968-C4BF-C4D4-8C1B0A9C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7A77C-989D-6CFB-0149-F7F0BA96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4CFFF-5351-5123-876C-19134188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32AF4-EC69-6A3F-DCD3-2D3C9ED3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26B65-E0A9-01B4-289E-EC7846DD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DB5B3-2CD7-808C-C7CD-50B6DEE4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6C43A-5353-BEDA-9FE5-2E980206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23ED5-E5AC-C226-E6DD-ADDBDBB7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50E44-BEEA-6860-B19F-8F91179A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DF2F6-E428-19D9-2530-96CDA2DC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333EF-6BCE-A464-C0A7-A4FAF70A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08EF8-19E6-D932-7167-97D6819A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9BD70-61E1-79F7-B48F-69B6FA0A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099A5-928E-3481-5A7C-8CF9AE69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0DDC67-2F5C-5F2D-DBCF-1A1DB0BE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7835D-CE1E-F305-E483-895316E5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52627-37C7-B3CD-B621-F142A0FF0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507F-6773-4BDE-97F9-C32CDBE3E4EC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80488-4B9C-4A05-57C4-0DE98C6DC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70E10-911F-6B5E-F9A9-5C60289EE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0BD27-D81F-24AA-AAC3-E1CAF6F8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D613F-98CF-76B6-BCA1-429D275AE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5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 </a:t>
            </a:r>
            <a:r>
              <a:rPr lang="ko-KR" altLang="en-US" b="1" dirty="0">
                <a:solidFill>
                  <a:schemeClr val="bg1"/>
                </a:solidFill>
              </a:rPr>
              <a:t>보안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토폴로지 세팅 및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세팅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D8E9F2-0A1A-8675-9AFB-5A4D3498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2629502"/>
            <a:ext cx="1061233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(AAA</a:t>
            </a:r>
            <a:r>
              <a:rPr lang="ko-KR" altLang="en-US" b="1" dirty="0">
                <a:solidFill>
                  <a:schemeClr val="bg1"/>
                </a:solidFill>
              </a:rPr>
              <a:t> 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95EBD-13B6-A420-2774-03C48E30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00" y="1690688"/>
            <a:ext cx="5781200" cy="47558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0BA2F5-D571-8A12-F47F-E2383CCE075C}"/>
              </a:ext>
            </a:extLst>
          </p:cNvPr>
          <p:cNvSpPr/>
          <p:nvPr/>
        </p:nvSpPr>
        <p:spPr>
          <a:xfrm>
            <a:off x="3279912" y="2077278"/>
            <a:ext cx="2226366" cy="417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3279912" y="2494722"/>
            <a:ext cx="5456584" cy="9342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765784-7340-CDF1-18D6-21E2D4070BAA}"/>
              </a:ext>
            </a:extLst>
          </p:cNvPr>
          <p:cNvSpPr/>
          <p:nvPr/>
        </p:nvSpPr>
        <p:spPr>
          <a:xfrm>
            <a:off x="7800529" y="3429000"/>
            <a:ext cx="935967" cy="556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BE68-F148-CD5B-B410-8ACD995A75F4}"/>
              </a:ext>
            </a:extLst>
          </p:cNvPr>
          <p:cNvSpPr/>
          <p:nvPr/>
        </p:nvSpPr>
        <p:spPr>
          <a:xfrm>
            <a:off x="3351111" y="5489713"/>
            <a:ext cx="5385385" cy="334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BD06A-ECA0-EF15-1B84-FFE686EF9560}"/>
              </a:ext>
            </a:extLst>
          </p:cNvPr>
          <p:cNvSpPr/>
          <p:nvPr/>
        </p:nvSpPr>
        <p:spPr>
          <a:xfrm>
            <a:off x="7800529" y="6024768"/>
            <a:ext cx="935967" cy="334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A286864-2E2D-8D83-8670-610142F7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34" y="2077278"/>
            <a:ext cx="2995022" cy="516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AAA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service</a:t>
            </a:r>
            <a:r>
              <a:rPr lang="ko-KR" altLang="en-US" sz="2000" b="1" dirty="0">
                <a:solidFill>
                  <a:schemeClr val="bg1"/>
                </a:solidFill>
              </a:rPr>
              <a:t>를 </a:t>
            </a:r>
            <a:r>
              <a:rPr lang="en-US" altLang="ko-KR" sz="2000" b="1" dirty="0">
                <a:solidFill>
                  <a:schemeClr val="bg1"/>
                </a:solidFill>
              </a:rPr>
              <a:t>ON</a:t>
            </a:r>
            <a:r>
              <a:rPr lang="ko-KR" altLang="en-US" sz="2000" b="1" dirty="0">
                <a:solidFill>
                  <a:schemeClr val="bg1"/>
                </a:solidFill>
              </a:rPr>
              <a:t>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70F72BE-FC37-5147-3B07-309E295F95EF}"/>
              </a:ext>
            </a:extLst>
          </p:cNvPr>
          <p:cNvSpPr txBox="1">
            <a:spLocks/>
          </p:cNvSpPr>
          <p:nvPr/>
        </p:nvSpPr>
        <p:spPr>
          <a:xfrm>
            <a:off x="8979974" y="2645984"/>
            <a:ext cx="3897014" cy="65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AAA</a:t>
            </a:r>
            <a:r>
              <a:rPr lang="ko-KR" altLang="en-US" sz="1500" b="1" dirty="0">
                <a:solidFill>
                  <a:schemeClr val="bg1"/>
                </a:solidFill>
              </a:rPr>
              <a:t>를 적용 할 </a:t>
            </a:r>
            <a:r>
              <a:rPr lang="en-US" altLang="ko-KR" sz="1500" b="1" dirty="0">
                <a:solidFill>
                  <a:schemeClr val="bg1"/>
                </a:solidFill>
              </a:rPr>
              <a:t>client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Ip , secret key</a:t>
            </a:r>
            <a:r>
              <a:rPr lang="ko-KR" altLang="en-US" sz="1500" b="1" dirty="0">
                <a:solidFill>
                  <a:schemeClr val="bg1"/>
                </a:solidFill>
              </a:rPr>
              <a:t>와 종류를 지정한다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7B96660-230C-3531-4CC6-60F9FA202FD9}"/>
              </a:ext>
            </a:extLst>
          </p:cNvPr>
          <p:cNvSpPr txBox="1">
            <a:spLocks/>
          </p:cNvSpPr>
          <p:nvPr/>
        </p:nvSpPr>
        <p:spPr>
          <a:xfrm>
            <a:off x="9132311" y="5489713"/>
            <a:ext cx="3225278" cy="72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 err="1">
                <a:solidFill>
                  <a:schemeClr val="bg1"/>
                </a:solidFill>
              </a:rPr>
              <a:t>aaa</a:t>
            </a:r>
            <a:r>
              <a:rPr lang="ko-KR" altLang="en-US" sz="1500" b="1" dirty="0">
                <a:solidFill>
                  <a:schemeClr val="bg1"/>
                </a:solidFill>
              </a:rPr>
              <a:t>를 인증하는 사용자 이름 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비번을 생성한다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7DD4D2-3D41-1843-30DF-BAE4807C1001}"/>
              </a:ext>
            </a:extLst>
          </p:cNvPr>
          <p:cNvSpPr txBox="1">
            <a:spLocks/>
          </p:cNvSpPr>
          <p:nvPr/>
        </p:nvSpPr>
        <p:spPr>
          <a:xfrm>
            <a:off x="8979974" y="3563800"/>
            <a:ext cx="2135287" cy="35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Add</a:t>
            </a:r>
            <a:r>
              <a:rPr lang="ko-KR" altLang="en-US" sz="1500" b="1" dirty="0">
                <a:solidFill>
                  <a:schemeClr val="bg1"/>
                </a:solidFill>
              </a:rPr>
              <a:t>를 눌러 추가한다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8362F05-E9C9-2EC0-4337-51506085E660}"/>
              </a:ext>
            </a:extLst>
          </p:cNvPr>
          <p:cNvSpPr txBox="1">
            <a:spLocks/>
          </p:cNvSpPr>
          <p:nvPr/>
        </p:nvSpPr>
        <p:spPr>
          <a:xfrm>
            <a:off x="7728863" y="6467662"/>
            <a:ext cx="2135287" cy="35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Add</a:t>
            </a:r>
            <a:r>
              <a:rPr lang="ko-KR" altLang="en-US" sz="1500" b="1" dirty="0">
                <a:solidFill>
                  <a:schemeClr val="bg1"/>
                </a:solidFill>
              </a:rPr>
              <a:t>를 눌러 추가한다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6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(WLAN</a:t>
            </a:r>
            <a:r>
              <a:rPr lang="ko-KR" altLang="en-US" b="1" dirty="0">
                <a:solidFill>
                  <a:schemeClr val="bg1"/>
                </a:solidFill>
              </a:rPr>
              <a:t> 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673468-CBC6-F8FF-C984-C6D2B49DF0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0126"/>
            <a:ext cx="7918839" cy="36240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2325755" y="2982258"/>
            <a:ext cx="5267741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1C5CB7-4D35-D278-13ED-5BC6BD404CFE}"/>
              </a:ext>
            </a:extLst>
          </p:cNvPr>
          <p:cNvSpPr/>
          <p:nvPr/>
        </p:nvSpPr>
        <p:spPr>
          <a:xfrm>
            <a:off x="2325755" y="3671371"/>
            <a:ext cx="6431284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19052D-29BC-DB57-B418-068ED7D37783}"/>
              </a:ext>
            </a:extLst>
          </p:cNvPr>
          <p:cNvSpPr/>
          <p:nvPr/>
        </p:nvSpPr>
        <p:spPr>
          <a:xfrm>
            <a:off x="2325755" y="4360484"/>
            <a:ext cx="6431284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5BABB1-50B2-30B4-FF17-08F2A8261975}"/>
              </a:ext>
            </a:extLst>
          </p:cNvPr>
          <p:cNvSpPr txBox="1">
            <a:spLocks/>
          </p:cNvSpPr>
          <p:nvPr/>
        </p:nvSpPr>
        <p:spPr>
          <a:xfrm>
            <a:off x="3548267" y="2577906"/>
            <a:ext cx="3225278" cy="3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적용할 보안 모드를 적용해준다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FAD60-6935-0E18-3AB1-D33B9A8BF2BC}"/>
              </a:ext>
            </a:extLst>
          </p:cNvPr>
          <p:cNvSpPr txBox="1">
            <a:spLocks/>
          </p:cNvSpPr>
          <p:nvPr/>
        </p:nvSpPr>
        <p:spPr>
          <a:xfrm>
            <a:off x="8872663" y="2982258"/>
            <a:ext cx="3225278" cy="3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적용할 보안 모드를 적용해준다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3B79AA-E86B-1C0D-EC46-C475BA09002F}"/>
              </a:ext>
            </a:extLst>
          </p:cNvPr>
          <p:cNvSpPr txBox="1">
            <a:spLocks/>
          </p:cNvSpPr>
          <p:nvPr/>
        </p:nvSpPr>
        <p:spPr>
          <a:xfrm>
            <a:off x="8872663" y="3690192"/>
            <a:ext cx="3225278" cy="3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Radius server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를 작성해준다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A86948B-C37F-E40A-16EF-35F9E7CE40D2}"/>
              </a:ext>
            </a:extLst>
          </p:cNvPr>
          <p:cNvSpPr txBox="1">
            <a:spLocks/>
          </p:cNvSpPr>
          <p:nvPr/>
        </p:nvSpPr>
        <p:spPr>
          <a:xfrm>
            <a:off x="8872663" y="4401816"/>
            <a:ext cx="2481137" cy="80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Radius server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에서 설정한 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secret key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를 작성해준다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7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A31266-53C6-D9CF-F181-36BA0FC1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64" y="1480681"/>
            <a:ext cx="6018072" cy="50121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3379304" y="3787996"/>
            <a:ext cx="884584" cy="118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137ECF-8BAE-E4D8-C8F2-87193740DB73}"/>
              </a:ext>
            </a:extLst>
          </p:cNvPr>
          <p:cNvSpPr txBox="1">
            <a:spLocks/>
          </p:cNvSpPr>
          <p:nvPr/>
        </p:nvSpPr>
        <p:spPr>
          <a:xfrm>
            <a:off x="484100" y="3896124"/>
            <a:ext cx="2602864" cy="107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PC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에서 무선 랜 설정을 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하기 위해서 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PC Wireless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에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접속해줍니다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B1B2A-A573-4F28-A7A0-6F6BF0C6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57" y="2544417"/>
            <a:ext cx="5465686" cy="413748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F3C95F-AAA4-6B4B-E143-4E19164CE0DF}"/>
              </a:ext>
            </a:extLst>
          </p:cNvPr>
          <p:cNvSpPr txBox="1">
            <a:spLocks/>
          </p:cNvSpPr>
          <p:nvPr/>
        </p:nvSpPr>
        <p:spPr>
          <a:xfrm>
            <a:off x="5087377" y="1918762"/>
            <a:ext cx="2017246" cy="397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err="1">
                <a:solidFill>
                  <a:schemeClr val="bg1">
                    <a:lumMod val="95000"/>
                  </a:schemeClr>
                </a:solidFill>
              </a:rPr>
              <a:t>접속시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 메인 화면</a:t>
            </a:r>
          </a:p>
        </p:txBody>
      </p:sp>
    </p:spTree>
    <p:extLst>
      <p:ext uri="{BB962C8B-B14F-4D97-AF65-F5344CB8AC3E}">
        <p14:creationId xmlns:p14="http://schemas.microsoft.com/office/powerpoint/2010/main" val="55520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23807-85B2-926D-B94B-5ACEB23D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58" y="1690688"/>
            <a:ext cx="6626883" cy="49528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5653707" y="2872560"/>
            <a:ext cx="1263928" cy="317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94831-A247-C20E-B69A-4F1B56B3E037}"/>
              </a:ext>
            </a:extLst>
          </p:cNvPr>
          <p:cNvSpPr/>
          <p:nvPr/>
        </p:nvSpPr>
        <p:spPr>
          <a:xfrm>
            <a:off x="4613411" y="5857612"/>
            <a:ext cx="723902" cy="317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B12948-8242-E298-6FE9-0FFA91956D0E}"/>
              </a:ext>
            </a:extLst>
          </p:cNvPr>
          <p:cNvSpPr txBox="1">
            <a:spLocks/>
          </p:cNvSpPr>
          <p:nvPr/>
        </p:nvSpPr>
        <p:spPr>
          <a:xfrm>
            <a:off x="4204251" y="2474979"/>
            <a:ext cx="4244010" cy="397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메인 화면에서 </a:t>
            </a:r>
            <a:r>
              <a:rPr lang="en-US" altLang="ko-KR" sz="1800" b="1" dirty="0"/>
              <a:t>Profiles tab</a:t>
            </a:r>
            <a:r>
              <a:rPr lang="ko-KR" altLang="en-US" sz="1800" b="1" dirty="0"/>
              <a:t>에 접속한다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29B419-2552-67EB-4F3A-3DEABE4C9186}"/>
              </a:ext>
            </a:extLst>
          </p:cNvPr>
          <p:cNvSpPr txBox="1">
            <a:spLocks/>
          </p:cNvSpPr>
          <p:nvPr/>
        </p:nvSpPr>
        <p:spPr>
          <a:xfrm>
            <a:off x="3061250" y="5483373"/>
            <a:ext cx="3856385" cy="397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New</a:t>
            </a:r>
            <a:r>
              <a:rPr lang="ko-KR" altLang="en-US" sz="1800" b="1" dirty="0"/>
              <a:t>를 눌러 새 </a:t>
            </a:r>
            <a:r>
              <a:rPr lang="en-US" altLang="ko-KR" sz="1800" b="1" dirty="0"/>
              <a:t>Profile</a:t>
            </a:r>
            <a:r>
              <a:rPr lang="ko-KR" altLang="en-US" sz="1800" b="1" dirty="0"/>
              <a:t>을 생성한다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9487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9DD9C-356B-2FDA-8794-4D11789C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373" y="2745911"/>
            <a:ext cx="4943254" cy="28317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AEB6E97-A44A-A2FC-A90C-B89F5A45AD39}"/>
              </a:ext>
            </a:extLst>
          </p:cNvPr>
          <p:cNvSpPr txBox="1">
            <a:spLocks/>
          </p:cNvSpPr>
          <p:nvPr/>
        </p:nvSpPr>
        <p:spPr>
          <a:xfrm>
            <a:off x="3745395" y="1690688"/>
            <a:ext cx="4701209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새로운 </a:t>
            </a:r>
            <a:r>
              <a:rPr lang="en-US" altLang="ko-KR" sz="2000" b="1" dirty="0">
                <a:solidFill>
                  <a:schemeClr val="bg1"/>
                </a:solidFill>
              </a:rPr>
              <a:t>Profile</a:t>
            </a:r>
            <a:r>
              <a:rPr lang="ko-KR" altLang="en-US" sz="2000" b="1" dirty="0">
                <a:solidFill>
                  <a:schemeClr val="bg1"/>
                </a:solidFill>
              </a:rPr>
              <a:t>에 대한 이름을 설정한다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1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A2FF6-1D01-B044-F320-FE0CCC60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15" y="2156792"/>
            <a:ext cx="5960770" cy="4423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CACC20-755C-4525-DE75-52CBB16BC19A}"/>
              </a:ext>
            </a:extLst>
          </p:cNvPr>
          <p:cNvSpPr/>
          <p:nvPr/>
        </p:nvSpPr>
        <p:spPr>
          <a:xfrm>
            <a:off x="7533860" y="5804453"/>
            <a:ext cx="1361661" cy="46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BA4918D-2E94-E50A-4A36-DB8CF49FD4C3}"/>
              </a:ext>
            </a:extLst>
          </p:cNvPr>
          <p:cNvSpPr txBox="1">
            <a:spLocks/>
          </p:cNvSpPr>
          <p:nvPr/>
        </p:nvSpPr>
        <p:spPr>
          <a:xfrm>
            <a:off x="2700958" y="1681786"/>
            <a:ext cx="6790083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새로운 </a:t>
            </a:r>
            <a:r>
              <a:rPr lang="en-US" altLang="ko-KR" sz="2000" b="1" dirty="0">
                <a:solidFill>
                  <a:schemeClr val="bg1"/>
                </a:solidFill>
              </a:rPr>
              <a:t>Profile </a:t>
            </a:r>
            <a:r>
              <a:rPr lang="ko-KR" altLang="en-US" sz="2000" b="1" dirty="0">
                <a:solidFill>
                  <a:schemeClr val="bg1"/>
                </a:solidFill>
              </a:rPr>
              <a:t>이름 설정 후 </a:t>
            </a:r>
            <a:r>
              <a:rPr lang="en-US" altLang="ko-KR" sz="2000" b="1" dirty="0">
                <a:solidFill>
                  <a:schemeClr val="bg1"/>
                </a:solidFill>
              </a:rPr>
              <a:t>Advanced Setup</a:t>
            </a:r>
            <a:r>
              <a:rPr lang="ko-KR" altLang="en-US" sz="2000" b="1" dirty="0">
                <a:solidFill>
                  <a:schemeClr val="bg1"/>
                </a:solidFill>
              </a:rPr>
              <a:t>을 눌러준다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63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1C3213-39B2-BE95-1647-F77FE611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85" y="2295939"/>
            <a:ext cx="5809227" cy="43721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CACC20-755C-4525-DE75-52CBB16BC19A}"/>
              </a:ext>
            </a:extLst>
          </p:cNvPr>
          <p:cNvSpPr/>
          <p:nvPr/>
        </p:nvSpPr>
        <p:spPr>
          <a:xfrm>
            <a:off x="8309112" y="5834270"/>
            <a:ext cx="691499" cy="46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81FBC3E-5B68-7C07-CAEF-6BD58038C031}"/>
              </a:ext>
            </a:extLst>
          </p:cNvPr>
          <p:cNvSpPr txBox="1">
            <a:spLocks/>
          </p:cNvSpPr>
          <p:nvPr/>
        </p:nvSpPr>
        <p:spPr>
          <a:xfrm>
            <a:off x="4976603" y="1690688"/>
            <a:ext cx="2238790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Next</a:t>
            </a:r>
            <a:r>
              <a:rPr lang="ko-KR" altLang="en-US" sz="2000" b="1" dirty="0">
                <a:solidFill>
                  <a:schemeClr val="bg1"/>
                </a:solidFill>
              </a:rPr>
              <a:t>를 눌러준다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1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9E797-3CF6-A2C1-52A3-2557670C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56" y="2331907"/>
            <a:ext cx="5564084" cy="41609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CACC20-755C-4525-DE75-52CBB16BC19A}"/>
              </a:ext>
            </a:extLst>
          </p:cNvPr>
          <p:cNvSpPr/>
          <p:nvPr/>
        </p:nvSpPr>
        <p:spPr>
          <a:xfrm>
            <a:off x="8189842" y="5705062"/>
            <a:ext cx="688197" cy="46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7E87F3F-2FDD-E33E-6CBA-0597BC3FFF4A}"/>
              </a:ext>
            </a:extLst>
          </p:cNvPr>
          <p:cNvSpPr txBox="1">
            <a:spLocks/>
          </p:cNvSpPr>
          <p:nvPr/>
        </p:nvSpPr>
        <p:spPr>
          <a:xfrm>
            <a:off x="4976603" y="1690688"/>
            <a:ext cx="2238790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Next</a:t>
            </a:r>
            <a:r>
              <a:rPr lang="ko-KR" altLang="en-US" sz="2000" b="1" dirty="0">
                <a:solidFill>
                  <a:schemeClr val="bg1"/>
                </a:solidFill>
              </a:rPr>
              <a:t>를 눌러준다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WLAN</a:t>
            </a:r>
            <a:r>
              <a:rPr lang="ko-KR" altLang="en-US" sz="2000" b="1" dirty="0">
                <a:solidFill>
                  <a:schemeClr val="bg1"/>
                </a:solidFill>
              </a:rPr>
              <a:t>은 유선으로 통신하는 것이 아닌 무선으로 통신하는 기술을 말한다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96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359978-DD6A-7E08-3467-855C3C6C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60" y="2244656"/>
            <a:ext cx="5670878" cy="42482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3767953" y="3985591"/>
            <a:ext cx="1897352" cy="288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F4FD85F-5E0F-A2D4-FEDC-D4AAA1EF98DD}"/>
              </a:ext>
            </a:extLst>
          </p:cNvPr>
          <p:cNvSpPr txBox="1">
            <a:spLocks/>
          </p:cNvSpPr>
          <p:nvPr/>
        </p:nvSpPr>
        <p:spPr>
          <a:xfrm>
            <a:off x="3828426" y="1690688"/>
            <a:ext cx="4535145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보안을 </a:t>
            </a:r>
            <a:r>
              <a:rPr lang="en-US" altLang="ko-KR" sz="2000" b="1" dirty="0">
                <a:solidFill>
                  <a:schemeClr val="bg1"/>
                </a:solidFill>
              </a:rPr>
              <a:t>WPA2-Enterprise</a:t>
            </a:r>
            <a:r>
              <a:rPr lang="ko-KR" altLang="en-US" sz="2000" b="1" dirty="0">
                <a:solidFill>
                  <a:schemeClr val="bg1"/>
                </a:solidFill>
              </a:rPr>
              <a:t>로 설정한다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6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26A8C-DED5-CE80-4568-E80B0ECA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41" y="1575847"/>
            <a:ext cx="6616118" cy="49334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3400205" y="3873728"/>
            <a:ext cx="2275039" cy="539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E10541-84F3-5F08-B974-9A4F8FA51981}"/>
              </a:ext>
            </a:extLst>
          </p:cNvPr>
          <p:cNvSpPr txBox="1">
            <a:spLocks/>
          </p:cNvSpPr>
          <p:nvPr/>
        </p:nvSpPr>
        <p:spPr>
          <a:xfrm>
            <a:off x="3907940" y="1777382"/>
            <a:ext cx="4535145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AAA</a:t>
            </a:r>
            <a:r>
              <a:rPr lang="ko-KR" altLang="en-US" sz="2000" b="1" dirty="0"/>
              <a:t> 서버에서 설정한 </a:t>
            </a:r>
            <a:r>
              <a:rPr lang="en-US" altLang="ko-KR" sz="2000" b="1" dirty="0"/>
              <a:t>username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 password</a:t>
            </a:r>
            <a:r>
              <a:rPr lang="ko-KR" altLang="en-US" sz="2000" b="1" dirty="0"/>
              <a:t>를 입력한다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081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64E869-F594-A2E0-96A1-3A6C081B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77" y="1557766"/>
            <a:ext cx="6467445" cy="4850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8547653" y="5503745"/>
            <a:ext cx="686407" cy="539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B92F2-7EED-5D22-7ED3-1CA4341856BA}"/>
              </a:ext>
            </a:extLst>
          </p:cNvPr>
          <p:cNvSpPr txBox="1">
            <a:spLocks/>
          </p:cNvSpPr>
          <p:nvPr/>
        </p:nvSpPr>
        <p:spPr>
          <a:xfrm>
            <a:off x="3828426" y="1777381"/>
            <a:ext cx="4535145" cy="866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Save</a:t>
            </a:r>
            <a:r>
              <a:rPr lang="ko-KR" altLang="en-US" sz="2000" b="1" dirty="0"/>
              <a:t>를 눌러 새롭게 생성한 </a:t>
            </a:r>
            <a:endParaRPr lang="en-US" altLang="ko-KR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Profile</a:t>
            </a:r>
            <a:r>
              <a:rPr lang="ko-KR" altLang="en-US" sz="2000" b="1" dirty="0"/>
              <a:t>를 저장한다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266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682D0-A628-DB3F-8A81-0D0169E0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24" y="1483678"/>
            <a:ext cx="6648151" cy="50091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8030818" y="5563380"/>
            <a:ext cx="1389257" cy="47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5F9EA29-EC1D-102E-EA61-480C475B5DE9}"/>
              </a:ext>
            </a:extLst>
          </p:cNvPr>
          <p:cNvSpPr txBox="1">
            <a:spLocks/>
          </p:cNvSpPr>
          <p:nvPr/>
        </p:nvSpPr>
        <p:spPr>
          <a:xfrm>
            <a:off x="3321531" y="1942814"/>
            <a:ext cx="5742957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/>
              <a:t>새롭게 생성한 </a:t>
            </a:r>
            <a:r>
              <a:rPr lang="en-US" altLang="ko-KR" sz="2000" b="1" dirty="0"/>
              <a:t>Profile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Network</a:t>
            </a:r>
            <a:r>
              <a:rPr lang="ko-KR" altLang="en-US" sz="2000" b="1" dirty="0"/>
              <a:t>와 연결해준다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30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2008C-27EB-E8F4-8E90-F3F72361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15" y="1690688"/>
            <a:ext cx="6247387" cy="465851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AAEA22-2A16-F449-81BC-2839344C23FB}"/>
              </a:ext>
            </a:extLst>
          </p:cNvPr>
          <p:cNvSpPr txBox="1">
            <a:spLocks/>
          </p:cNvSpPr>
          <p:nvPr/>
        </p:nvSpPr>
        <p:spPr>
          <a:xfrm>
            <a:off x="3321531" y="1942814"/>
            <a:ext cx="5742957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/>
              <a:t>정상적으로 잘 연결된 모습</a:t>
            </a:r>
          </a:p>
        </p:txBody>
      </p:sp>
    </p:spTree>
    <p:extLst>
      <p:ext uri="{BB962C8B-B14F-4D97-AF65-F5344CB8AC3E}">
        <p14:creationId xmlns:p14="http://schemas.microsoft.com/office/powerpoint/2010/main" val="1448159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Point to Point Protocol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WAN </a:t>
            </a:r>
            <a:r>
              <a:rPr lang="ko-KR" altLang="en-US" sz="2000" b="1" dirty="0">
                <a:solidFill>
                  <a:schemeClr val="bg1"/>
                </a:solidFill>
              </a:rPr>
              <a:t>구간에서는 송신 장치와 수신 장치 간 통신을 데이터 링크 계층 프로토콜이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필요한데 이때 필요한 프로토콜이 </a:t>
            </a:r>
            <a:r>
              <a:rPr lang="en-US" altLang="ko-KR" sz="2000" b="1" dirty="0">
                <a:solidFill>
                  <a:schemeClr val="bg1"/>
                </a:solidFill>
              </a:rPr>
              <a:t>PPP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DE0A2A83-E39C-D215-57A0-CA35480FC64B}"/>
              </a:ext>
            </a:extLst>
          </p:cNvPr>
          <p:cNvSpPr/>
          <p:nvPr/>
        </p:nvSpPr>
        <p:spPr>
          <a:xfrm>
            <a:off x="665748" y="3642393"/>
            <a:ext cx="3344779" cy="20774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</a:t>
            </a:r>
            <a:r>
              <a:rPr lang="en-US" altLang="ko-KR" b="1" dirty="0" err="1"/>
              <a:t>NetWork</a:t>
            </a:r>
            <a:endParaRPr lang="ko-KR" altLang="en-US" b="1" dirty="0"/>
          </a:p>
        </p:txBody>
      </p:sp>
      <p:sp>
        <p:nvSpPr>
          <p:cNvPr id="5" name="구름 4">
            <a:extLst>
              <a:ext uri="{FF2B5EF4-FFF2-40B4-BE49-F238E27FC236}">
                <a16:creationId xmlns:a16="http://schemas.microsoft.com/office/drawing/2014/main" id="{97C17EC6-D43D-F16D-1903-F4EF09E5CDC9}"/>
              </a:ext>
            </a:extLst>
          </p:cNvPr>
          <p:cNvSpPr/>
          <p:nvPr/>
        </p:nvSpPr>
        <p:spPr>
          <a:xfrm>
            <a:off x="8009021" y="3642392"/>
            <a:ext cx="3344779" cy="20774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</a:t>
            </a:r>
            <a:r>
              <a:rPr lang="en-US" altLang="ko-KR" b="1" dirty="0" err="1"/>
              <a:t>NetWork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9CEC1F-04B9-8582-D26C-8C8D6868C1B6}"/>
              </a:ext>
            </a:extLst>
          </p:cNvPr>
          <p:cNvCxnSpPr>
            <a:cxnSpLocks/>
          </p:cNvCxnSpPr>
          <p:nvPr/>
        </p:nvCxnSpPr>
        <p:spPr>
          <a:xfrm>
            <a:off x="4425268" y="4576846"/>
            <a:ext cx="30663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5C95F7-87F5-B34C-2EA4-60C7958FE933}"/>
              </a:ext>
            </a:extLst>
          </p:cNvPr>
          <p:cNvCxnSpPr>
            <a:cxnSpLocks/>
          </p:cNvCxnSpPr>
          <p:nvPr/>
        </p:nvCxnSpPr>
        <p:spPr>
          <a:xfrm flipH="1">
            <a:off x="4395537" y="4825498"/>
            <a:ext cx="3096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자물쇠 윤곽선">
            <a:extLst>
              <a:ext uri="{FF2B5EF4-FFF2-40B4-BE49-F238E27FC236}">
                <a16:creationId xmlns:a16="http://schemas.microsoft.com/office/drawing/2014/main" id="{694D7939-7D84-AEB9-233B-49191063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341" y="2721934"/>
            <a:ext cx="1852865" cy="18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PAP(Password Authentication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2-wayhand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shake</a:t>
            </a:r>
            <a:r>
              <a:rPr lang="ko-KR" altLang="en-US" sz="2000" b="1" dirty="0">
                <a:solidFill>
                  <a:schemeClr val="bg1"/>
                </a:solidFill>
              </a:rPr>
              <a:t> 방식으로 최초 연결시에 한번만 검사</a:t>
            </a:r>
          </a:p>
        </p:txBody>
      </p:sp>
      <p:pic>
        <p:nvPicPr>
          <p:cNvPr id="5" name="그래픽 4" descr="무선 라우터 윤곽선">
            <a:extLst>
              <a:ext uri="{FF2B5EF4-FFF2-40B4-BE49-F238E27FC236}">
                <a16:creationId xmlns:a16="http://schemas.microsoft.com/office/drawing/2014/main" id="{B092369D-C338-EE2F-0E60-C9B23B89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7609"/>
            <a:ext cx="3164307" cy="31643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2F65BE-5B8F-8108-4584-18BB09624BF8}"/>
              </a:ext>
            </a:extLst>
          </p:cNvPr>
          <p:cNvSpPr/>
          <p:nvPr/>
        </p:nvSpPr>
        <p:spPr>
          <a:xfrm>
            <a:off x="4399545" y="2897606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R1</a:t>
            </a:r>
            <a:r>
              <a:rPr lang="ko-KR" altLang="en-US" sz="1000" b="1" dirty="0"/>
              <a:t>에 가지고 있는 정보를 </a:t>
            </a:r>
            <a:r>
              <a:rPr lang="en-US" altLang="ko-KR" sz="1000" b="1" dirty="0"/>
              <a:t>R2</a:t>
            </a:r>
            <a:r>
              <a:rPr lang="ko-KR" altLang="en-US" sz="1000" b="1" dirty="0"/>
              <a:t>에 전송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AA07052-E9DE-FADC-A769-814287992A29}"/>
              </a:ext>
            </a:extLst>
          </p:cNvPr>
          <p:cNvSpPr/>
          <p:nvPr/>
        </p:nvSpPr>
        <p:spPr>
          <a:xfrm flipH="1">
            <a:off x="4287250" y="3960393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R2</a:t>
            </a:r>
            <a:r>
              <a:rPr lang="ko-KR" altLang="en-US" sz="1000" b="1" dirty="0"/>
              <a:t>에 가지고 있는 정보와 일치하면 전송</a:t>
            </a:r>
          </a:p>
        </p:txBody>
      </p:sp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66F86390-B90E-849A-0F71-F1641245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398" y="2137608"/>
            <a:ext cx="3164307" cy="3164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4CD4F-093E-D8A8-74FE-EB87DC32BE83}"/>
              </a:ext>
            </a:extLst>
          </p:cNvPr>
          <p:cNvSpPr txBox="1"/>
          <p:nvPr/>
        </p:nvSpPr>
        <p:spPr>
          <a:xfrm>
            <a:off x="2083468" y="5023180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01403-015B-AD81-8625-0EAC6636D643}"/>
              </a:ext>
            </a:extLst>
          </p:cNvPr>
          <p:cNvSpPr txBox="1"/>
          <p:nvPr/>
        </p:nvSpPr>
        <p:spPr>
          <a:xfrm>
            <a:off x="8710863" y="4900022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54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PAP(Password Authentication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7E2D5-0CC6-39B9-4D00-F985D788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8" y="2617205"/>
            <a:ext cx="8227343" cy="34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PAP(Password Authentication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1A1F4-8821-FFE0-59A3-D503059B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8549"/>
            <a:ext cx="10515600" cy="24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8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CHAP(Challenge Handshake Authentication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3-wayhand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shake</a:t>
            </a:r>
            <a:r>
              <a:rPr lang="ko-KR" altLang="en-US" sz="2000" b="1" dirty="0">
                <a:solidFill>
                  <a:schemeClr val="bg1"/>
                </a:solidFill>
              </a:rPr>
              <a:t> 방식으로 주기적으로 검사 </a:t>
            </a:r>
            <a:r>
              <a:rPr lang="en-US" altLang="ko-KR" sz="2000" b="1" dirty="0">
                <a:solidFill>
                  <a:schemeClr val="bg1"/>
                </a:solidFill>
              </a:rPr>
              <a:t>, PAP</a:t>
            </a:r>
            <a:r>
              <a:rPr lang="ko-KR" altLang="en-US" sz="2000" b="1" dirty="0">
                <a:solidFill>
                  <a:schemeClr val="bg1"/>
                </a:solidFill>
              </a:rPr>
              <a:t>과 다르게 같은 암호를 사용한다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무선 라우터 윤곽선">
            <a:extLst>
              <a:ext uri="{FF2B5EF4-FFF2-40B4-BE49-F238E27FC236}">
                <a16:creationId xmlns:a16="http://schemas.microsoft.com/office/drawing/2014/main" id="{B092369D-C338-EE2F-0E60-C9B23B89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7609"/>
            <a:ext cx="3164307" cy="31643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2F65BE-5B8F-8108-4584-18BB09624BF8}"/>
              </a:ext>
            </a:extLst>
          </p:cNvPr>
          <p:cNvSpPr/>
          <p:nvPr/>
        </p:nvSpPr>
        <p:spPr>
          <a:xfrm>
            <a:off x="4399545" y="2512596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Challenge </a:t>
            </a:r>
            <a:r>
              <a:rPr lang="ko-KR" altLang="en-US" sz="1000" b="1" dirty="0"/>
              <a:t>메시지 전송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AA07052-E9DE-FADC-A769-814287992A29}"/>
              </a:ext>
            </a:extLst>
          </p:cNvPr>
          <p:cNvSpPr/>
          <p:nvPr/>
        </p:nvSpPr>
        <p:spPr>
          <a:xfrm flipH="1">
            <a:off x="4252161" y="3575383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저장되어 있는 </a:t>
            </a:r>
            <a:r>
              <a:rPr lang="en-US" altLang="ko-KR" sz="1000" b="1" dirty="0"/>
              <a:t>hash </a:t>
            </a:r>
            <a:r>
              <a:rPr lang="ko-KR" altLang="en-US" sz="1000" b="1" dirty="0"/>
              <a:t>값과 비교하여 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메시지의 응답 확인</a:t>
            </a:r>
          </a:p>
        </p:txBody>
      </p:sp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66F86390-B90E-849A-0F71-F1641245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398" y="2137608"/>
            <a:ext cx="3164307" cy="3164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4CD4F-093E-D8A8-74FE-EB87DC32BE83}"/>
              </a:ext>
            </a:extLst>
          </p:cNvPr>
          <p:cNvSpPr txBox="1"/>
          <p:nvPr/>
        </p:nvSpPr>
        <p:spPr>
          <a:xfrm>
            <a:off x="2083468" y="5023180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01403-015B-AD81-8625-0EAC6636D643}"/>
              </a:ext>
            </a:extLst>
          </p:cNvPr>
          <p:cNvSpPr txBox="1"/>
          <p:nvPr/>
        </p:nvSpPr>
        <p:spPr>
          <a:xfrm>
            <a:off x="8710863" y="4900022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6D96D65-90C3-BFED-5745-406747F877B3}"/>
              </a:ext>
            </a:extLst>
          </p:cNvPr>
          <p:cNvSpPr/>
          <p:nvPr/>
        </p:nvSpPr>
        <p:spPr>
          <a:xfrm>
            <a:off x="4501815" y="4514391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R2</a:t>
            </a:r>
            <a:r>
              <a:rPr lang="ko-KR" altLang="en-US" sz="1000" b="1" dirty="0"/>
              <a:t>에 가지고 있는 정보와 일치하면 전송</a:t>
            </a:r>
          </a:p>
        </p:txBody>
      </p:sp>
    </p:spTree>
    <p:extLst>
      <p:ext uri="{BB962C8B-B14F-4D97-AF65-F5344CB8AC3E}">
        <p14:creationId xmlns:p14="http://schemas.microsoft.com/office/powerpoint/2010/main" val="18276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r>
              <a:rPr lang="ko-KR" altLang="en-US" sz="2000" b="1" dirty="0">
                <a:solidFill>
                  <a:schemeClr val="bg1"/>
                </a:solidFill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</a:rPr>
              <a:t>WMP </a:t>
            </a:r>
            <a:r>
              <a:rPr lang="ko-KR" altLang="en-US" sz="2000" b="1" dirty="0">
                <a:solidFill>
                  <a:schemeClr val="bg1"/>
                </a:solidFill>
              </a:rPr>
              <a:t>모듈을 끼워준다</a:t>
            </a:r>
            <a:r>
              <a:rPr lang="en-US" altLang="ko-KR" sz="2000" b="1" dirty="0">
                <a:solidFill>
                  <a:schemeClr val="bg1"/>
                </a:solidFill>
              </a:rPr>
              <a:t>.(</a:t>
            </a:r>
            <a:r>
              <a:rPr lang="ko-KR" altLang="en-US" sz="2000" b="1" dirty="0">
                <a:solidFill>
                  <a:schemeClr val="bg1"/>
                </a:solidFill>
              </a:rPr>
              <a:t>기존의 있던걸 제거하고 </a:t>
            </a:r>
            <a:r>
              <a:rPr lang="ko-KR" altLang="en-US" sz="2000" b="1" dirty="0" err="1">
                <a:solidFill>
                  <a:schemeClr val="bg1"/>
                </a:solidFill>
              </a:rPr>
              <a:t>끼워야한다</a:t>
            </a:r>
            <a:r>
              <a:rPr lang="en-US" altLang="ko-KR" sz="2000" b="1" dirty="0">
                <a:solidFill>
                  <a:schemeClr val="bg1"/>
                </a:solidFill>
              </a:rPr>
              <a:t>.)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83FF0-2BB0-31EC-5798-693A3BE5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62" y="2274975"/>
            <a:ext cx="4235195" cy="4349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2273DF-0CFA-31B2-BA03-22D04F84D22C}"/>
              </a:ext>
            </a:extLst>
          </p:cNvPr>
          <p:cNvSpPr/>
          <p:nvPr/>
        </p:nvSpPr>
        <p:spPr>
          <a:xfrm>
            <a:off x="6096000" y="5943600"/>
            <a:ext cx="922421" cy="2333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64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CHAP(Challenge Handshake Authentication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3F102-2A99-7FC8-FBAB-3AD846452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92" y="2727159"/>
            <a:ext cx="7743216" cy="31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CHAP(Challenge Handshake Authentication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1C5A8D-A96B-FE51-829C-E871359C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3" y="2662060"/>
            <a:ext cx="9553074" cy="31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r>
              <a:rPr lang="ko-KR" altLang="en-US" sz="2000" b="1" dirty="0">
                <a:solidFill>
                  <a:schemeClr val="bg1"/>
                </a:solidFill>
              </a:rPr>
              <a:t>에서 모듈을 끼우고 시간을 기다리면 이렇게 되어야 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05AE3-6DA5-AD72-320B-523F8883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812" y="2256368"/>
            <a:ext cx="4506375" cy="4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GUI</a:t>
            </a:r>
            <a:r>
              <a:rPr lang="ko-KR" altLang="en-US" sz="2000" b="1" dirty="0">
                <a:solidFill>
                  <a:schemeClr val="bg1"/>
                </a:solidFill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</a:rPr>
              <a:t>Static</a:t>
            </a:r>
            <a:r>
              <a:rPr lang="ko-KR" altLang="en-US" sz="2000" b="1" dirty="0">
                <a:solidFill>
                  <a:schemeClr val="bg1"/>
                </a:solidFill>
              </a:rPr>
              <a:t>으로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2A0ED7-5F14-9379-7CD3-4127044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829" y="2184400"/>
            <a:ext cx="5488341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무선 라우터 네트워크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F2C902-02FD-DDE0-1C49-4EB1464F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95" y="2575466"/>
            <a:ext cx="6776610" cy="39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자동으로 할당해주는 프로토콜 </a:t>
            </a: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14BF53E0-816D-764F-624F-12DB4989B29D}"/>
              </a:ext>
            </a:extLst>
          </p:cNvPr>
          <p:cNvSpPr/>
          <p:nvPr/>
        </p:nvSpPr>
        <p:spPr>
          <a:xfrm>
            <a:off x="7194885" y="3321551"/>
            <a:ext cx="3344779" cy="20774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</a:t>
            </a:r>
            <a:r>
              <a:rPr lang="en-US" altLang="ko-KR" b="1" dirty="0" err="1"/>
              <a:t>NetWork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9C4CC2-7E6A-3959-4709-993A9A64E2C6}"/>
              </a:ext>
            </a:extLst>
          </p:cNvPr>
          <p:cNvCxnSpPr>
            <a:cxnSpLocks/>
          </p:cNvCxnSpPr>
          <p:nvPr/>
        </p:nvCxnSpPr>
        <p:spPr>
          <a:xfrm>
            <a:off x="4128488" y="4360278"/>
            <a:ext cx="30663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버, 호스팅, 미소, 스마일, 이모티콘 아이콘">
            <a:extLst>
              <a:ext uri="{FF2B5EF4-FFF2-40B4-BE49-F238E27FC236}">
                <a16:creationId xmlns:a16="http://schemas.microsoft.com/office/drawing/2014/main" id="{417B1BC2-4302-C7F2-1BD2-01EB7959B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08" y="3088106"/>
            <a:ext cx="2544344" cy="25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4B7FFA-954E-0B8F-7784-F9387E51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10" y="2455298"/>
            <a:ext cx="6621379" cy="39764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부여할 네트워크 설정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326F05-17F3-19C1-6885-2C9182A11951}"/>
              </a:ext>
            </a:extLst>
          </p:cNvPr>
          <p:cNvSpPr/>
          <p:nvPr/>
        </p:nvSpPr>
        <p:spPr>
          <a:xfrm>
            <a:off x="3003884" y="2943726"/>
            <a:ext cx="6621379" cy="4852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89436F-92F3-C7C6-5573-1C144CAFCFD1}"/>
              </a:ext>
            </a:extLst>
          </p:cNvPr>
          <p:cNvSpPr/>
          <p:nvPr/>
        </p:nvSpPr>
        <p:spPr>
          <a:xfrm>
            <a:off x="3003884" y="3583990"/>
            <a:ext cx="6621379" cy="1332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CAED4-1C0B-44D6-E298-F1DD8922D249}"/>
              </a:ext>
            </a:extLst>
          </p:cNvPr>
          <p:cNvSpPr txBox="1"/>
          <p:nvPr/>
        </p:nvSpPr>
        <p:spPr>
          <a:xfrm>
            <a:off x="3970422" y="2574394"/>
            <a:ext cx="17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Gateway </a:t>
            </a:r>
            <a:r>
              <a:rPr lang="ko-KR" altLang="en-US" b="1" dirty="0"/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DF1B8-5AEE-04B2-2F32-2550211865EF}"/>
              </a:ext>
            </a:extLst>
          </p:cNvPr>
          <p:cNvSpPr txBox="1"/>
          <p:nvPr/>
        </p:nvSpPr>
        <p:spPr>
          <a:xfrm>
            <a:off x="2566737" y="4963612"/>
            <a:ext cx="17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부여할 </a:t>
            </a:r>
            <a:endParaRPr lang="en-US" altLang="ko-KR" b="1" dirty="0"/>
          </a:p>
          <a:p>
            <a:r>
              <a:rPr lang="ko-KR" altLang="en-US" b="1" dirty="0"/>
              <a:t>네트워크 설정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84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 </a:t>
            </a:r>
            <a:r>
              <a:rPr lang="ko-KR" altLang="en-US" b="1" dirty="0">
                <a:solidFill>
                  <a:schemeClr val="bg1"/>
                </a:solidFill>
              </a:rPr>
              <a:t>보안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WEP(Wired Equivalent Privacy) : </a:t>
            </a:r>
            <a:r>
              <a:rPr lang="ko-KR" altLang="en-US" sz="2000" b="1" dirty="0">
                <a:solidFill>
                  <a:schemeClr val="bg1"/>
                </a:solidFill>
              </a:rPr>
              <a:t>무선 네트워크에서 지원하는 보안 프로토콜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WPA(Wi-Fi Protected Access) : WEP</a:t>
            </a:r>
            <a:r>
              <a:rPr lang="ko-KR" altLang="en-US" sz="2000" b="1" dirty="0">
                <a:solidFill>
                  <a:schemeClr val="bg1"/>
                </a:solidFill>
              </a:rPr>
              <a:t>의 문제점을 보완하여 나온 프로토콜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WPA2 :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WEP</a:t>
            </a:r>
            <a:r>
              <a:rPr lang="ko-KR" altLang="en-US" sz="2000" b="1" dirty="0">
                <a:solidFill>
                  <a:schemeClr val="bg1"/>
                </a:solidFill>
              </a:rPr>
              <a:t>를 업그레이드 한 프로토콜</a:t>
            </a:r>
            <a:r>
              <a:rPr lang="en-US" altLang="ko-KR" sz="2000" b="1" dirty="0">
                <a:solidFill>
                  <a:schemeClr val="bg1"/>
                </a:solidFill>
              </a:rPr>
              <a:t>…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 – Personal </a:t>
            </a: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소규모 네트워크에서 사용하는 방식 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네트워크에 속하는 모든 디바이스는 동일한 암호화 키를 사용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 – Enterprise</a:t>
            </a: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대규모 네트워크에서 사용하는 방식 </a:t>
            </a:r>
            <a:r>
              <a:rPr lang="en-US" altLang="ko-KR" sz="1600" b="1" dirty="0">
                <a:solidFill>
                  <a:schemeClr val="bg1"/>
                </a:solidFill>
              </a:rPr>
              <a:t>, AAA</a:t>
            </a:r>
            <a:r>
              <a:rPr lang="ko-KR" altLang="en-US" sz="1600" b="1" dirty="0">
                <a:solidFill>
                  <a:schemeClr val="bg1"/>
                </a:solidFill>
              </a:rPr>
              <a:t>서버를 통해서 네트워크를 인증하는 방식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555</Words>
  <Application>Microsoft Office PowerPoint</Application>
  <PresentationFormat>와이드스크린</PresentationFormat>
  <Paragraphs>101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Packet Tracer</vt:lpstr>
      <vt:lpstr>WLAN(Wireless LAN)</vt:lpstr>
      <vt:lpstr>WLAN(Wireless LAN)</vt:lpstr>
      <vt:lpstr>WLAN(Wireless LAN)</vt:lpstr>
      <vt:lpstr>WLAN(Wireless LAN)</vt:lpstr>
      <vt:lpstr>WLAN(Wireless LAN)</vt:lpstr>
      <vt:lpstr>DHCP(Dynamic Host Configuration Protocol)</vt:lpstr>
      <vt:lpstr>WLAN(Wireless LAN)</vt:lpstr>
      <vt:lpstr>WLAN 보안 설정</vt:lpstr>
      <vt:lpstr>WLAN 보안 설정</vt:lpstr>
      <vt:lpstr>WLAN 보안 설정(AAA 설정)</vt:lpstr>
      <vt:lpstr>WLAN 보안 설정(WLAN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Point to Point Protocol</vt:lpstr>
      <vt:lpstr>PAP(Password Authentication Protocol)</vt:lpstr>
      <vt:lpstr>PAP(Password Authentication Protocol)</vt:lpstr>
      <vt:lpstr>PAP(Password Authentication Protocol)</vt:lpstr>
      <vt:lpstr>CHAP(Challenge Handshake Authentication Protocol)</vt:lpstr>
      <vt:lpstr>CHAP(Challenge Handshake Authentication Protocol)</vt:lpstr>
      <vt:lpstr>CHAP(Challenge Handshake Authentication Protocol)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2</cp:revision>
  <dcterms:created xsi:type="dcterms:W3CDTF">2023-09-17T22:36:16Z</dcterms:created>
  <dcterms:modified xsi:type="dcterms:W3CDTF">2023-09-26T14:13:09Z</dcterms:modified>
</cp:coreProperties>
</file>