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4ef51556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4ef51556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50b64f6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50b64f6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4ef51556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4ef51556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4ef5155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4ef5155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50b64f6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50b64f6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50b64f6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50b64f6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4ef51556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4ef51556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4ef51556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4ef51556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50b64f6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50b64f6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ef5155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4ef5155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4ef5155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4ef5155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4ef5155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4ef5155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4ef5155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4ef5155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ef5155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4ef5155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ef5155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4ef5155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4ef515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4ef515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br.com/ru/articles/544498/" TargetMode="External"/><Relationship Id="rId4" Type="http://schemas.openxmlformats.org/officeDocument/2006/relationships/hyperlink" Target="https://habr.com/ru/articles/544498/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ensorly.org/stable/user_guide/tensor_decomposition.html" TargetMode="External"/><Relationship Id="rId4" Type="http://schemas.openxmlformats.org/officeDocument/2006/relationships/hyperlink" Target="https://tensorlab.net/demos/basic.html" TargetMode="External"/><Relationship Id="rId5" Type="http://schemas.openxmlformats.org/officeDocument/2006/relationships/hyperlink" Target="https://tensorlab.net/doc/cpd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1701.07148.pdf" TargetMode="External"/><Relationship Id="rId4" Type="http://schemas.openxmlformats.org/officeDocument/2006/relationships/hyperlink" Target="https://arxiv.org/pdf/1412.6553v3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Tensor_rank_decomposition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112.10855" TargetMode="External"/><Relationship Id="rId4" Type="http://schemas.openxmlformats.org/officeDocument/2006/relationships/hyperlink" Target="https://education.yandex.ru/handbook/ml/article/rekomendacii-na-osnove-matrichnyh-razlozhenij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nsornetwork.org/diagrams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371725" y="630225"/>
            <a:ext cx="6525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Тензоры и CP-декомпозиция CNN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75" y="2352149"/>
            <a:ext cx="6597799" cy="26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99" y="1318650"/>
            <a:ext cx="5766298" cy="34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3007425" y="3554050"/>
            <a:ext cx="1290900" cy="7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99" y="1318650"/>
            <a:ext cx="5766298" cy="34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E</a:t>
            </a:r>
            <a:r>
              <a:rPr lang="ru" u="sng">
                <a:solidFill>
                  <a:schemeClr val="hlink"/>
                </a:solidFill>
                <a:hlinkClick r:id="rId4"/>
              </a:rPr>
              <a:t>insum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711850" y="2078875"/>
            <a:ext cx="422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X=[A,B,C] 	“ia,ja,ka-&gt;ijk”</a:t>
            </a:r>
            <a:endParaRPr sz="25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078875"/>
            <a:ext cx="30384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2840875"/>
            <a:ext cx="33051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6238" y="3501300"/>
            <a:ext cx="54578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при сжатии CNN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классических фреймворках веса слоев многоканальной 2D-свертки обычно представлены в виде 4-мерного тензора размера (I, O, H, W), где I -- число каналов изображения на входе, O -- число каналов изображения на выходе, (H, W) -- пространственная размерность каждого фильтра.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 помощью канонического разложения мы умеем достаточно точно представлять тензоры, используя при этом меньшее суммарное число параметров. Это свойство можно использовать для того, чтобы сжимать нейронные сети: вместо того, чтобы хранить в модели весь тензор весов сверток, мы можем представить его в виде канонического разложения с малым рангом.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850" y="1211350"/>
            <a:ext cx="301815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при сжатии CNN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912" y="1793325"/>
            <a:ext cx="5296180" cy="3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425" y="4761175"/>
            <a:ext cx="4700650" cy="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при сжатии CNN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426" y="1853850"/>
            <a:ext cx="5360629" cy="30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пакетах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https://tensorly.org/stable/user_guide/tensor_decomposition.html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https://tensorlab.net/demos/basic.html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https://tensorlab.net/doc/cpd.html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Kolda, T. G. and Bader, B. W. Tensor decompositions and applications. SIAM Rev., 51(3):455–500, 2009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https://arxiv.org/pdf/1701.07148.pdf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https://arxiv.org/pdf/1412.6553v3.pdf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https://www.youtube.com/watch?v=dqu3M7N_N3w&amp;ab_channel=InstituteforPure%26AppliedMathematics%28IPAM%29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Тензоры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575" y="1924450"/>
            <a:ext cx="5053039" cy="17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3854200"/>
            <a:ext cx="4724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2277600" y="4260025"/>
            <a:ext cx="4588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Тензорное произведение двух векторов - матрица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Вопрос: каким свойством она обладает?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Ранг матрицы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50" y="2206337"/>
            <a:ext cx="8277001" cy="19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2140100" y="4209600"/>
            <a:ext cx="4881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Тензорное произведение двух 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векторов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одноранговая матрица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Канонический ранг тензора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" y="2107512"/>
            <a:ext cx="8028799" cy="2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Каноническое разложение (</a:t>
            </a:r>
            <a:r>
              <a:rPr lang="ru" u="sng">
                <a:solidFill>
                  <a:schemeClr val="hlink"/>
                </a:solidFill>
                <a:hlinkClick r:id="rId3"/>
              </a:rPr>
              <a:t>CP-decomposition</a:t>
            </a:r>
            <a:r>
              <a:rPr lang="ru"/>
              <a:t>)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663" y="1857375"/>
            <a:ext cx="54578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2331725" y="3433050"/>
            <a:ext cx="4851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 = [A, B, C], где A= (a1|a2..|aR), B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(b1|b2..|bR), C= (c1|c2..|cR)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 линейно зависит от A, B и C!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о единственности разложения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</a:t>
            </a:r>
            <a:r>
              <a:rPr lang="ru"/>
              <a:t>ыртышников “Матричный анализ и линейная алгебра”: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502325"/>
            <a:ext cx="59055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CP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52437" l="0" r="0" t="0"/>
          <a:stretch/>
        </p:blipFill>
        <p:spPr>
          <a:xfrm>
            <a:off x="729450" y="2129294"/>
            <a:ext cx="4088601" cy="173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46732"/>
          <a:stretch/>
        </p:blipFill>
        <p:spPr>
          <a:xfrm>
            <a:off x="4818050" y="2129294"/>
            <a:ext cx="4088601" cy="19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ALS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5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1.Задача поиска “истинного” канонического ранга тензора крайне сложна(даже для довольно малых тензоров, можно вспомнить алгоритм Штрассена). Используют приближённые методы, в том числе ALS. Сначала фиксируют какой-то полагаемый ранг, затем ищут лучшее приближение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2.Будем минимизировать отклонение по </a:t>
            </a:r>
            <a:r>
              <a:rPr lang="ru"/>
              <a:t>фробениусовой</a:t>
            </a:r>
            <a:r>
              <a:rPr lang="ru"/>
              <a:t> норме от [A,B,C] до X итеративно: будем оптимизировать одну из матриц, пока остальные </a:t>
            </a:r>
            <a:r>
              <a:rPr lang="ru"/>
              <a:t>фиксированы</a:t>
            </a:r>
            <a:r>
              <a:rPr lang="ru"/>
              <a:t>. Это задача МНК.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3.Внутри алгоритма используются тензорные операции, для вычисления которых следует использовать специализированные пакеты. Операции выражаются в виде тензорных свёрток, имеют представление в виде тензорных диаграмм и для их вычисления используется np.einsum или torch.einsum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213000" y="4502075"/>
            <a:ext cx="1694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Матричный ALS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Тензорные диаграммы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300" y="1783850"/>
            <a:ext cx="4185375" cy="366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00" y="1733423"/>
            <a:ext cx="3661875" cy="11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2750129"/>
            <a:ext cx="3205825" cy="239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