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3" r:id="rId4"/>
    <p:sldId id="260" r:id="rId5"/>
    <p:sldId id="262" r:id="rId6"/>
    <p:sldId id="266" r:id="rId7"/>
    <p:sldId id="267" r:id="rId8"/>
    <p:sldId id="257" r:id="rId9"/>
    <p:sldId id="259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0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636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313375" y="583562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2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2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82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5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4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3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0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B77B-65D0-4E24-AD32-EFD805E20118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4221-61F5-4D56-A359-E0EF86211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9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7124"/>
            <a:ext cx="9144000" cy="1205675"/>
          </a:xfrm>
        </p:spPr>
        <p:txBody>
          <a:bodyPr/>
          <a:lstStyle/>
          <a:p>
            <a:r>
              <a:rPr lang="en-GB" dirty="0" smtClean="0"/>
              <a:t>TrustMe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2822"/>
            <a:ext cx="9144000" cy="997394"/>
          </a:xfrm>
        </p:spPr>
        <p:txBody>
          <a:bodyPr/>
          <a:lstStyle/>
          <a:p>
            <a:r>
              <a:rPr lang="en-GB" dirty="0" smtClean="0"/>
              <a:t>Putting </a:t>
            </a:r>
            <a:r>
              <a:rPr lang="en-GB" dirty="0" smtClean="0"/>
              <a:t>the Trust into Credit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10376"/>
            <a:ext cx="5238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Add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0224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 smtClean="0"/>
              <a:t>Credit Applicant</a:t>
            </a:r>
          </a:p>
          <a:p>
            <a:pPr marL="0" indent="0" algn="ctr">
              <a:buNone/>
            </a:pPr>
            <a:endParaRPr lang="en-GB" b="1" dirty="0" smtClean="0"/>
          </a:p>
          <a:p>
            <a:r>
              <a:rPr lang="en-GB" dirty="0" smtClean="0"/>
              <a:t>Transparent process (trust)</a:t>
            </a:r>
          </a:p>
          <a:p>
            <a:r>
              <a:rPr lang="en-GB" dirty="0" smtClean="0"/>
              <a:t>Improve credit score</a:t>
            </a:r>
          </a:p>
          <a:p>
            <a:r>
              <a:rPr lang="en-GB" dirty="0" smtClean="0"/>
              <a:t>Actionable feedback</a:t>
            </a:r>
          </a:p>
          <a:p>
            <a:r>
              <a:rPr lang="en-GB" dirty="0" smtClean="0"/>
              <a:t>Reusable information</a:t>
            </a:r>
          </a:p>
          <a:p>
            <a:r>
              <a:rPr lang="en-GB" dirty="0" smtClean="0"/>
              <a:t>Better borrowing rates</a:t>
            </a:r>
          </a:p>
          <a:p>
            <a:r>
              <a:rPr lang="en-GB" dirty="0" smtClean="0"/>
              <a:t>More understanding of credit assessment/score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 smtClean="0"/>
              <a:t>Credit Provider</a:t>
            </a:r>
          </a:p>
          <a:p>
            <a:endParaRPr lang="en-GB" dirty="0"/>
          </a:p>
          <a:p>
            <a:r>
              <a:rPr lang="en-GB" dirty="0" smtClean="0"/>
              <a:t>Qualified leads</a:t>
            </a:r>
          </a:p>
          <a:p>
            <a:r>
              <a:rPr lang="en-GB" dirty="0" smtClean="0"/>
              <a:t>Applicant datasets</a:t>
            </a:r>
          </a:p>
          <a:p>
            <a:r>
              <a:rPr lang="en-GB" dirty="0" smtClean="0"/>
              <a:t>Standardised data/scoring</a:t>
            </a:r>
          </a:p>
          <a:p>
            <a:r>
              <a:rPr lang="en-GB" dirty="0" smtClean="0"/>
              <a:t>Remove “shutting the door” to potential customers</a:t>
            </a:r>
          </a:p>
          <a:p>
            <a:r>
              <a:rPr lang="en-GB" dirty="0" smtClean="0"/>
              <a:t>Reduce loan default rates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0" y="477029"/>
            <a:ext cx="1046563" cy="11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The Roadmap: </a:t>
            </a:r>
            <a:r>
              <a:rPr lang="en-GB" dirty="0"/>
              <a:t>Going </a:t>
            </a:r>
            <a:r>
              <a:rPr lang="en-GB" dirty="0" smtClean="0"/>
              <a:t>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hape 198"/>
          <p:cNvSpPr/>
          <p:nvPr/>
        </p:nvSpPr>
        <p:spPr>
          <a:xfrm>
            <a:off x="773733" y="2550549"/>
            <a:ext cx="2416800" cy="410400"/>
          </a:xfrm>
          <a:prstGeom prst="chevron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GB" sz="2400" dirty="0" smtClean="0"/>
              <a:t>2017</a:t>
            </a:r>
            <a:endParaRPr lang="en-GB" sz="2400" dirty="0"/>
          </a:p>
        </p:txBody>
      </p:sp>
      <p:sp>
        <p:nvSpPr>
          <p:cNvPr id="6" name="Shape 201"/>
          <p:cNvSpPr/>
          <p:nvPr/>
        </p:nvSpPr>
        <p:spPr>
          <a:xfrm>
            <a:off x="7128568" y="2550549"/>
            <a:ext cx="4030799" cy="410400"/>
          </a:xfrm>
          <a:prstGeom prst="chevron">
            <a:avLst>
              <a:gd name="adj" fmla="val 50000"/>
            </a:avLst>
          </a:pr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GB" sz="2400" dirty="0" smtClean="0"/>
              <a:t>2019</a:t>
            </a:r>
            <a:endParaRPr lang="en-GB" sz="2400" dirty="0"/>
          </a:p>
        </p:txBody>
      </p:sp>
      <p:sp>
        <p:nvSpPr>
          <p:cNvPr id="7" name="Shape 199"/>
          <p:cNvSpPr/>
          <p:nvPr/>
        </p:nvSpPr>
        <p:spPr>
          <a:xfrm>
            <a:off x="3144151" y="2550549"/>
            <a:ext cx="4030800" cy="410400"/>
          </a:xfrm>
          <a:prstGeom prst="chevron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GB" sz="2400" dirty="0" smtClean="0"/>
              <a:t>2018</a:t>
            </a:r>
            <a:endParaRPr lang="en-GB" sz="2400" dirty="0"/>
          </a:p>
        </p:txBody>
      </p:sp>
      <p:sp>
        <p:nvSpPr>
          <p:cNvPr id="8" name="Shape 200"/>
          <p:cNvSpPr txBox="1"/>
          <p:nvPr/>
        </p:nvSpPr>
        <p:spPr>
          <a:xfrm>
            <a:off x="773733" y="3138649"/>
            <a:ext cx="2229600" cy="116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1333" dirty="0"/>
              <a:t>Validate value proposition</a:t>
            </a:r>
          </a:p>
          <a:p>
            <a:r>
              <a:rPr lang="en-GB" sz="1333" dirty="0"/>
              <a:t>Develop proof of concept</a:t>
            </a:r>
          </a:p>
          <a:p>
            <a:r>
              <a:rPr lang="en-GB" sz="1333" dirty="0"/>
              <a:t>Establish partnerships</a:t>
            </a:r>
          </a:p>
        </p:txBody>
      </p:sp>
      <p:sp>
        <p:nvSpPr>
          <p:cNvPr id="9" name="Shape 202"/>
          <p:cNvSpPr txBox="1"/>
          <p:nvPr/>
        </p:nvSpPr>
        <p:spPr>
          <a:xfrm>
            <a:off x="3308701" y="3083524"/>
            <a:ext cx="3819867" cy="101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1333" dirty="0"/>
              <a:t>Develop Minimum Viable </a:t>
            </a:r>
            <a:r>
              <a:rPr lang="en-GB" sz="1333" dirty="0" smtClean="0"/>
              <a:t>Product</a:t>
            </a:r>
          </a:p>
          <a:p>
            <a:r>
              <a:rPr lang="en-GB" sz="1333" dirty="0" smtClean="0"/>
              <a:t>Platform available for the public</a:t>
            </a:r>
          </a:p>
          <a:p>
            <a:r>
              <a:rPr lang="en-GB" sz="1333" dirty="0" smtClean="0"/>
              <a:t>Get first access points to Lending agencies and insurance companies </a:t>
            </a:r>
          </a:p>
          <a:p>
            <a:endParaRPr lang="en-GB" sz="1333" dirty="0"/>
          </a:p>
          <a:p>
            <a:endParaRPr lang="en-GB" sz="1333" dirty="0"/>
          </a:p>
        </p:txBody>
      </p:sp>
      <p:sp>
        <p:nvSpPr>
          <p:cNvPr id="10" name="Shape 203"/>
          <p:cNvSpPr txBox="1"/>
          <p:nvPr/>
        </p:nvSpPr>
        <p:spPr>
          <a:xfrm>
            <a:off x="7221333" y="3138649"/>
            <a:ext cx="4030800" cy="101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endParaRPr lang="en-GB" sz="1333" dirty="0"/>
          </a:p>
        </p:txBody>
      </p:sp>
    </p:spTree>
    <p:extLst>
      <p:ext uri="{BB962C8B-B14F-4D97-AF65-F5344CB8AC3E}">
        <p14:creationId xmlns:p14="http://schemas.microsoft.com/office/powerpoint/2010/main" val="18699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Amanda Jensen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861547"/>
            <a:ext cx="11360800" cy="423028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3600" dirty="0" smtClean="0"/>
              <a:t>27 years old</a:t>
            </a:r>
          </a:p>
          <a:p>
            <a:pPr lvl="1"/>
            <a:endParaRPr lang="en-GB" sz="1800" dirty="0" smtClean="0"/>
          </a:p>
          <a:p>
            <a:pPr marL="457200" lvl="1" indent="0">
              <a:buNone/>
            </a:pPr>
            <a:r>
              <a:rPr lang="en-GB" sz="3600" dirty="0" smtClean="0"/>
              <a:t>Single</a:t>
            </a:r>
          </a:p>
          <a:p>
            <a:pPr lvl="1"/>
            <a:endParaRPr lang="en-GB" sz="1800" dirty="0" smtClean="0"/>
          </a:p>
          <a:p>
            <a:pPr marL="457200" lvl="1" indent="0">
              <a:buNone/>
            </a:pPr>
            <a:r>
              <a:rPr lang="en-GB" sz="3600" dirty="0" smtClean="0"/>
              <a:t>Nurse</a:t>
            </a:r>
          </a:p>
          <a:p>
            <a:pPr lvl="1"/>
            <a:endParaRPr lang="en-GB" sz="1800" dirty="0" smtClean="0"/>
          </a:p>
          <a:p>
            <a:pPr marL="457200" lvl="1" indent="0">
              <a:buNone/>
            </a:pPr>
            <a:r>
              <a:rPr lang="en-GB" sz="3600" dirty="0" smtClean="0"/>
              <a:t>1m DKK </a:t>
            </a:r>
            <a:r>
              <a:rPr lang="en-GB" sz="3600" dirty="0"/>
              <a:t>h</a:t>
            </a:r>
            <a:r>
              <a:rPr lang="en-GB" sz="3600" dirty="0" smtClean="0"/>
              <a:t>ome </a:t>
            </a:r>
            <a:r>
              <a:rPr lang="en-GB" sz="3600" dirty="0"/>
              <a:t>l</a:t>
            </a:r>
            <a:r>
              <a:rPr lang="en-GB" sz="3600" dirty="0" smtClean="0"/>
              <a:t>oan</a:t>
            </a:r>
          </a:p>
          <a:p>
            <a:pPr lvl="1"/>
            <a:endParaRPr lang="en-GB" sz="1800" dirty="0" smtClean="0"/>
          </a:p>
          <a:p>
            <a:pPr marL="457200" lvl="1" indent="0">
              <a:buNone/>
            </a:pPr>
            <a:r>
              <a:rPr lang="en-GB" sz="3600" dirty="0" smtClean="0"/>
              <a:t>Needs car for work commute</a:t>
            </a:r>
            <a:endParaRPr lang="en-GB" sz="36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53" y="1861548"/>
            <a:ext cx="3599688" cy="359968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0" y="477029"/>
            <a:ext cx="1046563" cy="11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Problem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68" y="2121408"/>
            <a:ext cx="9278112" cy="4023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Lack </a:t>
            </a:r>
            <a:r>
              <a:rPr lang="en-GB" sz="4000" dirty="0" smtClean="0"/>
              <a:t>of feedback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Lack </a:t>
            </a:r>
            <a:r>
              <a:rPr lang="en-GB" sz="4000" dirty="0" smtClean="0"/>
              <a:t>of transparency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Data collection is </a:t>
            </a:r>
            <a:r>
              <a:rPr lang="en-GB" sz="4000" dirty="0" smtClean="0"/>
              <a:t>inefficient</a:t>
            </a:r>
            <a:endParaRPr lang="en-GB" sz="4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0" y="477029"/>
            <a:ext cx="1046563" cy="1101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4248"/>
            <a:ext cx="833818" cy="833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833818" cy="833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33544"/>
            <a:ext cx="833818" cy="8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7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Proposition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0" y="477029"/>
            <a:ext cx="1046563" cy="110175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10512" y="1920240"/>
            <a:ext cx="9361071" cy="4256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/>
              <a:t>For </a:t>
            </a:r>
            <a:r>
              <a:rPr lang="en-GB" sz="3600" dirty="0" smtClean="0"/>
              <a:t>loan applicants, TrustMe is a credit scoring platform that provides </a:t>
            </a:r>
            <a:r>
              <a:rPr lang="en-GB" sz="3600" b="1" dirty="0" smtClean="0"/>
              <a:t>transparency</a:t>
            </a:r>
            <a:r>
              <a:rPr lang="en-GB" sz="3600" dirty="0" smtClean="0"/>
              <a:t> into your credit assessment</a:t>
            </a:r>
            <a:r>
              <a:rPr lang="en-GB" sz="3200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600" dirty="0"/>
              <a:t>For </a:t>
            </a:r>
            <a:r>
              <a:rPr lang="en-GB" sz="3600" dirty="0" smtClean="0"/>
              <a:t>banks </a:t>
            </a:r>
            <a:r>
              <a:rPr lang="en-GB" sz="3600" dirty="0" smtClean="0"/>
              <a:t>that commit large resources to </a:t>
            </a:r>
            <a:r>
              <a:rPr lang="en-GB" sz="3600" dirty="0" smtClean="0"/>
              <a:t>data collection, TrustMe provides </a:t>
            </a:r>
            <a:r>
              <a:rPr lang="en-GB" sz="3600" b="1" dirty="0" smtClean="0"/>
              <a:t>analysed &amp; standardised</a:t>
            </a:r>
            <a:r>
              <a:rPr lang="en-GB" sz="3600" dirty="0" smtClean="0"/>
              <a:t> credit information.</a:t>
            </a:r>
            <a:endParaRPr lang="en-GB" sz="3600" dirty="0"/>
          </a:p>
          <a:p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133600"/>
            <a:ext cx="926592" cy="926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282440"/>
            <a:ext cx="926592" cy="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7200" dirty="0" smtClean="0"/>
          </a:p>
          <a:p>
            <a:pPr marL="0" indent="0" algn="ctr">
              <a:buNone/>
            </a:pPr>
            <a:r>
              <a:rPr lang="en-GB" sz="7200" dirty="0" smtClean="0"/>
              <a:t>The Solution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72890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307847"/>
            <a:ext cx="8860536" cy="62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36016"/>
            <a:ext cx="8046720" cy="65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6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Model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0" y="477029"/>
            <a:ext cx="1046563" cy="1101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2943718"/>
            <a:ext cx="1695787" cy="1785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49001"/>
            <a:ext cx="1374648" cy="1374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456" y="1984248"/>
            <a:ext cx="1482852" cy="1271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72" y="3438144"/>
            <a:ext cx="1427988" cy="1427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32" y="5123688"/>
            <a:ext cx="1181100" cy="11811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6096000" y="2761488"/>
            <a:ext cx="2965704" cy="387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7747" y="4279392"/>
            <a:ext cx="3022517" cy="667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5" idx="1"/>
          </p:cNvCxnSpPr>
          <p:nvPr/>
        </p:nvCxnSpPr>
        <p:spPr>
          <a:xfrm>
            <a:off x="2060448" y="3836325"/>
            <a:ext cx="21915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11" y="2842971"/>
            <a:ext cx="824585" cy="8245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37" y="4866132"/>
            <a:ext cx="688179" cy="6881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37" y="1983867"/>
            <a:ext cx="777621" cy="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</a:t>
            </a:r>
            <a:r>
              <a:rPr lang="en-GB" dirty="0" smtClean="0"/>
              <a:t>Team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0" y="477029"/>
            <a:ext cx="1046563" cy="1101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2496" y="4992624"/>
            <a:ext cx="1149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Søren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92105" y="4992403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Majid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744708" y="4992403"/>
            <a:ext cx="131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Steven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51" y="2275473"/>
            <a:ext cx="2631186" cy="199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3" y="2275473"/>
            <a:ext cx="2987304" cy="1991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33" y="2275473"/>
            <a:ext cx="3293694" cy="19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TrustMe</vt:lpstr>
      <vt:lpstr>Amanda Jensen </vt:lpstr>
      <vt:lpstr>Problem</vt:lpstr>
      <vt:lpstr>Value Proposition</vt:lpstr>
      <vt:lpstr>PowerPoint Presentation</vt:lpstr>
      <vt:lpstr>PowerPoint Presentation</vt:lpstr>
      <vt:lpstr>PowerPoint Presentation</vt:lpstr>
      <vt:lpstr>Business Model</vt:lpstr>
      <vt:lpstr>Global Team</vt:lpstr>
      <vt:lpstr>Value Add</vt:lpstr>
      <vt:lpstr>The Roadmap: Going forward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TrustMe</dc:title>
  <dc:creator>Steven Mccomb</dc:creator>
  <cp:lastModifiedBy>Steven Mccomb</cp:lastModifiedBy>
  <cp:revision>19</cp:revision>
  <dcterms:created xsi:type="dcterms:W3CDTF">2017-10-29T10:07:48Z</dcterms:created>
  <dcterms:modified xsi:type="dcterms:W3CDTF">2017-10-29T14:07:27Z</dcterms:modified>
</cp:coreProperties>
</file>