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B3C5-7EFB-AB2A-26E5-7AAD71528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Predicting Booking Completion in the Airline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D4552-DEC1-337D-897C-50F218FB5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6367-11F8-13E1-081C-E644D46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Introduction: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1B7-3E52-15F5-EEC4-E75A5E2E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50057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aimed to predict the completion of airline bookings using a dataset containing various features related to passenger information, flight details, and booking characteristics. The goal was to build a machine learning model that could accurately classify whether a booking would be completed or not.</a:t>
            </a:r>
          </a:p>
        </p:txBody>
      </p:sp>
    </p:spTree>
    <p:extLst>
      <p:ext uri="{BB962C8B-B14F-4D97-AF65-F5344CB8AC3E}">
        <p14:creationId xmlns:p14="http://schemas.microsoft.com/office/powerpoint/2010/main" val="142084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31B89-6DB1-2C08-5410-250060F5D975}"/>
              </a:ext>
            </a:extLst>
          </p:cNvPr>
          <p:cNvSpPr txBox="1"/>
          <p:nvPr/>
        </p:nvSpPr>
        <p:spPr>
          <a:xfrm>
            <a:off x="391887" y="258901"/>
            <a:ext cx="11131420" cy="63401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1. Data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dataset comprises 50,000 entries with 14 columns, including numerical and categorical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Features include the number of passengers, sales channel, trip type, purchase lead time, flight details, and more.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2. Data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types were inspected, and null values were not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Categorical variables were encoded using Label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dataset was balanced by oversampling the minority class (booking completion).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3. Exploratory Data Analysis (EDA):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sum of passengers in the dataset was 79,562.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Booking completion was evenly distributed, with approximately 68% of bookings being completed.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4. Machine Learning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 Features: '</a:t>
            </a:r>
            <a:r>
              <a:rPr lang="en-US" sz="1400" dirty="0" err="1"/>
              <a:t>trip_type</a:t>
            </a:r>
            <a:r>
              <a:rPr lang="en-US" sz="1400" dirty="0"/>
              <a:t>', '</a:t>
            </a:r>
            <a:r>
              <a:rPr lang="en-US" sz="1400" dirty="0" err="1"/>
              <a:t>flight_hour</a:t>
            </a:r>
            <a:r>
              <a:rPr lang="en-US" sz="1400" dirty="0"/>
              <a:t>', '</a:t>
            </a:r>
            <a:r>
              <a:rPr lang="en-US" sz="1400" dirty="0" err="1"/>
              <a:t>booking_origin</a:t>
            </a:r>
            <a:r>
              <a:rPr lang="en-US" sz="1400" dirty="0"/>
              <a:t>', '</a:t>
            </a:r>
            <a:r>
              <a:rPr lang="en-US" sz="1400" dirty="0" err="1"/>
              <a:t>wants_extra_baggage</a:t>
            </a:r>
            <a:r>
              <a:rPr lang="en-US" sz="1400" dirty="0"/>
              <a:t>', '</a:t>
            </a:r>
            <a:r>
              <a:rPr lang="en-US" sz="1400" dirty="0" err="1"/>
              <a:t>wants_preferred_seat</a:t>
            </a:r>
            <a:r>
              <a:rPr lang="en-US" sz="1400" dirty="0"/>
              <a:t>', '</a:t>
            </a:r>
            <a:r>
              <a:rPr lang="en-US" sz="1400" dirty="0" err="1"/>
              <a:t>wants_in_flight_meals</a:t>
            </a:r>
            <a:r>
              <a:rPr lang="en-US" sz="1400" dirty="0"/>
              <a:t>', '</a:t>
            </a:r>
            <a:r>
              <a:rPr lang="en-US" sz="1400" dirty="0" err="1"/>
              <a:t>flight_duration</a:t>
            </a:r>
            <a:r>
              <a:rPr lang="en-US" sz="14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classifier was chosen for the prediction task.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5. Model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model achieved an accuracy of 68.11%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Confusion matrix, classification report, and mean squared error were used for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Cross-validation scores indicated a mean accuracy of approximately 62%.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6. Receiver Operating Characteristic (ROC) Curve: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ROC curve and AUC were utilized to assess the trade-off between true positive rate and false positive rate.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Model Prediction: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XGBoost</a:t>
            </a:r>
            <a:r>
              <a:rPr lang="en-US" sz="1400" dirty="0"/>
              <a:t> model demonstrated reasonable performance in predicting booking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True positive and true negative rates were balanced, and the ROC curve indicated a decent ability to discriminate between classes.</a:t>
            </a:r>
          </a:p>
        </p:txBody>
      </p:sp>
    </p:spTree>
    <p:extLst>
      <p:ext uri="{BB962C8B-B14F-4D97-AF65-F5344CB8AC3E}">
        <p14:creationId xmlns:p14="http://schemas.microsoft.com/office/powerpoint/2010/main" val="34795258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</TotalTime>
  <Words>338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Predicting Booking Completion in the Airline Industry</vt:lpstr>
      <vt:lpstr> Introduction: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Booking Completion in the Airline Industry</dc:title>
  <dc:creator>Gee Oc</dc:creator>
  <cp:lastModifiedBy>Gee Oc</cp:lastModifiedBy>
  <cp:revision>1</cp:revision>
  <dcterms:created xsi:type="dcterms:W3CDTF">2023-11-10T12:38:59Z</dcterms:created>
  <dcterms:modified xsi:type="dcterms:W3CDTF">2023-11-10T12:53:42Z</dcterms:modified>
</cp:coreProperties>
</file>