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68" y="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British Airways</a:t>
            </a:r>
            <a:b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</a:br>
            <a:r>
              <a:rPr sz="3200" dirty="0"/>
              <a:t>Customer Reviews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Sentiment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4528" y="2828835"/>
            <a:ext cx="29128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dirty="0"/>
              <a:t>Sentiment Distribution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dirty="0"/>
              <a:t>Positive: 1302 reviews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dirty="0"/>
              <a:t>Negative: 685 reviews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dirty="0"/>
              <a:t>Neutral: 13 reviews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24F20-B8A3-ACE3-FBB5-926456A20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71" y="1417638"/>
            <a:ext cx="4617729" cy="46177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DA07-8A20-64A0-F96F-944BE3EB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15" y="2407721"/>
            <a:ext cx="3008313" cy="1162050"/>
          </a:xfrm>
        </p:spPr>
        <p:txBody>
          <a:bodyPr/>
          <a:lstStyle/>
          <a:p>
            <a:r>
              <a:rPr lang="en-US" dirty="0"/>
              <a:t>Bar Chart Presentation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AF5307-25DE-B0D8-AB86-7DE2A13D6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334" y="1140644"/>
            <a:ext cx="5971880" cy="4721299"/>
          </a:xfrm>
        </p:spPr>
      </p:pic>
    </p:spTree>
    <p:extLst>
      <p:ext uri="{BB962C8B-B14F-4D97-AF65-F5344CB8AC3E}">
        <p14:creationId xmlns:p14="http://schemas.microsoft.com/office/powerpoint/2010/main" val="228201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Keyword Extraction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3996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Common Keywords in Reviews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BDFC1-7C3F-C1FD-B560-5E4A737B2F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08668" y="1935837"/>
            <a:ext cx="7260350" cy="37216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C5076-5A09-17DB-77D3-850561A2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3" y="1384025"/>
            <a:ext cx="8836193" cy="424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3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Statistics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888" y="2719633"/>
            <a:ext cx="55712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dirty="0"/>
              <a:t>Summary Metrics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dirty="0"/>
              <a:t>Average Sentiment: 0.07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dirty="0"/>
              <a:t>Average Review Length: 903.47 characters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45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Office Theme</vt:lpstr>
      <vt:lpstr>British Airways Customer Reviews Analysis</vt:lpstr>
      <vt:lpstr>Sentiment Analysis</vt:lpstr>
      <vt:lpstr>Bar Chart Presentation</vt:lpstr>
      <vt:lpstr>Keyword Extraction</vt:lpstr>
      <vt:lpstr>PowerPoint Presentation</vt:lpstr>
      <vt:lpstr>Summary Statistics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 Customer Reviews Analysis</dc:title>
  <dc:subject/>
  <dc:creator/>
  <cp:keywords/>
  <dc:description>generated using python-pptx</dc:description>
  <cp:lastModifiedBy>Gee Oc</cp:lastModifiedBy>
  <cp:revision>4</cp:revision>
  <dcterms:created xsi:type="dcterms:W3CDTF">2013-01-27T09:14:16Z</dcterms:created>
  <dcterms:modified xsi:type="dcterms:W3CDTF">2023-11-09T14:36:19Z</dcterms:modified>
  <cp:category/>
</cp:coreProperties>
</file>