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1" r:id="rId4"/>
    <p:sldId id="296" r:id="rId5"/>
    <p:sldId id="297" r:id="rId6"/>
    <p:sldId id="298" r:id="rId7"/>
    <p:sldId id="299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BB7"/>
    <a:srgbClr val="655D5B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529688" y="2709902"/>
            <a:ext cx="9132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55D5B"/>
                </a:solidFill>
              </a:rPr>
              <a:t>KNN</a:t>
            </a:r>
            <a:r>
              <a:rPr lang="ko-KR" altLang="en-US" sz="6600" dirty="0">
                <a:solidFill>
                  <a:srgbClr val="655D5B"/>
                </a:solidFill>
              </a:rPr>
              <a:t>을 이용한 영상분류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30F5F7-F70B-40D0-998F-75F2E4871291}"/>
              </a:ext>
            </a:extLst>
          </p:cNvPr>
          <p:cNvSpPr/>
          <p:nvPr/>
        </p:nvSpPr>
        <p:spPr>
          <a:xfrm>
            <a:off x="8525691" y="5900057"/>
            <a:ext cx="3666309" cy="957943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CEACF-0ECD-496E-B164-908EA89FD23D}"/>
              </a:ext>
            </a:extLst>
          </p:cNvPr>
          <p:cNvSpPr txBox="1"/>
          <p:nvPr/>
        </p:nvSpPr>
        <p:spPr>
          <a:xfrm>
            <a:off x="8245689" y="5669224"/>
            <a:ext cx="43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54F4D"/>
                </a:solidFill>
              </a:rPr>
              <a:t>202283525 </a:t>
            </a:r>
            <a:r>
              <a:rPr lang="ko-KR" altLang="en-US" sz="2400" dirty="0">
                <a:solidFill>
                  <a:srgbClr val="554F4D"/>
                </a:solidFill>
              </a:rPr>
              <a:t>오창현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38490" y="152875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73901" y="15749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도입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38490" y="238119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2173901" y="2427360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본 과제의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338490" y="327499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2173901" y="33211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방법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53CEDD4-A302-4ED2-9A7F-AEF9C7673E82}"/>
              </a:ext>
            </a:extLst>
          </p:cNvPr>
          <p:cNvSpPr txBox="1"/>
          <p:nvPr/>
        </p:nvSpPr>
        <p:spPr>
          <a:xfrm>
            <a:off x="1338490" y="416880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4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78396-138A-4B4A-87AA-1ABB8EB36233}"/>
              </a:ext>
            </a:extLst>
          </p:cNvPr>
          <p:cNvSpPr txBox="1"/>
          <p:nvPr/>
        </p:nvSpPr>
        <p:spPr>
          <a:xfrm>
            <a:off x="2173901" y="421497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95383-539D-4748-B3C0-F1778719DBB1}"/>
              </a:ext>
            </a:extLst>
          </p:cNvPr>
          <p:cNvSpPr txBox="1"/>
          <p:nvPr/>
        </p:nvSpPr>
        <p:spPr>
          <a:xfrm>
            <a:off x="1338490" y="506261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5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0F0F0-1D99-42C9-87B2-8FB8B9247EA9}"/>
              </a:ext>
            </a:extLst>
          </p:cNvPr>
          <p:cNvSpPr txBox="1"/>
          <p:nvPr/>
        </p:nvSpPr>
        <p:spPr>
          <a:xfrm>
            <a:off x="2173901" y="5108778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고찰 및 결론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D4F321-FE84-4DB8-9F55-89BB2A93EF51}"/>
              </a:ext>
            </a:extLst>
          </p:cNvPr>
          <p:cNvSpPr/>
          <p:nvPr/>
        </p:nvSpPr>
        <p:spPr>
          <a:xfrm>
            <a:off x="1097281" y="1541418"/>
            <a:ext cx="10389325" cy="4780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문제의 배경과 필요성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D31B4F-DEFD-4BB9-83E8-7D0326D01BC8}"/>
              </a:ext>
            </a:extLst>
          </p:cNvPr>
          <p:cNvSpPr/>
          <p:nvPr/>
        </p:nvSpPr>
        <p:spPr>
          <a:xfrm>
            <a:off x="705394" y="1323704"/>
            <a:ext cx="2734492" cy="6077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영상의 분류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CB5BE-54FA-4390-B95E-9C5144B30D97}"/>
              </a:ext>
            </a:extLst>
          </p:cNvPr>
          <p:cNvSpPr txBox="1"/>
          <p:nvPr/>
        </p:nvSpPr>
        <p:spPr>
          <a:xfrm>
            <a:off x="1560830" y="2112203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554F4D"/>
                </a:solidFill>
              </a:rPr>
              <a:t>입력 이미지를 미리 정해진 카테고리 중 하나인 라벨로 분류하는 </a:t>
            </a:r>
            <a:r>
              <a:rPr lang="ko-KR" altLang="en-US" sz="2400" dirty="0">
                <a:solidFill>
                  <a:srgbClr val="554F4D"/>
                </a:solidFill>
              </a:rPr>
              <a:t>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6FA18-619F-4004-8F8F-D4080D7CAA34}"/>
              </a:ext>
            </a:extLst>
          </p:cNvPr>
          <p:cNvSpPr txBox="1"/>
          <p:nvPr/>
        </p:nvSpPr>
        <p:spPr>
          <a:xfrm>
            <a:off x="1767841" y="3291840"/>
            <a:ext cx="9022079" cy="281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0A99CD4-F411-4BB5-BBF5-104F74C53400}"/>
              </a:ext>
            </a:extLst>
          </p:cNvPr>
          <p:cNvSpPr/>
          <p:nvPr/>
        </p:nvSpPr>
        <p:spPr>
          <a:xfrm>
            <a:off x="4839788" y="2908662"/>
            <a:ext cx="2804160" cy="2855751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accent2">
                    <a:lumMod val="50000"/>
                  </a:schemeClr>
                </a:solidFill>
              </a:rPr>
              <a:t>학습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B96C0-9560-4DE2-B2EC-8A5893F005C2}"/>
              </a:ext>
            </a:extLst>
          </p:cNvPr>
          <p:cNvSpPr/>
          <p:nvPr/>
        </p:nvSpPr>
        <p:spPr>
          <a:xfrm>
            <a:off x="9788433" y="6452492"/>
            <a:ext cx="2403567" cy="39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47C6A2C-2772-479F-8B28-C0225C8781A3}"/>
              </a:ext>
            </a:extLst>
          </p:cNvPr>
          <p:cNvSpPr/>
          <p:nvPr/>
        </p:nvSpPr>
        <p:spPr>
          <a:xfrm>
            <a:off x="1493521" y="2908662"/>
            <a:ext cx="2804160" cy="2855751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accent2">
                    <a:lumMod val="50000"/>
                  </a:schemeClr>
                </a:solidFill>
              </a:rPr>
              <a:t>입력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8A8B3D-3BFC-4ECC-BE14-CEEE7B74C5F1}"/>
              </a:ext>
            </a:extLst>
          </p:cNvPr>
          <p:cNvSpPr/>
          <p:nvPr/>
        </p:nvSpPr>
        <p:spPr>
          <a:xfrm>
            <a:off x="8186056" y="2908662"/>
            <a:ext cx="2804160" cy="2855751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accent2">
                    <a:lumMod val="50000"/>
                  </a:schemeClr>
                </a:solidFill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본 과제의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1FE625-E61B-4A61-B44F-66AC5B0F47C5}"/>
              </a:ext>
            </a:extLst>
          </p:cNvPr>
          <p:cNvGrpSpPr/>
          <p:nvPr/>
        </p:nvGrpSpPr>
        <p:grpSpPr>
          <a:xfrm>
            <a:off x="1111508" y="1971055"/>
            <a:ext cx="10070583" cy="3192626"/>
            <a:chOff x="1182628" y="2092975"/>
            <a:chExt cx="10070583" cy="31926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9F63E06-4CEA-4AA9-9ED0-BDEDA9B309AA}"/>
                </a:ext>
              </a:extLst>
            </p:cNvPr>
            <p:cNvGrpSpPr/>
            <p:nvPr/>
          </p:nvGrpSpPr>
          <p:grpSpPr>
            <a:xfrm>
              <a:off x="1182628" y="4043680"/>
              <a:ext cx="2517646" cy="650235"/>
              <a:chOff x="811411" y="3799840"/>
              <a:chExt cx="2399149" cy="65023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53564E9-C0A9-4B14-B15F-E2247916F2D2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532CD-9EBA-4E8D-864A-A34D697F4AF7}"/>
                  </a:ext>
                </a:extLst>
              </p:cNvPr>
              <p:cNvSpPr txBox="1"/>
              <p:nvPr/>
            </p:nvSpPr>
            <p:spPr>
              <a:xfrm>
                <a:off x="1395991" y="3863347"/>
                <a:ext cx="12299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STEP 1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9C76754-6343-40EC-BC24-822D375657C5}"/>
                </a:ext>
              </a:extLst>
            </p:cNvPr>
            <p:cNvGrpSpPr/>
            <p:nvPr/>
          </p:nvGrpSpPr>
          <p:grpSpPr>
            <a:xfrm>
              <a:off x="3700274" y="3393445"/>
              <a:ext cx="2517646" cy="650235"/>
              <a:chOff x="811411" y="3799840"/>
              <a:chExt cx="2399149" cy="650235"/>
            </a:xfrm>
            <a:solidFill>
              <a:schemeClr val="accent4"/>
            </a:solidFill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4A8A45-9FCC-4BA0-B698-F27B764E47CA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73302-11AE-49BF-B59F-279E5162BDF0}"/>
                  </a:ext>
                </a:extLst>
              </p:cNvPr>
              <p:cNvSpPr txBox="1"/>
              <p:nvPr/>
            </p:nvSpPr>
            <p:spPr>
              <a:xfrm>
                <a:off x="1395991" y="3863347"/>
                <a:ext cx="1229987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STEP 2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69066B2-646E-4618-B182-29E7A9BA8B0C}"/>
                </a:ext>
              </a:extLst>
            </p:cNvPr>
            <p:cNvGrpSpPr/>
            <p:nvPr/>
          </p:nvGrpSpPr>
          <p:grpSpPr>
            <a:xfrm>
              <a:off x="6217920" y="2743210"/>
              <a:ext cx="2517646" cy="650235"/>
              <a:chOff x="811411" y="3799840"/>
              <a:chExt cx="2399149" cy="650235"/>
            </a:xfrm>
            <a:solidFill>
              <a:schemeClr val="accent4"/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FF6097-CA36-40DB-B97D-029EFBE1E9A8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431F23-BFC3-496F-89B7-9679A92FCEB8}"/>
                  </a:ext>
                </a:extLst>
              </p:cNvPr>
              <p:cNvSpPr txBox="1"/>
              <p:nvPr/>
            </p:nvSpPr>
            <p:spPr>
              <a:xfrm>
                <a:off x="1395991" y="3863347"/>
                <a:ext cx="1229987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STEP 3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415C3DF-2E34-4E5C-9176-EE0428A71C7D}"/>
                </a:ext>
              </a:extLst>
            </p:cNvPr>
            <p:cNvGrpSpPr/>
            <p:nvPr/>
          </p:nvGrpSpPr>
          <p:grpSpPr>
            <a:xfrm>
              <a:off x="8735565" y="2092975"/>
              <a:ext cx="2517646" cy="650235"/>
              <a:chOff x="811411" y="3799840"/>
              <a:chExt cx="2399149" cy="650235"/>
            </a:xfrm>
            <a:solidFill>
              <a:schemeClr val="accent4"/>
            </a:solidFill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FF1129-5362-4FC0-8E50-DA17729DE54C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F14D-DB7F-44AB-B34C-CFB0FD13B656}"/>
                  </a:ext>
                </a:extLst>
              </p:cNvPr>
              <p:cNvSpPr txBox="1"/>
              <p:nvPr/>
            </p:nvSpPr>
            <p:spPr>
              <a:xfrm>
                <a:off x="1395991" y="3863347"/>
                <a:ext cx="1229987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STEP 4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81074B-3B97-4ADA-A6BD-C3FDE732F9F7}"/>
                </a:ext>
              </a:extLst>
            </p:cNvPr>
            <p:cNvSpPr txBox="1"/>
            <p:nvPr/>
          </p:nvSpPr>
          <p:spPr>
            <a:xfrm>
              <a:off x="1182628" y="4762381"/>
              <a:ext cx="2414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주성분 분석을 이용한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차원축소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5944E2-8586-4624-9D96-D203141F68BB}"/>
                </a:ext>
              </a:extLst>
            </p:cNvPr>
            <p:cNvSpPr txBox="1"/>
            <p:nvPr/>
          </p:nvSpPr>
          <p:spPr>
            <a:xfrm>
              <a:off x="3752091" y="4195851"/>
              <a:ext cx="2414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데이터의 </a:t>
              </a:r>
              <a:r>
                <a:rPr lang="en-US" altLang="ko-KR" sz="1400" dirty="0"/>
                <a:t>Class </a:t>
              </a:r>
              <a:r>
                <a:rPr lang="ko-KR" altLang="en-US" sz="1400" dirty="0"/>
                <a:t>별 분류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및 시각화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5C6049-F99C-47E8-B7EF-268C17CDECB3}"/>
                </a:ext>
              </a:extLst>
            </p:cNvPr>
            <p:cNvSpPr txBox="1"/>
            <p:nvPr/>
          </p:nvSpPr>
          <p:spPr>
            <a:xfrm>
              <a:off x="6293108" y="3507752"/>
              <a:ext cx="24140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kNN</a:t>
              </a:r>
              <a:r>
                <a:rPr lang="ko-KR" altLang="en-US" sz="1400" dirty="0"/>
                <a:t>을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활용한 </a:t>
              </a:r>
              <a:r>
                <a:rPr lang="en-US" altLang="ko-KR" sz="1400" dirty="0"/>
                <a:t>Training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모델을 </a:t>
              </a:r>
              <a:r>
                <a:rPr lang="ko-KR" altLang="en-US" sz="1400" dirty="0" err="1"/>
                <a:t>학습하는데에는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Train </a:t>
              </a:r>
              <a:r>
                <a:rPr lang="en-US" altLang="ko-KR" sz="1400" dirty="0" err="1"/>
                <a:t>dastset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만 사용한다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DEC0F6-B480-4963-BAAB-52BAA6606B4A}"/>
                </a:ext>
              </a:extLst>
            </p:cNvPr>
            <p:cNvSpPr txBox="1"/>
            <p:nvPr/>
          </p:nvSpPr>
          <p:spPr>
            <a:xfrm>
              <a:off x="8839199" y="2877703"/>
              <a:ext cx="24140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Validation , Test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모델을 업데이트하는 </a:t>
              </a:r>
              <a:r>
                <a:rPr lang="en-US" altLang="ko-KR" sz="1400" dirty="0"/>
                <a:t>Validation set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성능을 평가하는 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Test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set</a:t>
              </a:r>
            </a:p>
          </p:txBody>
        </p:sp>
      </p:grpSp>
      <p:pic>
        <p:nvPicPr>
          <p:cNvPr id="31" name="그래픽 30" descr="갈매기형 화살표">
            <a:extLst>
              <a:ext uri="{FF2B5EF4-FFF2-40B4-BE49-F238E27FC236}">
                <a16:creationId xmlns:a16="http://schemas.microsoft.com/office/drawing/2014/main" id="{C025FAF7-6991-4A6A-A8D8-7958C211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990" y="2009159"/>
            <a:ext cx="523221" cy="523221"/>
          </a:xfrm>
          <a:prstGeom prst="rect">
            <a:avLst/>
          </a:prstGeom>
        </p:spPr>
      </p:pic>
      <p:pic>
        <p:nvPicPr>
          <p:cNvPr id="32" name="그래픽 31" descr="갈매기형 화살표">
            <a:extLst>
              <a:ext uri="{FF2B5EF4-FFF2-40B4-BE49-F238E27FC236}">
                <a16:creationId xmlns:a16="http://schemas.microsoft.com/office/drawing/2014/main" id="{8A20E247-38F3-4AF2-871A-D48F6351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539" y="2682260"/>
            <a:ext cx="523221" cy="523221"/>
          </a:xfrm>
          <a:prstGeom prst="rect">
            <a:avLst/>
          </a:prstGeom>
        </p:spPr>
      </p:pic>
      <p:pic>
        <p:nvPicPr>
          <p:cNvPr id="33" name="그래픽 32" descr="갈매기형 화살표">
            <a:extLst>
              <a:ext uri="{FF2B5EF4-FFF2-40B4-BE49-F238E27FC236}">
                <a16:creationId xmlns:a16="http://schemas.microsoft.com/office/drawing/2014/main" id="{1C96CB68-FA67-4B50-BF27-BFFB3A9B0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4088" y="3345201"/>
            <a:ext cx="523221" cy="52322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B48D3D-60F3-48B4-BFBD-ADE575E07EDE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3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23BCAF-5CB6-429E-A252-E1ACB9D22C81}"/>
              </a:ext>
            </a:extLst>
          </p:cNvPr>
          <p:cNvSpPr/>
          <p:nvPr/>
        </p:nvSpPr>
        <p:spPr>
          <a:xfrm>
            <a:off x="1199037" y="142880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87BE1B9-A82C-4516-8144-BDC166E66314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BB2483-6B0E-406C-B603-E3C3EDEE67C0}"/>
              </a:ext>
            </a:extLst>
          </p:cNvPr>
          <p:cNvSpPr txBox="1"/>
          <p:nvPr/>
        </p:nvSpPr>
        <p:spPr>
          <a:xfrm>
            <a:off x="6096000" y="1668284"/>
            <a:ext cx="56257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알고리즘이란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K-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최근접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이웃 알고리즘은 가장 간단한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머신러닝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알고리즘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비슷한 특성을 가진 데이터는 비슷한 범주에 속하는 경향이 있다는 가정하에 사용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장점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단순하기 때문에 다른 알고리즘에 비해 구현하기 쉽다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훈련단계가 매우 빠르게 수행된다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단점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특징과 클래스 간 관계를 이해하는데 제한적이다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적절한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선택이 필요하고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데이터가 많아지면 분류가 늦어진다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2D1CB0-1B08-4D14-9FED-F641B8A41F0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1E29AD-DD1F-4258-BADA-F1734C61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09" y="1597141"/>
            <a:ext cx="4214859" cy="36105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ECEE24-6325-4435-B9EB-AF4DAA14BA9A}"/>
              </a:ext>
            </a:extLst>
          </p:cNvPr>
          <p:cNvSpPr/>
          <p:nvPr/>
        </p:nvSpPr>
        <p:spPr>
          <a:xfrm>
            <a:off x="10154194" y="6583680"/>
            <a:ext cx="2037806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1E0FA3-B5D2-47FB-AC4D-56337C766582}"/>
              </a:ext>
            </a:extLst>
          </p:cNvPr>
          <p:cNvSpPr/>
          <p:nvPr/>
        </p:nvSpPr>
        <p:spPr>
          <a:xfrm>
            <a:off x="1365409" y="5376054"/>
            <a:ext cx="10356328" cy="106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클래스의 종류 </a:t>
            </a:r>
            <a:r>
              <a:rPr lang="en-US" altLang="ko-KR" dirty="0">
                <a:solidFill>
                  <a:schemeClr val="tx1"/>
                </a:solidFill>
              </a:rPr>
              <a:t>: 3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en-US" altLang="ko-KR" dirty="0">
                <a:solidFill>
                  <a:schemeClr val="tx1"/>
                </a:solidFill>
              </a:rPr>
              <a:t>(water, grass, soil)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ko-KR" altLang="en-US" dirty="0">
                <a:solidFill>
                  <a:schemeClr val="tx1"/>
                </a:solidFill>
              </a:rPr>
              <a:t>별 수집한 자료 수</a:t>
            </a:r>
            <a:r>
              <a:rPr lang="en-US" altLang="ko-KR" dirty="0">
                <a:solidFill>
                  <a:schemeClr val="tx1"/>
                </a:solidFill>
              </a:rPr>
              <a:t> : 25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검증 자료 수 </a:t>
            </a:r>
            <a:r>
              <a:rPr lang="en-US" altLang="ko-KR" dirty="0">
                <a:solidFill>
                  <a:schemeClr val="tx1"/>
                </a:solidFill>
              </a:rPr>
              <a:t>: k= 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5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41173" y="1535019"/>
            <a:ext cx="2999539" cy="3921760"/>
            <a:chOff x="841173" y="1535019"/>
            <a:chExt cx="2999539" cy="3921760"/>
          </a:xfrm>
        </p:grpSpPr>
        <p:sp>
          <p:nvSpPr>
            <p:cNvPr id="9" name="正方形/長方形 13">
              <a:extLst>
                <a:ext uri="{FF2B5EF4-FFF2-40B4-BE49-F238E27FC236}">
                  <a16:creationId xmlns:a16="http://schemas.microsoft.com/office/drawing/2014/main" id="{890ED7BB-AB56-4723-98C2-F4996063B52F}"/>
                </a:ext>
              </a:extLst>
            </p:cNvPr>
            <p:cNvSpPr/>
            <p:nvPr/>
          </p:nvSpPr>
          <p:spPr>
            <a:xfrm>
              <a:off x="867567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841173" y="5087447"/>
              <a:ext cx="2999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3</a:t>
              </a:r>
              <a:r>
                <a:rPr lang="ko-KR" altLang="en-US" dirty="0">
                  <a:latin typeface="+mn-ea"/>
                </a:rPr>
                <a:t>개 부분으로 분명하게 구분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4779709" y="1535019"/>
            <a:ext cx="2947543" cy="3921760"/>
            <a:chOff x="4622228" y="1535019"/>
            <a:chExt cx="2947543" cy="3921760"/>
          </a:xfrm>
        </p:grpSpPr>
        <p:sp>
          <p:nvSpPr>
            <p:cNvPr id="21" name="正方形/長方形 13">
              <a:extLst>
                <a:ext uri="{FF2B5EF4-FFF2-40B4-BE49-F238E27FC236}">
                  <a16:creationId xmlns:a16="http://schemas.microsoft.com/office/drawing/2014/main" id="{516733AB-DFE2-469B-8EFC-7C8555D10D73}"/>
                </a:ext>
              </a:extLst>
            </p:cNvPr>
            <p:cNvSpPr/>
            <p:nvPr/>
          </p:nvSpPr>
          <p:spPr>
            <a:xfrm>
              <a:off x="4622228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027437" y="5087447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성능에 대한 시각화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8488719" y="1535019"/>
            <a:ext cx="3353803" cy="3914693"/>
            <a:chOff x="8173758" y="1535019"/>
            <a:chExt cx="3353803" cy="3914693"/>
          </a:xfrm>
        </p:grpSpPr>
        <p:sp>
          <p:nvSpPr>
            <p:cNvPr id="26" name="正方形/長方形 13">
              <a:extLst>
                <a:ext uri="{FF2B5EF4-FFF2-40B4-BE49-F238E27FC236}">
                  <a16:creationId xmlns:a16="http://schemas.microsoft.com/office/drawing/2014/main" id="{90CF0B19-5523-4CBD-9146-213D1ABE9DA7}"/>
                </a:ext>
              </a:extLst>
            </p:cNvPr>
            <p:cNvSpPr/>
            <p:nvPr/>
          </p:nvSpPr>
          <p:spPr>
            <a:xfrm>
              <a:off x="8376889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8173758" y="5080380"/>
              <a:ext cx="3353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+mn-ea"/>
                </a:rPr>
                <a:t>0</a:t>
              </a:r>
              <a:r>
                <a:rPr kumimoji="1" lang="ko-KR" altLang="en-US" dirty="0">
                  <a:latin typeface="+mn-ea"/>
                </a:rPr>
                <a:t>과 </a:t>
              </a:r>
              <a:r>
                <a:rPr kumimoji="1" lang="en-US" altLang="ko-KR" dirty="0">
                  <a:latin typeface="+mn-ea"/>
                </a:rPr>
                <a:t>1,2</a:t>
              </a:r>
              <a:r>
                <a:rPr kumimoji="1" lang="ko-KR" altLang="en-US" dirty="0">
                  <a:latin typeface="+mn-ea"/>
                </a:rPr>
                <a:t>로 영역이 잘 분류되었음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535700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62AA9-56AE-43EE-B9BE-71460BA7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96" y="1689462"/>
            <a:ext cx="2615895" cy="27170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049CE1-1B05-4F9B-ADAC-8B60572A1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689462"/>
            <a:ext cx="2638697" cy="27170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ED0611-62EA-47F2-8E63-D29AD7C50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18" y="1688794"/>
            <a:ext cx="2621280" cy="271774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C0AFD5-4BFE-462C-98B4-52E11B18BC3D}"/>
              </a:ext>
            </a:extLst>
          </p:cNvPr>
          <p:cNvSpPr/>
          <p:nvPr/>
        </p:nvSpPr>
        <p:spPr>
          <a:xfrm>
            <a:off x="10154194" y="6583680"/>
            <a:ext cx="2037806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3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고찰 및 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5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4B2C0-21A9-42A2-A2C1-3A47479C62A9}"/>
              </a:ext>
            </a:extLst>
          </p:cNvPr>
          <p:cNvSpPr/>
          <p:nvPr/>
        </p:nvSpPr>
        <p:spPr>
          <a:xfrm>
            <a:off x="1688785" y="2047945"/>
            <a:ext cx="1168400" cy="1200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CAD101-08CE-49A3-900D-1C3A952C1C47}"/>
              </a:ext>
            </a:extLst>
          </p:cNvPr>
          <p:cNvSpPr/>
          <p:nvPr/>
        </p:nvSpPr>
        <p:spPr>
          <a:xfrm>
            <a:off x="3098485" y="2047946"/>
            <a:ext cx="8242300" cy="1200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1667691" y="229533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고찰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2C4E7-5C20-4AE4-9EFB-CFFB081D978F}"/>
              </a:ext>
            </a:extLst>
          </p:cNvPr>
          <p:cNvSpPr txBox="1"/>
          <p:nvPr/>
        </p:nvSpPr>
        <p:spPr>
          <a:xfrm>
            <a:off x="3355579" y="2140163"/>
            <a:ext cx="76979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처음 써본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j-ea"/>
                <a:ea typeface="+mj-ea"/>
              </a:rPr>
              <a:t>파이썬과</a:t>
            </a:r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 알고리즘을 공부하며 각 코드의 의미를 파악하며 많이 </a:t>
            </a:r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부족하다는 것을 느끼고 조금 더 알고리즘에 대해 알고 싶은 점들이 많았다</a:t>
            </a:r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 많이 틀리고 검색하며 고쳐 나가면서 발전되고 있음을 느꼈다</a:t>
            </a:r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8B97FC-9898-4CE5-A006-8BEAAAC0A41A}"/>
              </a:ext>
            </a:extLst>
          </p:cNvPr>
          <p:cNvSpPr/>
          <p:nvPr/>
        </p:nvSpPr>
        <p:spPr>
          <a:xfrm>
            <a:off x="1709879" y="4043982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BC4E2-DC6F-4283-A77C-4B91F21E3C43}"/>
              </a:ext>
            </a:extLst>
          </p:cNvPr>
          <p:cNvSpPr/>
          <p:nvPr/>
        </p:nvSpPr>
        <p:spPr>
          <a:xfrm>
            <a:off x="3119579" y="4043982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DB4B2-D792-4A1F-9178-E3FEB971EF48}"/>
              </a:ext>
            </a:extLst>
          </p:cNvPr>
          <p:cNvSpPr txBox="1"/>
          <p:nvPr/>
        </p:nvSpPr>
        <p:spPr>
          <a:xfrm>
            <a:off x="1688785" y="4198962"/>
            <a:ext cx="121058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D82F-B3CF-4DA1-B337-7EF40F6E2967}"/>
              </a:ext>
            </a:extLst>
          </p:cNvPr>
          <p:cNvSpPr txBox="1"/>
          <p:nvPr/>
        </p:nvSpPr>
        <p:spPr>
          <a:xfrm>
            <a:off x="3355579" y="4152989"/>
            <a:ext cx="5830442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주성분 분석으로 인해 분명히 분류하여 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정확도가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1.0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 나왔으며 최적의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값은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8563ED-E308-4223-A4A0-640B3C726405}"/>
              </a:ext>
            </a:extLst>
          </p:cNvPr>
          <p:cNvSpPr/>
          <p:nvPr/>
        </p:nvSpPr>
        <p:spPr>
          <a:xfrm>
            <a:off x="10154194" y="6583680"/>
            <a:ext cx="2037806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8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254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39</cp:revision>
  <dcterms:created xsi:type="dcterms:W3CDTF">2020-05-03T01:37:17Z</dcterms:created>
  <dcterms:modified xsi:type="dcterms:W3CDTF">2022-12-13T09:55:49Z</dcterms:modified>
</cp:coreProperties>
</file>