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28" r:id="rId1"/>
    <p:sldMasterId id="2147484162" r:id="rId2"/>
    <p:sldMasterId id="2147484174" r:id="rId3"/>
  </p:sldMasterIdLst>
  <p:notesMasterIdLst>
    <p:notesMasterId r:id="rId14"/>
  </p:notesMasterIdLst>
  <p:handoutMasterIdLst>
    <p:handoutMasterId r:id="rId15"/>
  </p:handoutMasterIdLst>
  <p:sldIdLst>
    <p:sldId id="259" r:id="rId4"/>
    <p:sldId id="260" r:id="rId5"/>
    <p:sldId id="265" r:id="rId6"/>
    <p:sldId id="269" r:id="rId7"/>
    <p:sldId id="262" r:id="rId8"/>
    <p:sldId id="263" r:id="rId9"/>
    <p:sldId id="267" r:id="rId10"/>
    <p:sldId id="270" r:id="rId11"/>
    <p:sldId id="271" r:id="rId12"/>
    <p:sldId id="272" r:id="rId1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D5F8CFC-8FB7-484A-829A-02E25315E66D}">
          <p14:sldIdLst>
            <p14:sldId id="259"/>
            <p14:sldId id="260"/>
            <p14:sldId id="265"/>
            <p14:sldId id="269"/>
            <p14:sldId id="262"/>
            <p14:sldId id="263"/>
            <p14:sldId id="267"/>
            <p14:sldId id="270"/>
            <p14:sldId id="271"/>
            <p14:sldId id="272"/>
          </p14:sldIdLst>
        </p14:section>
        <p14:section name="제목 없는 구역" id="{285682D5-D704-4F87-BDB7-5705963C1FF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99"/>
    <a:srgbClr val="A20A35"/>
    <a:srgbClr val="C0C0C0"/>
    <a:srgbClr val="808080"/>
    <a:srgbClr val="0000FF"/>
    <a:srgbClr val="96002B"/>
    <a:srgbClr val="C00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9423" autoAdjust="0"/>
  </p:normalViewPr>
  <p:slideViewPr>
    <p:cSldViewPr>
      <p:cViewPr>
        <p:scale>
          <a:sx n="100" d="100"/>
          <a:sy n="100" d="100"/>
        </p:scale>
        <p:origin x="-806" y="394"/>
      </p:cViewPr>
      <p:guideLst>
        <p:guide orient="horz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C7B7AA-1A81-45F2-BB08-A3A5B1BE170A}" type="datetimeFigureOut">
              <a:rPr lang="ko-KR" altLang="en-US"/>
              <a:pPr>
                <a:defRPr/>
              </a:pPr>
              <a:t>2021-08-11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66CCF8F-3D5F-40DC-A202-37C640BD5CA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69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DC5256-5A28-4209-B346-D51B58A3CBBF}" type="datetimeFigureOut">
              <a:rPr lang="ko-KR" altLang="en-US"/>
              <a:pPr>
                <a:defRPr/>
              </a:pPr>
              <a:t>2021-08-11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C91B51-4148-4AB5-88A0-080A5B9DA6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58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표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5088" y="6640513"/>
            <a:ext cx="1968500" cy="1603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10800" rIns="18000" bIns="1080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CONFIDENTIAL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ⓒ LG Display Co., Ltd.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2021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6" name="Picture 2" descr="C:\Users\ample_10\Desktop\img_vision_maintex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169863"/>
            <a:ext cx="10509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6326188"/>
            <a:ext cx="155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784350" y="2133600"/>
            <a:ext cx="635793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169863"/>
            <a:ext cx="10509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504660" y="5517290"/>
            <a:ext cx="5087031" cy="6480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2777100" y="2492870"/>
            <a:ext cx="4381830" cy="28804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342900" indent="-342900" algn="ctr">
              <a:lnSpc>
                <a:spcPct val="150000"/>
              </a:lnSpc>
              <a:buFont typeface="+mj-lt"/>
              <a:buAutoNum type="arabicPeriod"/>
              <a:defRPr kumimoji="1" lang="ko-KR" altLang="en-US" sz="2000" b="1" smtClean="0">
                <a:latin typeface="LG스마트체2.0 Light" panose="020B0600000101010101" pitchFamily="50" charset="-127"/>
                <a:ea typeface="LG스마트체2.0 Light" panose="020B0600000101010101" pitchFamily="50" charset="-127"/>
                <a:cs typeface="Arial" pitchFamily="34" charset="0"/>
              </a:defRPr>
            </a:lvl1pPr>
            <a:lvl2pPr marL="355600" indent="-177800" algn="ctr">
              <a:defRPr lang="ko-KR" altLang="en-US" sz="1400" smtClean="0">
                <a:latin typeface="LG스마트체2.0 Light" panose="020B0600000101010101" pitchFamily="50" charset="-127"/>
                <a:ea typeface="LG스마트체2.0 Light" panose="020B0600000101010101" pitchFamily="50" charset="-127"/>
              </a:defRPr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23" name="제목 1"/>
          <p:cNvSpPr>
            <a:spLocks noGrp="1"/>
          </p:cNvSpPr>
          <p:nvPr>
            <p:ph type="ctrTitle"/>
          </p:nvPr>
        </p:nvSpPr>
        <p:spPr>
          <a:xfrm>
            <a:off x="1439525" y="1174425"/>
            <a:ext cx="7056980" cy="8143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defRPr kumimoji="1" lang="ko-KR" altLang="en-US" sz="4000" baseline="0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37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9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2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7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4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65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표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5088" y="6640513"/>
            <a:ext cx="1968500" cy="1603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10800" rIns="18000" bIns="1080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CONFIDENTIAL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ⓒ LG Display Co., Ltd.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2021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6" name="Picture 2" descr="C:\Users\ample_10\Desktop\img_vision_maintex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169863"/>
            <a:ext cx="10509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6326188"/>
            <a:ext cx="155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784350" y="2133600"/>
            <a:ext cx="635793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169863"/>
            <a:ext cx="10509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504660" y="5517290"/>
            <a:ext cx="5087031" cy="64809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2777100" y="2492870"/>
            <a:ext cx="4381830" cy="28804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342900" indent="-342900" algn="ctr">
              <a:lnSpc>
                <a:spcPct val="150000"/>
              </a:lnSpc>
              <a:buFont typeface="+mj-lt"/>
              <a:buAutoNum type="arabicPeriod"/>
              <a:defRPr kumimoji="1" lang="ko-KR" altLang="en-US" sz="2000" b="1" smtClean="0">
                <a:latin typeface="LG스마트체2.0 Light" panose="020B0600000101010101" pitchFamily="50" charset="-127"/>
                <a:ea typeface="LG스마트체2.0 Light" panose="020B0600000101010101" pitchFamily="50" charset="-127"/>
                <a:cs typeface="Arial" pitchFamily="34" charset="0"/>
              </a:defRPr>
            </a:lvl1pPr>
            <a:lvl2pPr marL="355600" indent="-177800" algn="ctr">
              <a:defRPr lang="ko-KR" altLang="en-US" sz="1400" smtClean="0">
                <a:latin typeface="LG스마트체2.0 Light" panose="020B0600000101010101" pitchFamily="50" charset="-127"/>
                <a:ea typeface="LG스마트체2.0 Light" panose="020B0600000101010101" pitchFamily="50" charset="-127"/>
              </a:defRPr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23" name="제목 1"/>
          <p:cNvSpPr>
            <a:spLocks noGrp="1"/>
          </p:cNvSpPr>
          <p:nvPr>
            <p:ph type="ctrTitle"/>
          </p:nvPr>
        </p:nvSpPr>
        <p:spPr>
          <a:xfrm>
            <a:off x="1439525" y="1174425"/>
            <a:ext cx="7056980" cy="8143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ctr">
              <a:defRPr kumimoji="1" lang="ko-KR" altLang="en-US" sz="4000" baseline="0"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6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4"/>
          <p:cNvSpPr>
            <a:spLocks noChangeArrowheads="1"/>
          </p:cNvSpPr>
          <p:nvPr/>
        </p:nvSpPr>
        <p:spPr bwMode="auto">
          <a:xfrm>
            <a:off x="4583113" y="6627813"/>
            <a:ext cx="7302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31" tIns="25131" rIns="59131" bIns="25131" anchor="b">
            <a:spAutoFit/>
          </a:bodyPr>
          <a:lstStyle>
            <a:lvl1pPr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fld id="{63A99955-E66D-4E8A-A5F2-727562F3D92D}" type="slidenum">
              <a:rPr kumimoji="0" lang="en-GB" altLang="ko-KR" sz="1000" smtClean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pPr algn="ctr">
                <a:defRPr/>
              </a:pPr>
              <a:t>‹#›</a:t>
            </a:fld>
            <a:r>
              <a:rPr kumimoji="0" lang="en-GB" altLang="ko-KR" sz="1000" smtClean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/3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17024" cy="720080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>
              <a:buNone/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" y="95252"/>
            <a:ext cx="7348538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344488" y="1844675"/>
            <a:ext cx="9217025" cy="1584325"/>
          </a:xfrm>
          <a:prstGeom prst="rect">
            <a:avLst/>
          </a:prstGeom>
        </p:spPr>
        <p:txBody>
          <a:bodyPr/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363538" indent="-192088">
              <a:buFont typeface="맑은 고딕" panose="020B0503020000020004" pitchFamily="50" charset="-127"/>
              <a:buChar char="－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631825" indent="-185738">
              <a:buFont typeface="맑은 고딕" panose="020B0503020000020004" pitchFamily="50" charset="-127"/>
              <a:buChar char=".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14375" indent="-173038">
              <a:buFontTx/>
              <a:buNone/>
              <a:tabLst>
                <a:tab pos="266700" algn="l"/>
              </a:tabLst>
              <a:defRPr/>
            </a:lvl4pPr>
            <a:lvl5pPr marL="896938" indent="-174625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3019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첨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17024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344488" y="1844675"/>
            <a:ext cx="9217025" cy="1584325"/>
          </a:xfrm>
          <a:prstGeom prst="rect">
            <a:avLst/>
          </a:prstGeom>
        </p:spPr>
        <p:txBody>
          <a:bodyPr/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363538" indent="-192088">
              <a:buFont typeface="맑은 고딕" panose="020B0503020000020004" pitchFamily="50" charset="-127"/>
              <a:buChar char="－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631825" indent="-185738">
              <a:buFont typeface="맑은 고딕" panose="020B0503020000020004" pitchFamily="50" charset="-127"/>
              <a:buChar char=".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14375" indent="-173038">
              <a:buFontTx/>
              <a:buNone/>
              <a:tabLst>
                <a:tab pos="266700" algn="l"/>
              </a:tabLst>
              <a:defRPr/>
            </a:lvl4pPr>
            <a:lvl5pPr marL="896938" indent="-174625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7150" y="95252"/>
            <a:ext cx="7348538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1256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4"/>
          <p:cNvSpPr>
            <a:spLocks noChangeArrowheads="1"/>
          </p:cNvSpPr>
          <p:nvPr/>
        </p:nvSpPr>
        <p:spPr bwMode="auto">
          <a:xfrm>
            <a:off x="4583113" y="6627813"/>
            <a:ext cx="7302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131" tIns="25131" rIns="59131" bIns="25131" anchor="b">
            <a:spAutoFit/>
          </a:bodyPr>
          <a:lstStyle>
            <a:lvl1pPr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860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fld id="{63A99955-E66D-4E8A-A5F2-727562F3D92D}" type="slidenum">
              <a:rPr kumimoji="0" lang="en-GB" altLang="ko-KR" sz="1000" smtClean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pPr algn="ctr">
                <a:defRPr/>
              </a:pPr>
              <a:t>‹#›</a:t>
            </a:fld>
            <a:r>
              <a:rPr kumimoji="0" lang="en-GB" altLang="ko-KR" sz="1000" smtClean="0">
                <a:solidFill>
                  <a:srgbClr val="000000"/>
                </a:solidFill>
                <a:latin typeface="LG스마트체2.0 Regular" pitchFamily="50" charset="-127"/>
                <a:ea typeface="LG스마트체2.0 Regular" pitchFamily="50" charset="-127"/>
                <a:cs typeface="Arial" pitchFamily="34" charset="0"/>
              </a:rPr>
              <a:t>/3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17024" cy="720080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>
              <a:buNone/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" y="95252"/>
            <a:ext cx="7348538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344488" y="1844675"/>
            <a:ext cx="9217025" cy="1584325"/>
          </a:xfrm>
          <a:prstGeom prst="rect">
            <a:avLst/>
          </a:prstGeom>
        </p:spPr>
        <p:txBody>
          <a:bodyPr/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363538" indent="-192088">
              <a:buFont typeface="맑은 고딕" panose="020B0503020000020004" pitchFamily="50" charset="-127"/>
              <a:buChar char="－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631825" indent="-185738">
              <a:buFont typeface="맑은 고딕" panose="020B0503020000020004" pitchFamily="50" charset="-127"/>
              <a:buChar char=".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14375" indent="-173038">
              <a:buFontTx/>
              <a:buNone/>
              <a:tabLst>
                <a:tab pos="266700" algn="l"/>
              </a:tabLst>
              <a:defRPr/>
            </a:lvl4pPr>
            <a:lvl5pPr marL="896938" indent="-174625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24140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125413"/>
            <a:ext cx="10112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0601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첨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17024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344488" y="1844675"/>
            <a:ext cx="9217025" cy="1584325"/>
          </a:xfrm>
          <a:prstGeom prst="rect">
            <a:avLst/>
          </a:prstGeom>
        </p:spPr>
        <p:txBody>
          <a:bodyPr/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363538" indent="-192088">
              <a:buFont typeface="맑은 고딕" panose="020B0503020000020004" pitchFamily="50" charset="-127"/>
              <a:buChar char="－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631825" indent="-185738">
              <a:buFont typeface="맑은 고딕" panose="020B0503020000020004" pitchFamily="50" charset="-127"/>
              <a:buChar char="."/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14375" indent="-173038">
              <a:buFontTx/>
              <a:buNone/>
              <a:tabLst>
                <a:tab pos="266700" algn="l"/>
              </a:tabLst>
              <a:defRPr/>
            </a:lvl4pPr>
            <a:lvl5pPr marL="896938" indent="-174625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7150" y="95252"/>
            <a:ext cx="7348538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3776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ample_10\Desktop\img_vision_maintex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125413"/>
            <a:ext cx="10112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개체 틀 10"/>
          <p:cNvSpPr>
            <a:spLocks noGrp="1"/>
          </p:cNvSpPr>
          <p:nvPr>
            <p:ph type="title"/>
          </p:nvPr>
        </p:nvSpPr>
        <p:spPr bwMode="auto">
          <a:xfrm>
            <a:off x="200340" y="116540"/>
            <a:ext cx="518472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44492" y="908650"/>
            <a:ext cx="9217025" cy="504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1800" b="0" baseline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텍스트 개체 틀 1"/>
          <p:cNvSpPr>
            <a:spLocks noGrp="1"/>
          </p:cNvSpPr>
          <p:nvPr>
            <p:ph idx="17"/>
          </p:nvPr>
        </p:nvSpPr>
        <p:spPr>
          <a:xfrm>
            <a:off x="342000" y="1484730"/>
            <a:ext cx="9216000" cy="49686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defRPr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687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E000E36-1A5D-4F85-ABA2-2C8074E9A53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FC67875-AA08-42DD-ABCB-63851D5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7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8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AB11-CB2F-405D-BDA1-D099DDA04E2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96A9-5B76-4513-9B49-08CF685E94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5088" y="6640513"/>
            <a:ext cx="1968500" cy="1603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10800" rIns="18000" bIns="1080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CONFIDENTIAL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ⓒ LG Display Co., Ltd.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2021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1027" name="Picture 2" descr="C:\Users\ample_10\Desktop\img_vision_maintex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125413"/>
            <a:ext cx="10112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988" y="6569075"/>
            <a:ext cx="1047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57" r:id="rId3"/>
    <p:sldLayoutId id="2147484160" r:id="rId4"/>
    <p:sldLayoutId id="21474841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000" b="1" kern="1200">
          <a:solidFill>
            <a:schemeClr val="bg1"/>
          </a:solidFill>
          <a:latin typeface="Arial" pitchFamily="34" charset="0"/>
          <a:ea typeface="돋움" pitchFamily="50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9pPr>
    </p:titleStyle>
    <p:bodyStyle>
      <a:lvl1pPr marL="174625" indent="-174625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ko-KR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920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AutoNum type="arabicPeriod"/>
        <a:tabLst>
          <a:tab pos="93663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3538" indent="-1889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tabLst>
          <a:tab pos="174625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44500" indent="-1746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tabLst>
          <a:tab pos="268288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746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tabLst>
          <a:tab pos="363538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83AB11-CB2F-405D-BDA1-D099DDA04E22}" type="datetimeFigureOut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2021-08-11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5096A9-5B76-4513-9B49-08CF685E94E3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54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5088" y="6640513"/>
            <a:ext cx="1968500" cy="1603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10800" rIns="18000" bIns="1080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CONFIDENTIAL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ⓒ LG Display Co., Ltd.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2021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pic>
        <p:nvPicPr>
          <p:cNvPr id="1027" name="Picture 2" descr="C:\Users\ample_10\Desktop\img_vision_maintex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125413"/>
            <a:ext cx="10112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620713"/>
            <a:ext cx="99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988" y="6569075"/>
            <a:ext cx="104775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05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000" b="1" kern="1200">
          <a:solidFill>
            <a:schemeClr val="bg1"/>
          </a:solidFill>
          <a:latin typeface="Arial" pitchFamily="34" charset="0"/>
          <a:ea typeface="돋움" pitchFamily="50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돋움" pitchFamily="50" charset="-127"/>
          <a:cs typeface="Arial" charset="0"/>
        </a:defRPr>
      </a:lvl9pPr>
    </p:titleStyle>
    <p:bodyStyle>
      <a:lvl1pPr marL="174625" indent="-174625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ko-KR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920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AutoNum type="arabicPeriod"/>
        <a:tabLst>
          <a:tab pos="93663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3538" indent="-1889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tabLst>
          <a:tab pos="174625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44500" indent="-1746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tabLst>
          <a:tab pos="268288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746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tabLst>
          <a:tab pos="363538" algn="l"/>
        </a:tabLst>
        <a:defRPr lang="ko-KR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934" y="903342"/>
            <a:ext cx="3024420" cy="7571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- TV</a:t>
            </a:r>
            <a:r>
              <a:rPr lang="ko-KR" altLang="en-US" sz="1000" dirty="0" smtClean="0">
                <a:solidFill>
                  <a:schemeClr val="tx1"/>
                </a:solidFill>
              </a:rPr>
              <a:t>의 역사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조직문화 지향점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아이디어 공모전</a:t>
            </a:r>
            <a:r>
              <a:rPr lang="en-US" altLang="ko-KR" sz="1000" dirty="0" smtClean="0">
                <a:solidFill>
                  <a:schemeClr val="tx1"/>
                </a:solidFill>
              </a:rPr>
              <a:t>(?)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67880" y="903342"/>
            <a:ext cx="3024420" cy="7571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청원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칭찬 릴레이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멋진 일상</a:t>
            </a:r>
            <a:r>
              <a:rPr lang="en-US" altLang="ko-KR" sz="1000" dirty="0" smtClean="0">
                <a:solidFill>
                  <a:schemeClr val="tx1"/>
                </a:solidFill>
              </a:rPr>
              <a:t>(?)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1450" y="69262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Nolzapan</a:t>
            </a:r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/  </a:t>
            </a:r>
            <a:r>
              <a:rPr lang="en-US" altLang="ko-KR" sz="1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Nolzago</a:t>
            </a:r>
            <a:endParaRPr lang="ko-KR" altLang="en-US" sz="1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9440" y="903342"/>
            <a:ext cx="3024420" cy="7571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애정인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My Pick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이벤트 공간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JOBDAM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잡담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69" y="69262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Super TV!</a:t>
            </a:r>
            <a:endParaRPr lang="ko-KR" altLang="en-US" sz="1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7880" y="692620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On-line </a:t>
            </a:r>
            <a:r>
              <a:rPr lang="ko-KR" altLang="en-US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반상회</a:t>
            </a:r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???</a:t>
            </a:r>
            <a:endParaRPr lang="ko-KR" altLang="en-US" sz="1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69" y="1772771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Mr. OH’s Area</a:t>
            </a:r>
            <a:endParaRPr lang="ko-KR" altLang="en-US" sz="1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30" y="2050755"/>
            <a:ext cx="3024420" cy="6883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성공희망편지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성공희망 </a:t>
            </a:r>
            <a:r>
              <a:rPr lang="en-US" altLang="ko-KR" sz="1000" dirty="0" smtClean="0">
                <a:solidFill>
                  <a:schemeClr val="tx1"/>
                </a:solidFill>
              </a:rPr>
              <a:t>Photo</a:t>
            </a:r>
            <a:endParaRPr lang="ko-KR" altLang="en-US" sz="1000" dirty="0" err="1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0130" y="2050755"/>
            <a:ext cx="3024420" cy="6883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영상 공유 공간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72" y="210046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게시판 구성</a:t>
            </a:r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0130" y="1772770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너튜브</a:t>
            </a:r>
            <a:r>
              <a:rPr lang="en-US" altLang="ko-KR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?? </a:t>
            </a:r>
            <a:r>
              <a:rPr lang="ko-KR" altLang="en-US" sz="1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같은 느낌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96432"/>
              </p:ext>
            </p:extLst>
          </p:nvPr>
        </p:nvGraphicFramePr>
        <p:xfrm>
          <a:off x="200341" y="2852920"/>
          <a:ext cx="9433309" cy="3810000"/>
        </p:xfrm>
        <a:graphic>
          <a:graphicData uri="http://schemas.openxmlformats.org/drawingml/2006/table">
            <a:tbl>
              <a:tblPr/>
              <a:tblGrid>
                <a:gridCol w="288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09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795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46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No.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게시판 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게시판 용도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작성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권한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댓글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사용 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기명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F/B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표시 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*</a:t>
                      </a:r>
                    </a:p>
                    <a:p>
                      <a:pPr algn="ctr" fontAlgn="ctr"/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중복 불가능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상세 표시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아이디어 공모전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분기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상기에서 진행하는 아이디어 공모전 제출시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사이트 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아이디어 제출 → 주관부서 외에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다른사람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아이디어 열람 불가해야 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아이디어 공모전 시상 결과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36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애정인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애매한 것 정해주는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사람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애매한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것에 대한 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반 투표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업무 연관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비업무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모두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환율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주가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시황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판가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…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상승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vs.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하락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이거 살까 말까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 사람과 결혼 할까 말까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반드시 </a:t>
                      </a:r>
                      <a:r>
                        <a:rPr lang="ko-KR" alt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익명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으로 할 것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댓글로 찬반에 사유는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딱 </a:t>
                      </a:r>
                      <a:r>
                        <a:rPr lang="ko-KR" altLang="en-US" sz="1000" b="1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한줄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로만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입력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Pick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서로서로 뭔가를 추천하는 게시판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도서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맛집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유튜브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채널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캠핑 갈만한 장소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호텔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여행지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뭐든 무관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arenR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카테고리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추천 명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추천 태용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28600" indent="-228600" algn="l" fontAlgn="ctr">
                        <a:buAutoNum type="arabicParenR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좋아요 표시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댓글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사용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미정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과거 분기모임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+ α)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개인취미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IG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등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퇴근 후 활동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소장품 공유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발려동물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자랑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등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회사밖에서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하는 활동에 대한 자랑 사이트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관리자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1.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신문의 기획기사 처럼 운영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장표구성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내용에 대해서는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우리팀에서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 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지원해야 함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-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동영상도 같이 올리기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2.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컨텐츠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발굴이 이슈임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3.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좋아요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댓글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과거 분기모임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칭찬릴레이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릴레이 형식으로 칭찬하기 영상촬영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관리자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칭찬 영상을 핸드폰 촬영해서 송부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3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도와줘요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고인물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업무적으로 전문가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고인물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에게 도움을 요청하는 게시판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댓글로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도움을 준다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좋아요 표시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링크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관련자료 링크 가능하도록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고인물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네이버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지식인 유사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시상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최다 도움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고인물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노력하는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고인물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13" y="41749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◈조직문화 지향점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70" y="476590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3)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업의 본질</a:t>
            </a:r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6670" y="293069"/>
            <a:ext cx="7329330" cy="6448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D:\09.2021\2. HRD\01. 조직문화\05. collaboration 정리\이미지\조직문화 지향점 이미지 파일\업의 본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10" y="404580"/>
            <a:ext cx="6851177" cy="47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9176" y="908650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One page 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구성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9" b="15925"/>
          <a:stretch/>
        </p:blipFill>
        <p:spPr bwMode="auto">
          <a:xfrm>
            <a:off x="8865969" y="4487234"/>
            <a:ext cx="405222" cy="60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44170" y="4737049"/>
            <a:ext cx="17475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앞의 목록으로 돌아가기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18094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72350" y="836640"/>
            <a:ext cx="79627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5113" indent="-265113">
              <a:buAutoNum type="arabicPeriod"/>
            </a:pP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게시판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1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차는 아래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7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가지 항목을 먼저 진행하고자 함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. (1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차로 우선 만들어보고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나머지 게시판도 진행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265113" indent="-265113">
              <a:buAutoNum type="arabicPeriod"/>
            </a:pP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65113" indent="-265113">
              <a:buAutoNum type="arabicPeriod" startAt="2"/>
            </a:pP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게시판 별 담당자께서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1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차 </a:t>
            </a:r>
            <a:r>
              <a:rPr lang="ko-KR" altLang="en-US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목업을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작성해 주세요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</a:t>
            </a:r>
            <a:r>
              <a:rPr lang="en-US" altLang="ko-KR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PPT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로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예시 있음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</a:p>
          <a:p>
            <a:pPr marL="265113" indent="-265113">
              <a:buAutoNum type="arabicPeriod" startAt="2"/>
            </a:pPr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pPr marL="265113" indent="-265113">
              <a:buAutoNum type="arabicPeriod" startAt="2"/>
            </a:pP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1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차 </a:t>
            </a:r>
            <a:r>
              <a:rPr lang="ko-KR" altLang="en-US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목업의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완성도에 대해 </a:t>
            </a:r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   -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바로 구현할 수 있을 정도로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image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화 되어야 함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.</a:t>
            </a: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  -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웹사이트 개설을 위한 자료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사진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이미지</a:t>
            </a:r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  <a:p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     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Cloud Disk 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이소연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웹사이트 만들기 에 넣기</a:t>
            </a:r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4.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예시는 뒷장에</a:t>
            </a:r>
            <a:endParaRPr lang="en-US" altLang="ko-KR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5.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게시판 </a:t>
            </a:r>
            <a:r>
              <a:rPr lang="ko-KR" altLang="en-US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목업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 제작 담당자 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게시판 명도 수정해도 됩니다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.)</a:t>
            </a:r>
            <a:endParaRPr lang="ko-KR" altLang="en-US" sz="1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29150"/>
              </p:ext>
            </p:extLst>
          </p:nvPr>
        </p:nvGraphicFramePr>
        <p:xfrm>
          <a:off x="560390" y="3573020"/>
          <a:ext cx="2880400" cy="276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15"/>
                <a:gridCol w="1332185"/>
              </a:tblGrid>
              <a:tr h="12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737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50" dirty="0" smtClean="0"/>
                        <a:t>TV</a:t>
                      </a:r>
                      <a:r>
                        <a:rPr lang="ko-KR" altLang="en-US" sz="1050" dirty="0" smtClean="0"/>
                        <a:t>의 역사</a:t>
                      </a:r>
                      <a:endParaRPr lang="en-US" altLang="ko-KR" sz="1050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50" dirty="0" smtClean="0"/>
                        <a:t>박정희</a:t>
                      </a:r>
                      <a:r>
                        <a:rPr lang="en-US" altLang="ko-KR" sz="1050" dirty="0" smtClean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50" dirty="0" smtClean="0"/>
                        <a:t>조직문화 지향점</a:t>
                      </a:r>
                      <a:endParaRPr lang="en-US" altLang="ko-KR" sz="1050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50" dirty="0" smtClean="0"/>
                        <a:t>이소연</a:t>
                      </a:r>
                      <a:r>
                        <a:rPr lang="en-US" altLang="ko-KR" sz="1050" dirty="0" smtClean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애정인 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김귀현</a:t>
                      </a:r>
                      <a:r>
                        <a:rPr lang="en-US" altLang="ko-KR" sz="1050" dirty="0" smtClean="0"/>
                        <a:t>C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도와줘 </a:t>
                      </a:r>
                      <a:r>
                        <a:rPr lang="ko-KR" altLang="en-US" sz="1050" dirty="0" err="1" smtClean="0"/>
                        <a:t>고인물</a:t>
                      </a:r>
                      <a:endParaRPr lang="ko-KR" altLang="en-US" sz="1050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이소연</a:t>
                      </a:r>
                      <a:r>
                        <a:rPr lang="en-US" altLang="ko-KR" sz="1050" baseline="0" dirty="0" smtClean="0"/>
                        <a:t>S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회사밖에 활동 자랑 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박정희</a:t>
                      </a:r>
                      <a:r>
                        <a:rPr lang="en-US" altLang="ko-KR" sz="1050" dirty="0" smtClean="0"/>
                        <a:t>C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네이버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cloud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개설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이성주</a:t>
                      </a:r>
                      <a:r>
                        <a:rPr lang="en-US" altLang="ko-KR" sz="1050" dirty="0" smtClean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도메인 구매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이성주</a:t>
                      </a:r>
                      <a:r>
                        <a:rPr lang="en-US" altLang="ko-KR" sz="1050" dirty="0" smtClean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28330" y="116540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 게시판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1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차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목업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!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(~8/6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일까지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16620" y="1484730"/>
            <a:ext cx="6120850" cy="5112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00" y="3203021"/>
            <a:ext cx="4349681" cy="311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3898" y="2965206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↓한 페이지에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개 항목 띄움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8824"/>
              </p:ext>
            </p:extLst>
          </p:nvPr>
        </p:nvGraphicFramePr>
        <p:xfrm>
          <a:off x="4598240" y="3033702"/>
          <a:ext cx="4104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95"/>
                <a:gridCol w="684095"/>
                <a:gridCol w="684095"/>
                <a:gridCol w="684095"/>
                <a:gridCol w="684095"/>
                <a:gridCol w="6840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7051" y="3469805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띄울 항목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2587" y="5949350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↑</a:t>
            </a:r>
            <a:r>
              <a:rPr lang="ko-KR" altLang="en-US" sz="105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page 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9607" y="5996899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작성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Page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로 넘어감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064" y="448744"/>
            <a:ext cx="5145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용도</a:t>
            </a:r>
            <a:r>
              <a:rPr lang="en-US" altLang="ko-KR" sz="11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사적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업무적으로 전문가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고인물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도움을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요청하고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1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댓글로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도움을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준다</a:t>
            </a:r>
            <a:endParaRPr lang="en-US" altLang="ko-KR" sz="11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11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2650" y="164909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도와줘요 </a:t>
            </a:r>
            <a:r>
              <a:rPr lang="ko-KR" altLang="en-US" dirty="0" err="1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고인물</a:t>
            </a:r>
            <a:r>
              <a:rPr lang="en-US" altLang="ko-KR" dirty="0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!!</a:t>
            </a:r>
            <a:endParaRPr lang="ko-KR" altLang="en-US" dirty="0">
              <a:solidFill>
                <a:srgbClr val="0066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2650" y="2127311"/>
            <a:ext cx="55015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업무적으로 또는 그 외적으로 도움이 필요할 때</a:t>
            </a:r>
            <a:r>
              <a:rPr lang="en-US" altLang="ko-KR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!</a:t>
            </a:r>
          </a:p>
          <a:p>
            <a:r>
              <a:rPr lang="ko-KR" altLang="en-US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사업부 내의 </a:t>
            </a:r>
            <a:r>
              <a:rPr lang="ko-KR" altLang="en-US" sz="11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고인물</a:t>
            </a:r>
            <a:r>
              <a:rPr lang="en-US" altLang="ko-KR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전문가</a:t>
            </a:r>
            <a:r>
              <a:rPr lang="en-US" altLang="ko-KR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들에게 도움을 요청해 보세요</a:t>
            </a:r>
            <a:r>
              <a:rPr lang="en-US" altLang="ko-KR" sz="11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~!</a:t>
            </a:r>
            <a:endParaRPr lang="ko-KR" altLang="en-US" sz="11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3" y="44530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◈도와줘요 </a:t>
            </a: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고인물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_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2022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16620" y="1484730"/>
            <a:ext cx="6120850" cy="5112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/>
          <a:stretch/>
        </p:blipFill>
        <p:spPr bwMode="auto">
          <a:xfrm>
            <a:off x="2648680" y="2224063"/>
            <a:ext cx="5112710" cy="430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2650" y="164909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도와줘요 </a:t>
            </a:r>
            <a:r>
              <a:rPr lang="ko-KR" altLang="en-US" dirty="0" err="1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고인물</a:t>
            </a:r>
            <a:r>
              <a:rPr lang="en-US" altLang="ko-KR" dirty="0" smtClean="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!!</a:t>
            </a:r>
            <a:endParaRPr lang="ko-KR" altLang="en-US" dirty="0">
              <a:solidFill>
                <a:srgbClr val="0066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13" y="44530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◈도와줘요 </a:t>
            </a: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고인물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_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글 작성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page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0890" y="2636890"/>
            <a:ext cx="3280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카테고리 설정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:  (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생활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기기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취미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업무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의식주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기타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7305" y="2887044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작성자는 자동으로 끌고 오도록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79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2216620" y="1484730"/>
            <a:ext cx="6120850" cy="537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513" y="44530"/>
            <a:ext cx="30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◈도와줘요 </a:t>
            </a:r>
            <a:r>
              <a:rPr lang="ko-KR" altLang="en-US" sz="16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고인물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_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게시물 내부 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pic>
        <p:nvPicPr>
          <p:cNvPr id="1026" name="Picture 2" descr="D:\09.2021\2. HRD\01. 조직문화\05. collaboration 정리\이미지\댓글 자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15"/>
          <a:stretch/>
        </p:blipFill>
        <p:spPr bwMode="auto">
          <a:xfrm>
            <a:off x="3073861" y="4627035"/>
            <a:ext cx="3546159" cy="222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09.2021\2. HRD\01. 조직문화\05. collaboration 정리\이미지\뿜 글쓰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40" y="1599262"/>
            <a:ext cx="3492355" cy="29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28830" y="159086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작성자 아이디가 뜨도록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0395" y="1806894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</a:t>
            </a:r>
            <a:r>
              <a:rPr lang="ko-KR" altLang="en-US" sz="105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48335" y="2022924"/>
            <a:ext cx="1048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날짜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조회수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8440" y="2927248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작성 내용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6651" y="5285431"/>
            <a:ext cx="2558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/>
              <a:buChar char="ß"/>
            </a:pP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댓글에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대한 좋아요 기능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-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좋아요 눌린 회수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Count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- 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좋아요는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인당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번만 클릭 가능하도록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6447" y="5103525"/>
            <a:ext cx="23503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Best 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댓글은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제일 위에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위치하도록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4891" y="5274948"/>
            <a:ext cx="1994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대댓글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기능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신고하기 기능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X)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9" b="15925"/>
          <a:stretch/>
        </p:blipFill>
        <p:spPr bwMode="auto">
          <a:xfrm>
            <a:off x="6281380" y="3902021"/>
            <a:ext cx="405222" cy="60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710453" y="4111214"/>
            <a:ext cx="23471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/>
              <a:buChar char="ß"/>
            </a:pP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Main page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의 목록으로 되돌아가기 </a:t>
            </a:r>
            <a:endParaRPr lang="ko-KR" altLang="en-US" sz="1050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320" y="404580"/>
            <a:ext cx="724452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ko-KR" altLang="en-US" sz="1100" b="1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게시물 </a:t>
            </a:r>
            <a:r>
              <a:rPr lang="ko-KR" altLang="en-US" sz="11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</a:p>
          <a:p>
            <a:pPr lvl="0"/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1)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작성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작성 기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능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2)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별로 좋아요 클릭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가능하도록</a:t>
            </a:r>
            <a:endParaRPr lang="en-US" altLang="ko-KR" sz="11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- </a:t>
            </a:r>
            <a:r>
              <a:rPr lang="ko-KR" altLang="en-US" sz="11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좋아요는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아이디 당 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번만 클릭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가능</a:t>
            </a:r>
            <a:endParaRPr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0"/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-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좋아요 눌러지는 횟수만큼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count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</a:t>
            </a:r>
            <a:endParaRPr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2) 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Best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좋아요 개수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중 가장 위에 위치 되도록</a:t>
            </a:r>
            <a:endParaRPr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0"/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</a:t>
            </a:r>
            <a:r>
              <a:rPr lang="en-US" altLang="ko-KR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기능</a:t>
            </a:r>
            <a:r>
              <a:rPr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댓글에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다시 </a:t>
            </a:r>
            <a:r>
              <a:rPr lang="ko-KR" altLang="en-US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댓글</a:t>
            </a:r>
            <a:r>
              <a:rPr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다는 기능</a:t>
            </a:r>
            <a:endParaRPr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" y="1808219"/>
            <a:ext cx="2759995" cy="239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6347" y="2780910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댓글의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댓글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표현 방식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51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13" y="4174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TV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의 역사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13" y="41749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◈조직문화 지향점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70" y="476590"/>
            <a:ext cx="6470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1)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조직문화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Keywords, 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2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인간존중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경영의 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의미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,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3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)</a:t>
            </a:r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업의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본질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16620" y="1484730"/>
            <a:ext cx="6120850" cy="5112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0"/>
          <a:stretch/>
        </p:blipFill>
        <p:spPr bwMode="auto">
          <a:xfrm>
            <a:off x="2614043" y="2708899"/>
            <a:ext cx="5326003" cy="289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0440" y="4976567"/>
            <a:ext cx="23278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카테고리별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화면으로 이동 버튼 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262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13" y="41749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◈조직문화 지향점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70" y="476590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1)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조직문화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Keywords</a:t>
            </a:r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6820" y="188550"/>
            <a:ext cx="6120850" cy="8304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6333" y="908650"/>
            <a:ext cx="2010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세로로 길게 화면을 </a:t>
            </a:r>
            <a:r>
              <a:rPr lang="ko-KR" altLang="en-US" sz="1050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내릴수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있게 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 descr="D:\09.2021\2. HRD\01. 조직문화\05. collaboration 정리\이미지\조직문화 지향점 이미지 파일\02. 일하는 방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48" y="2225191"/>
            <a:ext cx="3202245" cy="22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09.2021\2. HRD\01. 조직문화\05. collaboration 정리\이미지\조직문화 지향점 이미지 파일\02. 행동 방식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/>
          <a:stretch/>
        </p:blipFill>
        <p:spPr bwMode="auto">
          <a:xfrm>
            <a:off x="4999948" y="4264351"/>
            <a:ext cx="3202245" cy="201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09.2021\2. HRD\01. 조직문화\05. collaboration 정리\이미지\조직문화 지향점 이미지 파일\03. 리더의 덕목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88" y="6283531"/>
            <a:ext cx="3205305" cy="22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09.2021\2. HRD\01. 조직문화\05. collaboration 정리\이미지\조직문화 지향점 이미지 파일\01. 조직문화 지향점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48" y="188549"/>
            <a:ext cx="3202245" cy="221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9" b="15925"/>
          <a:stretch/>
        </p:blipFill>
        <p:spPr bwMode="auto">
          <a:xfrm>
            <a:off x="7716218" y="-19173"/>
            <a:ext cx="405222" cy="60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8086690" y="22267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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앞의 목록으로 돌아가기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14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6820" y="188550"/>
            <a:ext cx="6120850" cy="8304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50" y="357170"/>
            <a:ext cx="5725495" cy="393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13" y="41749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◈조직문화 지향점</a:t>
            </a:r>
            <a:endParaRPr lang="en-US" altLang="ko-KR" sz="16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70" y="476590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- 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: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2)</a:t>
            </a:r>
            <a:r>
              <a:rPr lang="ko-KR" altLang="en-US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조직문화 </a:t>
            </a:r>
            <a:r>
              <a:rPr lang="en-US" altLang="ko-KR" sz="16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Keywords</a:t>
            </a:r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9" b="15925"/>
          <a:stretch/>
        </p:blipFill>
        <p:spPr bwMode="auto">
          <a:xfrm>
            <a:off x="9239169" y="3717379"/>
            <a:ext cx="405222" cy="60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17370" y="3967194"/>
            <a:ext cx="17475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앞의 목록으로 돌아가기</a:t>
            </a:r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4065" y="836640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One page  </a:t>
            </a:r>
            <a:r>
              <a:rPr lang="ko-KR" altLang="en-US" sz="1050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anose="05000000000000000000" pitchFamily="2" charset="2"/>
              </a:rPr>
              <a:t>구성</a:t>
            </a:r>
            <a:endParaRPr lang="en-US" altLang="ko-KR" sz="1050" dirty="0" smtClean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23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G스마트체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LG스마트체2.0 Regular" panose="020B0600000101010101" pitchFamily="50" charset="-127"/>
            <a:ea typeface="LG스마트체2.0 Regular" panose="020B0600000101010101" pitchFamily="50" charset="-127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G스마트체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smtClean="0">
            <a:latin typeface="LG스마트체2.0 Regular" panose="020B0600000101010101" pitchFamily="50" charset="-127"/>
            <a:ea typeface="LG스마트체2.0 Regular" panose="020B0600000101010101" pitchFamily="50" charset="-127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33901</TotalTime>
  <Words>752</Words>
  <Application>Microsoft Office PowerPoint</Application>
  <PresentationFormat>A4 용지(210x297mm)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Default Theme</vt:lpstr>
      <vt:lpstr>Office 테마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LGDispaly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이소연 선임/TV 경영기획팀/THDUSFL88</dc:creator>
  <cp:lastModifiedBy>Windows 사용자</cp:lastModifiedBy>
  <cp:revision>1317</cp:revision>
  <cp:lastPrinted>2016-01-14T08:35:52Z</cp:lastPrinted>
  <dcterms:created xsi:type="dcterms:W3CDTF">2012-08-21T00:45:57Z</dcterms:created>
  <dcterms:modified xsi:type="dcterms:W3CDTF">2021-08-10T23:43:23Z</dcterms:modified>
</cp:coreProperties>
</file>